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390" r:id="rId2"/>
    <p:sldId id="420" r:id="rId3"/>
    <p:sldId id="413" r:id="rId4"/>
    <p:sldId id="421" r:id="rId5"/>
    <p:sldId id="391" r:id="rId6"/>
    <p:sldId id="392" r:id="rId7"/>
    <p:sldId id="393" r:id="rId8"/>
    <p:sldId id="394" r:id="rId9"/>
    <p:sldId id="395" r:id="rId10"/>
    <p:sldId id="396" r:id="rId11"/>
    <p:sldId id="408" r:id="rId12"/>
    <p:sldId id="403" r:id="rId13"/>
    <p:sldId id="397" r:id="rId14"/>
    <p:sldId id="398" r:id="rId15"/>
    <p:sldId id="404" r:id="rId16"/>
    <p:sldId id="399" r:id="rId17"/>
    <p:sldId id="405" r:id="rId18"/>
    <p:sldId id="409" r:id="rId19"/>
    <p:sldId id="400" r:id="rId20"/>
    <p:sldId id="406" r:id="rId21"/>
    <p:sldId id="410" r:id="rId22"/>
    <p:sldId id="401" r:id="rId23"/>
    <p:sldId id="407" r:id="rId24"/>
    <p:sldId id="412" r:id="rId25"/>
    <p:sldId id="402" r:id="rId26"/>
    <p:sldId id="418" r:id="rId27"/>
    <p:sldId id="414" r:id="rId28"/>
    <p:sldId id="411" r:id="rId29"/>
    <p:sldId id="417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0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282E0-81C3-4CFD-B10E-8BE039F2380F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1DC3ADC-761B-446A-87ED-FD3190602258}">
      <dgm:prSet/>
      <dgm:spPr/>
      <dgm:t>
        <a:bodyPr/>
        <a:lstStyle/>
        <a:p>
          <a:pPr rtl="0"/>
          <a:r>
            <a:rPr lang="zh-TW" dirty="0" smtClean="0"/>
            <a:t>一、文字在進化</a:t>
          </a:r>
          <a:endParaRPr lang="zh-TW" dirty="0"/>
        </a:p>
      </dgm:t>
    </dgm:pt>
    <dgm:pt modelId="{48AB71C5-7ADD-47E6-B69A-9C51DBAECAE9}" type="parTrans" cxnId="{A09D7CE3-7FDD-481D-B9BB-5FFE4C2E0874}">
      <dgm:prSet/>
      <dgm:spPr/>
      <dgm:t>
        <a:bodyPr/>
        <a:lstStyle/>
        <a:p>
          <a:endParaRPr lang="zh-TW" altLang="en-US"/>
        </a:p>
      </dgm:t>
    </dgm:pt>
    <dgm:pt modelId="{FAA45CF7-434C-4C75-8639-EC08A88DB968}" type="sibTrans" cxnId="{A09D7CE3-7FDD-481D-B9BB-5FFE4C2E0874}">
      <dgm:prSet/>
      <dgm:spPr/>
      <dgm:t>
        <a:bodyPr/>
        <a:lstStyle/>
        <a:p>
          <a:endParaRPr lang="zh-TW" altLang="en-US"/>
        </a:p>
      </dgm:t>
    </dgm:pt>
    <dgm:pt modelId="{0CB02F1C-665E-4FC3-9F38-1086519F6826}">
      <dgm:prSet/>
      <dgm:spPr/>
      <dgm:t>
        <a:bodyPr/>
        <a:lstStyle/>
        <a:p>
          <a:pPr rtl="0"/>
          <a:r>
            <a:rPr lang="zh-TW" b="1" dirty="0" smtClean="0"/>
            <a:t>《</a:t>
          </a:r>
          <a:r>
            <a:rPr lang="en-US" b="1" dirty="0" smtClean="0"/>
            <a:t>YOU</a:t>
          </a:r>
          <a:r>
            <a:rPr lang="zh-TW" b="1" dirty="0" smtClean="0"/>
            <a:t>與世界：</a:t>
          </a:r>
          <a:r>
            <a:rPr lang="zh-TW" dirty="0" smtClean="0"/>
            <a:t>小心，不要透露了你的年齡</a:t>
          </a:r>
          <a:r>
            <a:rPr lang="zh-TW" b="1" dirty="0" smtClean="0"/>
            <a:t>》</a:t>
          </a:r>
          <a:endParaRPr lang="en-US" b="1" dirty="0"/>
        </a:p>
      </dgm:t>
    </dgm:pt>
    <dgm:pt modelId="{437F426B-30A3-44EB-8AA3-F24AAF814E3B}" type="parTrans" cxnId="{A60D04D8-902B-45A9-BCA8-C05ABB650FCA}">
      <dgm:prSet/>
      <dgm:spPr/>
      <dgm:t>
        <a:bodyPr/>
        <a:lstStyle/>
        <a:p>
          <a:endParaRPr lang="zh-TW" altLang="en-US"/>
        </a:p>
      </dgm:t>
    </dgm:pt>
    <dgm:pt modelId="{28E9FB88-2195-47F2-908A-4C8A6558961B}" type="sibTrans" cxnId="{A60D04D8-902B-45A9-BCA8-C05ABB650FCA}">
      <dgm:prSet/>
      <dgm:spPr/>
      <dgm:t>
        <a:bodyPr/>
        <a:lstStyle/>
        <a:p>
          <a:endParaRPr lang="zh-TW" altLang="en-US"/>
        </a:p>
      </dgm:t>
    </dgm:pt>
    <dgm:pt modelId="{3026D5A8-9C17-40F7-AF32-F2AE7A8AF832}">
      <dgm:prSet/>
      <dgm:spPr/>
      <dgm:t>
        <a:bodyPr/>
        <a:lstStyle/>
        <a:p>
          <a:pPr rtl="0"/>
          <a:r>
            <a:rPr lang="zh-TW" dirty="0" smtClean="0"/>
            <a:t>二、思考方式在進化</a:t>
          </a:r>
          <a:endParaRPr lang="zh-TW" dirty="0"/>
        </a:p>
      </dgm:t>
    </dgm:pt>
    <dgm:pt modelId="{6CC8D0C0-732B-41F6-B65B-6280D69092D6}" type="parTrans" cxnId="{B8995AB8-C8E9-4F05-96E2-761D308D77AB}">
      <dgm:prSet/>
      <dgm:spPr/>
      <dgm:t>
        <a:bodyPr/>
        <a:lstStyle/>
        <a:p>
          <a:endParaRPr lang="zh-TW" altLang="en-US"/>
        </a:p>
      </dgm:t>
    </dgm:pt>
    <dgm:pt modelId="{88C2419C-910A-4B94-8464-0BED50AE09F7}" type="sibTrans" cxnId="{B8995AB8-C8E9-4F05-96E2-761D308D77AB}">
      <dgm:prSet/>
      <dgm:spPr/>
      <dgm:t>
        <a:bodyPr/>
        <a:lstStyle/>
        <a:p>
          <a:endParaRPr lang="zh-TW" altLang="en-US"/>
        </a:p>
      </dgm:t>
    </dgm:pt>
    <dgm:pt modelId="{962BECF3-DEC0-4500-A5E8-437144B0E9F2}">
      <dgm:prSet/>
      <dgm:spPr/>
      <dgm:t>
        <a:bodyPr/>
        <a:lstStyle/>
        <a:p>
          <a:pPr rtl="0"/>
          <a:r>
            <a:rPr lang="zh-TW" b="1" dirty="0" smtClean="0"/>
            <a:t>《</a:t>
          </a:r>
          <a:r>
            <a:rPr lang="en-US" b="1" dirty="0" smtClean="0"/>
            <a:t>YOU</a:t>
          </a:r>
          <a:r>
            <a:rPr lang="zh-TW" b="1" dirty="0" smtClean="0"/>
            <a:t>與世界：他們不是不乖，只是不一樣》</a:t>
          </a:r>
          <a:r>
            <a:rPr lang="en-US" b="1" dirty="0" smtClean="0"/>
            <a:t>:</a:t>
          </a:r>
          <a:endParaRPr lang="en-US" dirty="0"/>
        </a:p>
      </dgm:t>
    </dgm:pt>
    <dgm:pt modelId="{B0719CD9-008B-4FF9-9DFD-9691F1CFB570}" type="parTrans" cxnId="{B6C0811D-F42C-4B41-BB3F-A53BC5BDCA42}">
      <dgm:prSet/>
      <dgm:spPr/>
      <dgm:t>
        <a:bodyPr/>
        <a:lstStyle/>
        <a:p>
          <a:endParaRPr lang="zh-TW" altLang="en-US"/>
        </a:p>
      </dgm:t>
    </dgm:pt>
    <dgm:pt modelId="{34DCFF8C-4195-453A-95FA-E9D37F809717}" type="sibTrans" cxnId="{B6C0811D-F42C-4B41-BB3F-A53BC5BDCA42}">
      <dgm:prSet/>
      <dgm:spPr/>
      <dgm:t>
        <a:bodyPr/>
        <a:lstStyle/>
        <a:p>
          <a:endParaRPr lang="zh-TW" altLang="en-US"/>
        </a:p>
      </dgm:t>
    </dgm:pt>
    <dgm:pt modelId="{E54E769F-FBEB-427A-8811-64B126687FB8}">
      <dgm:prSet/>
      <dgm:spPr/>
      <dgm:t>
        <a:bodyPr/>
        <a:lstStyle/>
        <a:p>
          <a:pPr rtl="0"/>
          <a:r>
            <a:rPr lang="zh-TW" dirty="0" smtClean="0"/>
            <a:t>三、教育方式在進化</a:t>
          </a:r>
          <a:endParaRPr lang="zh-TW" dirty="0"/>
        </a:p>
      </dgm:t>
    </dgm:pt>
    <dgm:pt modelId="{6E5A6EEC-350F-4B86-930A-B0CCF8FBE7F5}" type="parTrans" cxnId="{3FCF48FB-3E4D-4E35-98B8-31AA8E15E289}">
      <dgm:prSet/>
      <dgm:spPr/>
      <dgm:t>
        <a:bodyPr/>
        <a:lstStyle/>
        <a:p>
          <a:endParaRPr lang="zh-TW" altLang="en-US"/>
        </a:p>
      </dgm:t>
    </dgm:pt>
    <dgm:pt modelId="{EEB535DF-D448-4B64-99A2-F017AB7DD00C}" type="sibTrans" cxnId="{3FCF48FB-3E4D-4E35-98B8-31AA8E15E289}">
      <dgm:prSet/>
      <dgm:spPr/>
      <dgm:t>
        <a:bodyPr/>
        <a:lstStyle/>
        <a:p>
          <a:endParaRPr lang="zh-TW" altLang="en-US"/>
        </a:p>
      </dgm:t>
    </dgm:pt>
    <dgm:pt modelId="{6FC8BB21-84B6-4992-A735-B2F69C1B697D}">
      <dgm:prSet/>
      <dgm:spPr/>
      <dgm:t>
        <a:bodyPr/>
        <a:lstStyle/>
        <a:p>
          <a:pPr rtl="0"/>
          <a:r>
            <a:rPr lang="zh-TW" dirty="0" smtClean="0"/>
            <a:t>四、創業精神在進化</a:t>
          </a:r>
          <a:endParaRPr lang="en-US" dirty="0"/>
        </a:p>
      </dgm:t>
    </dgm:pt>
    <dgm:pt modelId="{E3B94AE8-228E-4D29-A6F2-F1D35C79BFFE}" type="parTrans" cxnId="{7ADE33FE-F299-453A-A064-B78C6F2248F9}">
      <dgm:prSet/>
      <dgm:spPr/>
      <dgm:t>
        <a:bodyPr/>
        <a:lstStyle/>
        <a:p>
          <a:endParaRPr lang="zh-TW" altLang="en-US"/>
        </a:p>
      </dgm:t>
    </dgm:pt>
    <dgm:pt modelId="{2543FB19-A526-4E58-AA5A-6C58BEE821CC}" type="sibTrans" cxnId="{7ADE33FE-F299-453A-A064-B78C6F2248F9}">
      <dgm:prSet/>
      <dgm:spPr/>
      <dgm:t>
        <a:bodyPr/>
        <a:lstStyle/>
        <a:p>
          <a:endParaRPr lang="zh-TW" altLang="en-US"/>
        </a:p>
      </dgm:t>
    </dgm:pt>
    <dgm:pt modelId="{7AA2CDC1-94D7-4E6F-ABE5-75367903E7EF}">
      <dgm:prSet/>
      <dgm:spPr/>
      <dgm:t>
        <a:bodyPr/>
        <a:lstStyle/>
        <a:p>
          <a:pPr rtl="0"/>
          <a:r>
            <a:rPr lang="zh-TW" b="1" dirty="0" smtClean="0"/>
            <a:t>《</a:t>
          </a:r>
          <a:r>
            <a:rPr lang="en-US" b="1" dirty="0" smtClean="0"/>
            <a:t>YOU</a:t>
          </a:r>
          <a:r>
            <a:rPr lang="zh-TW" b="1" dirty="0" smtClean="0"/>
            <a:t>與世界：創業，只是在替生命尋找出路》</a:t>
          </a:r>
          <a:endParaRPr lang="en-US" b="1" dirty="0"/>
        </a:p>
      </dgm:t>
    </dgm:pt>
    <dgm:pt modelId="{C7AC658E-6BED-49D9-9579-CEC2BCEDCBCB}" type="parTrans" cxnId="{25B52D4D-88EF-4759-90CA-E73C515E5B7D}">
      <dgm:prSet/>
      <dgm:spPr/>
      <dgm:t>
        <a:bodyPr/>
        <a:lstStyle/>
        <a:p>
          <a:endParaRPr lang="zh-TW" altLang="en-US"/>
        </a:p>
      </dgm:t>
    </dgm:pt>
    <dgm:pt modelId="{4846F95E-39F0-4933-B27C-2E02F5DC1F83}" type="sibTrans" cxnId="{25B52D4D-88EF-4759-90CA-E73C515E5B7D}">
      <dgm:prSet/>
      <dgm:spPr/>
      <dgm:t>
        <a:bodyPr/>
        <a:lstStyle/>
        <a:p>
          <a:endParaRPr lang="zh-TW" altLang="en-US"/>
        </a:p>
      </dgm:t>
    </dgm:pt>
    <dgm:pt modelId="{242F26BB-1CF1-4F49-A4E7-DC1FDA6CA7E7}">
      <dgm:prSet/>
      <dgm:spPr/>
      <dgm:t>
        <a:bodyPr/>
        <a:lstStyle/>
        <a:p>
          <a:pPr rtl="0"/>
          <a:r>
            <a:rPr lang="zh-TW" dirty="0" smtClean="0"/>
            <a:t>五、人口結構在改變</a:t>
          </a:r>
          <a:endParaRPr lang="zh-TW" dirty="0"/>
        </a:p>
      </dgm:t>
    </dgm:pt>
    <dgm:pt modelId="{E371E87E-6437-4C28-9EE6-2BC69DFC1676}" type="parTrans" cxnId="{A9353108-B297-4B01-BBF1-54715CD19ADD}">
      <dgm:prSet/>
      <dgm:spPr/>
      <dgm:t>
        <a:bodyPr/>
        <a:lstStyle/>
        <a:p>
          <a:endParaRPr lang="zh-TW" altLang="en-US"/>
        </a:p>
      </dgm:t>
    </dgm:pt>
    <dgm:pt modelId="{951BEEFE-61B3-428C-B31A-672545418E09}" type="sibTrans" cxnId="{A9353108-B297-4B01-BBF1-54715CD19ADD}">
      <dgm:prSet/>
      <dgm:spPr/>
      <dgm:t>
        <a:bodyPr/>
        <a:lstStyle/>
        <a:p>
          <a:endParaRPr lang="zh-TW" altLang="en-US"/>
        </a:p>
      </dgm:t>
    </dgm:pt>
    <dgm:pt modelId="{82EC68B3-42AD-4773-8E6A-C2644AB122C5}">
      <dgm:prSet/>
      <dgm:spPr/>
      <dgm:t>
        <a:bodyPr/>
        <a:lstStyle/>
        <a:p>
          <a:pPr rtl="0"/>
          <a:r>
            <a:rPr lang="zh-TW" b="1" dirty="0" smtClean="0"/>
            <a:t>《</a:t>
          </a:r>
          <a:r>
            <a:rPr lang="en-US" b="1" dirty="0" smtClean="0"/>
            <a:t>YOU</a:t>
          </a:r>
          <a:r>
            <a:rPr lang="zh-TW" b="1" dirty="0" smtClean="0"/>
            <a:t>與世界：如果你活到一百歲》</a:t>
          </a:r>
          <a:endParaRPr lang="en-US" b="1" dirty="0"/>
        </a:p>
      </dgm:t>
    </dgm:pt>
    <dgm:pt modelId="{EB881BF7-752A-4E47-B801-249951995901}" type="parTrans" cxnId="{34DF3A7D-84F7-4B16-A41D-22E638C81E99}">
      <dgm:prSet/>
      <dgm:spPr/>
      <dgm:t>
        <a:bodyPr/>
        <a:lstStyle/>
        <a:p>
          <a:endParaRPr lang="zh-TW" altLang="en-US"/>
        </a:p>
      </dgm:t>
    </dgm:pt>
    <dgm:pt modelId="{47B7B4BD-EEA8-40E0-A6A9-B59CC859F6FD}" type="sibTrans" cxnId="{34DF3A7D-84F7-4B16-A41D-22E638C81E99}">
      <dgm:prSet/>
      <dgm:spPr/>
      <dgm:t>
        <a:bodyPr/>
        <a:lstStyle/>
        <a:p>
          <a:endParaRPr lang="zh-TW" altLang="en-US"/>
        </a:p>
      </dgm:t>
    </dgm:pt>
    <dgm:pt modelId="{15E37BCD-F60D-4617-98DE-584649FEE589}" type="pres">
      <dgm:prSet presAssocID="{123282E0-81C3-4CFD-B10E-8BE039F238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93D65A7-9CA1-489F-A14F-00AFA8E6D144}" type="pres">
      <dgm:prSet presAssocID="{E1DC3ADC-761B-446A-87ED-FD3190602258}" presName="arrow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9FA163-7696-4682-9C6B-35BAD4A7AF0C}" type="pres">
      <dgm:prSet presAssocID="{3026D5A8-9C17-40F7-AF32-F2AE7A8AF832}" presName="arrow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935481-E319-4937-8D88-90E8C8183BAB}" type="pres">
      <dgm:prSet presAssocID="{E54E769F-FBEB-427A-8811-64B126687FB8}" presName="arrow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7B7AD2-CA97-41EF-8B4F-9F74A61DD0C2}" type="pres">
      <dgm:prSet presAssocID="{6FC8BB21-84B6-4992-A735-B2F69C1B697D}" presName="arrow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8C6E2E-6BF6-443C-A046-2D0AF10F0892}" type="pres">
      <dgm:prSet presAssocID="{242F26BB-1CF1-4F49-A4E7-DC1FDA6CA7E7}" presName="arrow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15DF966-0E53-40B2-BB2B-D6B20A78B842}" type="presOf" srcId="{242F26BB-1CF1-4F49-A4E7-DC1FDA6CA7E7}" destId="{D08C6E2E-6BF6-443C-A046-2D0AF10F0892}" srcOrd="0" destOrd="0" presId="urn:microsoft.com/office/officeart/2005/8/layout/arrow1"/>
    <dgm:cxn modelId="{7F52B5D8-22A7-4E0F-8915-D2299F31F2DB}" type="presOf" srcId="{7AA2CDC1-94D7-4E6F-ABE5-75367903E7EF}" destId="{6C7B7AD2-CA97-41EF-8B4F-9F74A61DD0C2}" srcOrd="0" destOrd="1" presId="urn:microsoft.com/office/officeart/2005/8/layout/arrow1"/>
    <dgm:cxn modelId="{3FCF48FB-3E4D-4E35-98B8-31AA8E15E289}" srcId="{123282E0-81C3-4CFD-B10E-8BE039F2380F}" destId="{E54E769F-FBEB-427A-8811-64B126687FB8}" srcOrd="2" destOrd="0" parTransId="{6E5A6EEC-350F-4B86-930A-B0CCF8FBE7F5}" sibTransId="{EEB535DF-D448-4B64-99A2-F017AB7DD00C}"/>
    <dgm:cxn modelId="{A09D7CE3-7FDD-481D-B9BB-5FFE4C2E0874}" srcId="{123282E0-81C3-4CFD-B10E-8BE039F2380F}" destId="{E1DC3ADC-761B-446A-87ED-FD3190602258}" srcOrd="0" destOrd="0" parTransId="{48AB71C5-7ADD-47E6-B69A-9C51DBAECAE9}" sibTransId="{FAA45CF7-434C-4C75-8639-EC08A88DB968}"/>
    <dgm:cxn modelId="{34DF3A7D-84F7-4B16-A41D-22E638C81E99}" srcId="{242F26BB-1CF1-4F49-A4E7-DC1FDA6CA7E7}" destId="{82EC68B3-42AD-4773-8E6A-C2644AB122C5}" srcOrd="0" destOrd="0" parTransId="{EB881BF7-752A-4E47-B801-249951995901}" sibTransId="{47B7B4BD-EEA8-40E0-A6A9-B59CC859F6FD}"/>
    <dgm:cxn modelId="{C16E11C4-B148-417D-AF06-698BD960A25F}" type="presOf" srcId="{3026D5A8-9C17-40F7-AF32-F2AE7A8AF832}" destId="{3C9FA163-7696-4682-9C6B-35BAD4A7AF0C}" srcOrd="0" destOrd="0" presId="urn:microsoft.com/office/officeart/2005/8/layout/arrow1"/>
    <dgm:cxn modelId="{A9658BD9-1632-41C4-B0E9-26BD70C1216F}" type="presOf" srcId="{82EC68B3-42AD-4773-8E6A-C2644AB122C5}" destId="{D08C6E2E-6BF6-443C-A046-2D0AF10F0892}" srcOrd="0" destOrd="1" presId="urn:microsoft.com/office/officeart/2005/8/layout/arrow1"/>
    <dgm:cxn modelId="{25B52D4D-88EF-4759-90CA-E73C515E5B7D}" srcId="{6FC8BB21-84B6-4992-A735-B2F69C1B697D}" destId="{7AA2CDC1-94D7-4E6F-ABE5-75367903E7EF}" srcOrd="0" destOrd="0" parTransId="{C7AC658E-6BED-49D9-9579-CEC2BCEDCBCB}" sibTransId="{4846F95E-39F0-4933-B27C-2E02F5DC1F83}"/>
    <dgm:cxn modelId="{830DEBE8-430C-45AA-ADD5-D853C6300EE9}" type="presOf" srcId="{6FC8BB21-84B6-4992-A735-B2F69C1B697D}" destId="{6C7B7AD2-CA97-41EF-8B4F-9F74A61DD0C2}" srcOrd="0" destOrd="0" presId="urn:microsoft.com/office/officeart/2005/8/layout/arrow1"/>
    <dgm:cxn modelId="{B8995AB8-C8E9-4F05-96E2-761D308D77AB}" srcId="{123282E0-81C3-4CFD-B10E-8BE039F2380F}" destId="{3026D5A8-9C17-40F7-AF32-F2AE7A8AF832}" srcOrd="1" destOrd="0" parTransId="{6CC8D0C0-732B-41F6-B65B-6280D69092D6}" sibTransId="{88C2419C-910A-4B94-8464-0BED50AE09F7}"/>
    <dgm:cxn modelId="{B727578F-9292-41C8-8002-76C1ED4B85E9}" type="presOf" srcId="{E54E769F-FBEB-427A-8811-64B126687FB8}" destId="{EB935481-E319-4937-8D88-90E8C8183BAB}" srcOrd="0" destOrd="0" presId="urn:microsoft.com/office/officeart/2005/8/layout/arrow1"/>
    <dgm:cxn modelId="{80FBFB96-0F18-43E4-AD91-821623D3F0D9}" type="presOf" srcId="{0CB02F1C-665E-4FC3-9F38-1086519F6826}" destId="{393D65A7-9CA1-489F-A14F-00AFA8E6D144}" srcOrd="0" destOrd="1" presId="urn:microsoft.com/office/officeart/2005/8/layout/arrow1"/>
    <dgm:cxn modelId="{D0C72C5B-24D8-4A95-A7D5-5AFB6A670FD2}" type="presOf" srcId="{123282E0-81C3-4CFD-B10E-8BE039F2380F}" destId="{15E37BCD-F60D-4617-98DE-584649FEE589}" srcOrd="0" destOrd="0" presId="urn:microsoft.com/office/officeart/2005/8/layout/arrow1"/>
    <dgm:cxn modelId="{7ADE33FE-F299-453A-A064-B78C6F2248F9}" srcId="{123282E0-81C3-4CFD-B10E-8BE039F2380F}" destId="{6FC8BB21-84B6-4992-A735-B2F69C1B697D}" srcOrd="3" destOrd="0" parTransId="{E3B94AE8-228E-4D29-A6F2-F1D35C79BFFE}" sibTransId="{2543FB19-A526-4E58-AA5A-6C58BEE821CC}"/>
    <dgm:cxn modelId="{DA3207F0-8C97-44FD-81AE-554DAADF0320}" type="presOf" srcId="{E1DC3ADC-761B-446A-87ED-FD3190602258}" destId="{393D65A7-9CA1-489F-A14F-00AFA8E6D144}" srcOrd="0" destOrd="0" presId="urn:microsoft.com/office/officeart/2005/8/layout/arrow1"/>
    <dgm:cxn modelId="{A9353108-B297-4B01-BBF1-54715CD19ADD}" srcId="{123282E0-81C3-4CFD-B10E-8BE039F2380F}" destId="{242F26BB-1CF1-4F49-A4E7-DC1FDA6CA7E7}" srcOrd="4" destOrd="0" parTransId="{E371E87E-6437-4C28-9EE6-2BC69DFC1676}" sibTransId="{951BEEFE-61B3-428C-B31A-672545418E09}"/>
    <dgm:cxn modelId="{B6C0811D-F42C-4B41-BB3F-A53BC5BDCA42}" srcId="{3026D5A8-9C17-40F7-AF32-F2AE7A8AF832}" destId="{962BECF3-DEC0-4500-A5E8-437144B0E9F2}" srcOrd="0" destOrd="0" parTransId="{B0719CD9-008B-4FF9-9DFD-9691F1CFB570}" sibTransId="{34DCFF8C-4195-453A-95FA-E9D37F809717}"/>
    <dgm:cxn modelId="{A60D04D8-902B-45A9-BCA8-C05ABB650FCA}" srcId="{E1DC3ADC-761B-446A-87ED-FD3190602258}" destId="{0CB02F1C-665E-4FC3-9F38-1086519F6826}" srcOrd="0" destOrd="0" parTransId="{437F426B-30A3-44EB-8AA3-F24AAF814E3B}" sibTransId="{28E9FB88-2195-47F2-908A-4C8A6558961B}"/>
    <dgm:cxn modelId="{73A69A15-AB7F-4A63-9D52-7CBDA341D485}" type="presOf" srcId="{962BECF3-DEC0-4500-A5E8-437144B0E9F2}" destId="{3C9FA163-7696-4682-9C6B-35BAD4A7AF0C}" srcOrd="0" destOrd="1" presId="urn:microsoft.com/office/officeart/2005/8/layout/arrow1"/>
    <dgm:cxn modelId="{B19E2F0E-DB78-4A80-89FF-F53A94BA3C29}" type="presParOf" srcId="{15E37BCD-F60D-4617-98DE-584649FEE589}" destId="{393D65A7-9CA1-489F-A14F-00AFA8E6D144}" srcOrd="0" destOrd="0" presId="urn:microsoft.com/office/officeart/2005/8/layout/arrow1"/>
    <dgm:cxn modelId="{1D0D851B-E313-4E10-ACB8-DF609F274016}" type="presParOf" srcId="{15E37BCD-F60D-4617-98DE-584649FEE589}" destId="{3C9FA163-7696-4682-9C6B-35BAD4A7AF0C}" srcOrd="1" destOrd="0" presId="urn:microsoft.com/office/officeart/2005/8/layout/arrow1"/>
    <dgm:cxn modelId="{0E65B6BD-CAA5-4D3A-9C9F-95965184727E}" type="presParOf" srcId="{15E37BCD-F60D-4617-98DE-584649FEE589}" destId="{EB935481-E319-4937-8D88-90E8C8183BAB}" srcOrd="2" destOrd="0" presId="urn:microsoft.com/office/officeart/2005/8/layout/arrow1"/>
    <dgm:cxn modelId="{5855C7EF-6C0E-4D45-9F05-CA1415E8F24B}" type="presParOf" srcId="{15E37BCD-F60D-4617-98DE-584649FEE589}" destId="{6C7B7AD2-CA97-41EF-8B4F-9F74A61DD0C2}" srcOrd="3" destOrd="0" presId="urn:microsoft.com/office/officeart/2005/8/layout/arrow1"/>
    <dgm:cxn modelId="{5E528E3B-EF2E-4177-B5A3-5833569EF5A6}" type="presParOf" srcId="{15E37BCD-F60D-4617-98DE-584649FEE589}" destId="{D08C6E2E-6BF6-443C-A046-2D0AF10F0892}" srcOrd="4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81267B-B977-4258-A7DB-2D869859B67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B18C237F-9BB0-4ADA-AAF4-CDDFABB5A688}">
      <dgm:prSet/>
      <dgm:spPr/>
      <dgm:t>
        <a:bodyPr/>
        <a:lstStyle/>
        <a:p>
          <a:pPr rtl="0"/>
          <a:r>
            <a:rPr lang="zh-TW" dirty="0" smtClean="0"/>
            <a:t>一、第一印象</a:t>
          </a:r>
          <a:r>
            <a:rPr lang="en-US" dirty="0" smtClean="0"/>
            <a:t>: </a:t>
          </a:r>
          <a:r>
            <a:rPr lang="zh-TW" dirty="0" smtClean="0"/>
            <a:t>印象管理</a:t>
          </a:r>
          <a:endParaRPr lang="zh-TW" dirty="0"/>
        </a:p>
      </dgm:t>
    </dgm:pt>
    <dgm:pt modelId="{C239E692-E9DD-4F09-AE54-30581AD09B24}" type="parTrans" cxnId="{3914989B-4834-4AC6-84CD-3C2DC2099397}">
      <dgm:prSet/>
      <dgm:spPr/>
      <dgm:t>
        <a:bodyPr/>
        <a:lstStyle/>
        <a:p>
          <a:endParaRPr lang="zh-TW" altLang="en-US"/>
        </a:p>
      </dgm:t>
    </dgm:pt>
    <dgm:pt modelId="{68DB65EB-8191-4D4C-B448-4307E86DC83A}" type="sibTrans" cxnId="{3914989B-4834-4AC6-84CD-3C2DC2099397}">
      <dgm:prSet/>
      <dgm:spPr/>
      <dgm:t>
        <a:bodyPr/>
        <a:lstStyle/>
        <a:p>
          <a:endParaRPr lang="zh-TW" altLang="en-US"/>
        </a:p>
      </dgm:t>
    </dgm:pt>
    <dgm:pt modelId="{8A91ECAF-67A1-4CDF-BF62-0CB1C4B7DEFE}">
      <dgm:prSet/>
      <dgm:spPr/>
      <dgm:t>
        <a:bodyPr/>
        <a:lstStyle/>
        <a:p>
          <a:pPr rtl="0"/>
          <a:r>
            <a:rPr lang="zh-TW" dirty="0" smtClean="0"/>
            <a:t>《</a:t>
          </a:r>
          <a:r>
            <a:rPr lang="en-US" dirty="0" smtClean="0"/>
            <a:t>YOU</a:t>
          </a:r>
          <a:r>
            <a:rPr lang="zh-TW" dirty="0" smtClean="0"/>
            <a:t>與世界：你的網路暱稱是甚麼</a:t>
          </a:r>
          <a:r>
            <a:rPr lang="en-US" dirty="0" smtClean="0"/>
            <a:t>?</a:t>
          </a:r>
          <a:r>
            <a:rPr lang="zh-TW" dirty="0" smtClean="0"/>
            <a:t>》</a:t>
          </a:r>
          <a:endParaRPr lang="en-US" dirty="0"/>
        </a:p>
      </dgm:t>
    </dgm:pt>
    <dgm:pt modelId="{53F698E2-CB49-4C09-AF14-9E74437C875F}" type="parTrans" cxnId="{489E57A0-9516-4349-B618-8D0973A0E692}">
      <dgm:prSet/>
      <dgm:spPr/>
      <dgm:t>
        <a:bodyPr/>
        <a:lstStyle/>
        <a:p>
          <a:endParaRPr lang="zh-TW" altLang="en-US"/>
        </a:p>
      </dgm:t>
    </dgm:pt>
    <dgm:pt modelId="{AF84C3E0-7141-4379-AC8A-1159D232A3F0}" type="sibTrans" cxnId="{489E57A0-9516-4349-B618-8D0973A0E692}">
      <dgm:prSet/>
      <dgm:spPr/>
      <dgm:t>
        <a:bodyPr/>
        <a:lstStyle/>
        <a:p>
          <a:endParaRPr lang="zh-TW" altLang="en-US"/>
        </a:p>
      </dgm:t>
    </dgm:pt>
    <dgm:pt modelId="{99491DAE-A259-49A0-9B62-C09CDBB7562B}">
      <dgm:prSet/>
      <dgm:spPr/>
      <dgm:t>
        <a:bodyPr/>
        <a:lstStyle/>
        <a:p>
          <a:pPr rtl="0"/>
          <a:r>
            <a:rPr lang="zh-TW" dirty="0" smtClean="0"/>
            <a:t>二、線上人格</a:t>
          </a:r>
          <a:endParaRPr lang="zh-TW" dirty="0"/>
        </a:p>
      </dgm:t>
    </dgm:pt>
    <dgm:pt modelId="{CB158F87-177E-4C02-A485-0ABCDB39252C}" type="parTrans" cxnId="{0FA4ABFE-02BA-4B49-8AF8-30D0B7F08AA8}">
      <dgm:prSet/>
      <dgm:spPr/>
      <dgm:t>
        <a:bodyPr/>
        <a:lstStyle/>
        <a:p>
          <a:endParaRPr lang="zh-TW" altLang="en-US"/>
        </a:p>
      </dgm:t>
    </dgm:pt>
    <dgm:pt modelId="{A765179B-3A1A-42A1-BEE0-3A3C5F8A81A3}" type="sibTrans" cxnId="{0FA4ABFE-02BA-4B49-8AF8-30D0B7F08AA8}">
      <dgm:prSet/>
      <dgm:spPr/>
      <dgm:t>
        <a:bodyPr/>
        <a:lstStyle/>
        <a:p>
          <a:endParaRPr lang="zh-TW" altLang="en-US"/>
        </a:p>
      </dgm:t>
    </dgm:pt>
    <dgm:pt modelId="{232F4BA2-AEC4-4FAA-BFFE-F7E90B16050F}">
      <dgm:prSet/>
      <dgm:spPr/>
      <dgm:t>
        <a:bodyPr/>
        <a:lstStyle/>
        <a:p>
          <a:pPr rtl="0"/>
          <a:r>
            <a:rPr lang="zh-TW" dirty="0" smtClean="0"/>
            <a:t>《</a:t>
          </a:r>
          <a:r>
            <a:rPr lang="en-US" dirty="0" smtClean="0"/>
            <a:t>YOU</a:t>
          </a:r>
          <a:r>
            <a:rPr lang="zh-TW" dirty="0" smtClean="0"/>
            <a:t>與世界：網路上的美女經濟》</a:t>
          </a:r>
          <a:endParaRPr lang="en-US" dirty="0"/>
        </a:p>
      </dgm:t>
    </dgm:pt>
    <dgm:pt modelId="{3B48B530-3C21-45BD-B6A6-DB522F154397}" type="parTrans" cxnId="{3D5312F4-03CB-45FE-A20B-D0EC64BA8A18}">
      <dgm:prSet/>
      <dgm:spPr/>
      <dgm:t>
        <a:bodyPr/>
        <a:lstStyle/>
        <a:p>
          <a:endParaRPr lang="zh-TW" altLang="en-US"/>
        </a:p>
      </dgm:t>
    </dgm:pt>
    <dgm:pt modelId="{BBEF6364-344F-4214-8B86-9B0FD3FBDBC8}" type="sibTrans" cxnId="{3D5312F4-03CB-45FE-A20B-D0EC64BA8A18}">
      <dgm:prSet/>
      <dgm:spPr/>
      <dgm:t>
        <a:bodyPr/>
        <a:lstStyle/>
        <a:p>
          <a:endParaRPr lang="zh-TW" altLang="en-US"/>
        </a:p>
      </dgm:t>
    </dgm:pt>
    <dgm:pt modelId="{7E3E51B6-7DBA-4228-AF7F-332140C0E397}">
      <dgm:prSet/>
      <dgm:spPr/>
      <dgm:t>
        <a:bodyPr/>
        <a:lstStyle/>
        <a:p>
          <a:pPr rtl="0"/>
          <a:r>
            <a:rPr lang="zh-TW" dirty="0" smtClean="0"/>
            <a:t>三、助人心理學</a:t>
          </a:r>
          <a:r>
            <a:rPr lang="en-US" dirty="0" smtClean="0"/>
            <a:t>: </a:t>
          </a:r>
          <a:r>
            <a:rPr lang="zh-TW" dirty="0" smtClean="0"/>
            <a:t>利他的行為</a:t>
          </a:r>
          <a:endParaRPr lang="zh-TW" dirty="0"/>
        </a:p>
      </dgm:t>
    </dgm:pt>
    <dgm:pt modelId="{9F98413D-8343-4ED5-87C9-5BE43A9EAD1D}" type="parTrans" cxnId="{903DBB78-25D8-4949-B511-19881AD88616}">
      <dgm:prSet/>
      <dgm:spPr/>
      <dgm:t>
        <a:bodyPr/>
        <a:lstStyle/>
        <a:p>
          <a:endParaRPr lang="zh-TW" altLang="en-US"/>
        </a:p>
      </dgm:t>
    </dgm:pt>
    <dgm:pt modelId="{BCF46FCB-A194-434B-852A-FA502C26D26B}" type="sibTrans" cxnId="{903DBB78-25D8-4949-B511-19881AD88616}">
      <dgm:prSet/>
      <dgm:spPr/>
      <dgm:t>
        <a:bodyPr/>
        <a:lstStyle/>
        <a:p>
          <a:endParaRPr lang="zh-TW" altLang="en-US"/>
        </a:p>
      </dgm:t>
    </dgm:pt>
    <dgm:pt modelId="{30AE2E3A-AE90-4054-A094-5CB10C08241C}">
      <dgm:prSet/>
      <dgm:spPr/>
      <dgm:t>
        <a:bodyPr/>
        <a:lstStyle/>
        <a:p>
          <a:pPr rtl="0"/>
          <a:r>
            <a:rPr lang="zh-TW" dirty="0" smtClean="0"/>
            <a:t>《</a:t>
          </a:r>
          <a:r>
            <a:rPr lang="en-US" dirty="0" smtClean="0"/>
            <a:t>YOU</a:t>
          </a:r>
          <a:r>
            <a:rPr lang="zh-TW" dirty="0" smtClean="0"/>
            <a:t>與世界：為善不欲人知，人少時才願意幫助人》</a:t>
          </a:r>
          <a:endParaRPr lang="en-US" dirty="0"/>
        </a:p>
      </dgm:t>
    </dgm:pt>
    <dgm:pt modelId="{C050D645-8057-4FE6-A2B1-25C01F14A61F}" type="parTrans" cxnId="{E5751630-6896-48B9-9A05-316CD810D22B}">
      <dgm:prSet/>
      <dgm:spPr/>
      <dgm:t>
        <a:bodyPr/>
        <a:lstStyle/>
        <a:p>
          <a:endParaRPr lang="zh-TW" altLang="en-US"/>
        </a:p>
      </dgm:t>
    </dgm:pt>
    <dgm:pt modelId="{CBBFD5FF-9DAA-4E4F-B88F-6741043D3C71}" type="sibTrans" cxnId="{E5751630-6896-48B9-9A05-316CD810D22B}">
      <dgm:prSet/>
      <dgm:spPr/>
      <dgm:t>
        <a:bodyPr/>
        <a:lstStyle/>
        <a:p>
          <a:endParaRPr lang="zh-TW" altLang="en-US"/>
        </a:p>
      </dgm:t>
    </dgm:pt>
    <dgm:pt modelId="{55557B33-A537-472F-9580-451EF796477B}">
      <dgm:prSet/>
      <dgm:spPr/>
      <dgm:t>
        <a:bodyPr/>
        <a:lstStyle/>
        <a:p>
          <a:pPr rtl="0"/>
          <a:r>
            <a:rPr lang="zh-TW" dirty="0" smtClean="0"/>
            <a:t>四、線上社會關係</a:t>
          </a:r>
          <a:r>
            <a:rPr lang="en-US" dirty="0" smtClean="0"/>
            <a:t>: </a:t>
          </a:r>
          <a:r>
            <a:rPr lang="zh-TW" dirty="0" smtClean="0"/>
            <a:t>社會網路的形成</a:t>
          </a:r>
          <a:endParaRPr lang="zh-TW" dirty="0"/>
        </a:p>
      </dgm:t>
    </dgm:pt>
    <dgm:pt modelId="{49BF868F-4A71-4FFE-8D16-06D31165F673}" type="parTrans" cxnId="{53621D71-05A0-4AAB-A974-23AC34513BA2}">
      <dgm:prSet/>
      <dgm:spPr/>
      <dgm:t>
        <a:bodyPr/>
        <a:lstStyle/>
        <a:p>
          <a:endParaRPr lang="zh-TW" altLang="en-US"/>
        </a:p>
      </dgm:t>
    </dgm:pt>
    <dgm:pt modelId="{456011D3-5DA2-44C7-AEB8-C84E4EB302F4}" type="sibTrans" cxnId="{53621D71-05A0-4AAB-A974-23AC34513BA2}">
      <dgm:prSet/>
      <dgm:spPr/>
      <dgm:t>
        <a:bodyPr/>
        <a:lstStyle/>
        <a:p>
          <a:endParaRPr lang="zh-TW" altLang="en-US"/>
        </a:p>
      </dgm:t>
    </dgm:pt>
    <dgm:pt modelId="{16CFE6D1-8A42-4B08-9145-340BCD252D5C}">
      <dgm:prSet/>
      <dgm:spPr/>
      <dgm:t>
        <a:bodyPr/>
        <a:lstStyle/>
        <a:p>
          <a:pPr rtl="0"/>
          <a:r>
            <a:rPr lang="zh-TW" dirty="0" smtClean="0"/>
            <a:t>《</a:t>
          </a:r>
          <a:r>
            <a:rPr lang="en-US" dirty="0" smtClean="0"/>
            <a:t>YOU</a:t>
          </a:r>
          <a:r>
            <a:rPr lang="zh-TW" dirty="0" smtClean="0"/>
            <a:t>與世界：你在網路上有吸引力嗎</a:t>
          </a:r>
          <a:r>
            <a:rPr lang="en-US" dirty="0" smtClean="0"/>
            <a:t>?</a:t>
          </a:r>
          <a:r>
            <a:rPr lang="zh-TW" dirty="0" smtClean="0"/>
            <a:t>》</a:t>
          </a:r>
          <a:endParaRPr lang="en-US" dirty="0"/>
        </a:p>
      </dgm:t>
    </dgm:pt>
    <dgm:pt modelId="{87ACB1AD-4DA6-48CD-85A4-6EF3A5AB8759}" type="parTrans" cxnId="{23095719-F598-45A1-92AC-A518EC5A9FAD}">
      <dgm:prSet/>
      <dgm:spPr/>
      <dgm:t>
        <a:bodyPr/>
        <a:lstStyle/>
        <a:p>
          <a:endParaRPr lang="zh-TW" altLang="en-US"/>
        </a:p>
      </dgm:t>
    </dgm:pt>
    <dgm:pt modelId="{86863E26-B6DE-4286-A52B-E91C9959B5DB}" type="sibTrans" cxnId="{23095719-F598-45A1-92AC-A518EC5A9FAD}">
      <dgm:prSet/>
      <dgm:spPr/>
      <dgm:t>
        <a:bodyPr/>
        <a:lstStyle/>
        <a:p>
          <a:endParaRPr lang="zh-TW" altLang="en-US"/>
        </a:p>
      </dgm:t>
    </dgm:pt>
    <dgm:pt modelId="{1CF289C4-A543-488B-9BA9-720FA3A28330}" type="pres">
      <dgm:prSet presAssocID="{FD81267B-B977-4258-A7DB-2D869859B6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BAFACB7-E8A6-4382-82E3-4CE443EDC4EA}" type="pres">
      <dgm:prSet presAssocID="{B18C237F-9BB0-4ADA-AAF4-CDDFABB5A688}" presName="linNode" presStyleCnt="0"/>
      <dgm:spPr/>
    </dgm:pt>
    <dgm:pt modelId="{70407433-65CD-481C-B8D9-4E5C57CB2692}" type="pres">
      <dgm:prSet presAssocID="{B18C237F-9BB0-4ADA-AAF4-CDDFABB5A68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08B5F0-5A80-4BC1-96F2-7C6472370485}" type="pres">
      <dgm:prSet presAssocID="{B18C237F-9BB0-4ADA-AAF4-CDDFABB5A68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986BE8-AD96-4F6F-B085-DD02C57D927D}" type="pres">
      <dgm:prSet presAssocID="{68DB65EB-8191-4D4C-B448-4307E86DC83A}" presName="sp" presStyleCnt="0"/>
      <dgm:spPr/>
    </dgm:pt>
    <dgm:pt modelId="{AE53F56C-D98C-4EB2-82D6-0FFF0DC83A5E}" type="pres">
      <dgm:prSet presAssocID="{99491DAE-A259-49A0-9B62-C09CDBB7562B}" presName="linNode" presStyleCnt="0"/>
      <dgm:spPr/>
    </dgm:pt>
    <dgm:pt modelId="{26FC8CA2-77CA-47EB-8319-4A5786749AD1}" type="pres">
      <dgm:prSet presAssocID="{99491DAE-A259-49A0-9B62-C09CDBB7562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511069-5BF3-436B-B458-36D9163138EC}" type="pres">
      <dgm:prSet presAssocID="{99491DAE-A259-49A0-9B62-C09CDBB7562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A90584-00EB-4B97-B810-872371468800}" type="pres">
      <dgm:prSet presAssocID="{A765179B-3A1A-42A1-BEE0-3A3C5F8A81A3}" presName="sp" presStyleCnt="0"/>
      <dgm:spPr/>
    </dgm:pt>
    <dgm:pt modelId="{2502E05A-0343-4F64-917D-8ADD5517B964}" type="pres">
      <dgm:prSet presAssocID="{7E3E51B6-7DBA-4228-AF7F-332140C0E397}" presName="linNode" presStyleCnt="0"/>
      <dgm:spPr/>
    </dgm:pt>
    <dgm:pt modelId="{74AA700E-F59C-454B-8602-2CE487C9F32D}" type="pres">
      <dgm:prSet presAssocID="{7E3E51B6-7DBA-4228-AF7F-332140C0E39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B39058-B264-4ADC-9E14-ED8DE445B0AA}" type="pres">
      <dgm:prSet presAssocID="{7E3E51B6-7DBA-4228-AF7F-332140C0E39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48E079-7B52-480F-812F-A85CD15A7812}" type="pres">
      <dgm:prSet presAssocID="{BCF46FCB-A194-434B-852A-FA502C26D26B}" presName="sp" presStyleCnt="0"/>
      <dgm:spPr/>
    </dgm:pt>
    <dgm:pt modelId="{ABC13AC4-60A8-4BDD-A370-E23A6CE12B16}" type="pres">
      <dgm:prSet presAssocID="{55557B33-A537-472F-9580-451EF796477B}" presName="linNode" presStyleCnt="0"/>
      <dgm:spPr/>
    </dgm:pt>
    <dgm:pt modelId="{78413581-3B9B-40C2-9799-922DD8E8D630}" type="pres">
      <dgm:prSet presAssocID="{55557B33-A537-472F-9580-451EF796477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E62CF9-BD10-4090-8B73-3F8085EFEFE1}" type="pres">
      <dgm:prSet presAssocID="{55557B33-A537-472F-9580-451EF796477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40F75A3-F490-408C-B0D0-B88847B0AAD4}" type="presOf" srcId="{99491DAE-A259-49A0-9B62-C09CDBB7562B}" destId="{26FC8CA2-77CA-47EB-8319-4A5786749AD1}" srcOrd="0" destOrd="0" presId="urn:microsoft.com/office/officeart/2005/8/layout/vList5"/>
    <dgm:cxn modelId="{9D656A71-96B5-4D09-B0C0-402E1E2B4768}" type="presOf" srcId="{FD81267B-B977-4258-A7DB-2D869859B678}" destId="{1CF289C4-A543-488B-9BA9-720FA3A28330}" srcOrd="0" destOrd="0" presId="urn:microsoft.com/office/officeart/2005/8/layout/vList5"/>
    <dgm:cxn modelId="{53621D71-05A0-4AAB-A974-23AC34513BA2}" srcId="{FD81267B-B977-4258-A7DB-2D869859B678}" destId="{55557B33-A537-472F-9580-451EF796477B}" srcOrd="3" destOrd="0" parTransId="{49BF868F-4A71-4FFE-8D16-06D31165F673}" sibTransId="{456011D3-5DA2-44C7-AEB8-C84E4EB302F4}"/>
    <dgm:cxn modelId="{E5751630-6896-48B9-9A05-316CD810D22B}" srcId="{7E3E51B6-7DBA-4228-AF7F-332140C0E397}" destId="{30AE2E3A-AE90-4054-A094-5CB10C08241C}" srcOrd="0" destOrd="0" parTransId="{C050D645-8057-4FE6-A2B1-25C01F14A61F}" sibTransId="{CBBFD5FF-9DAA-4E4F-B88F-6741043D3C71}"/>
    <dgm:cxn modelId="{A4786C61-8090-4865-B7FD-71B2D7B23418}" type="presOf" srcId="{30AE2E3A-AE90-4054-A094-5CB10C08241C}" destId="{A2B39058-B264-4ADC-9E14-ED8DE445B0AA}" srcOrd="0" destOrd="0" presId="urn:microsoft.com/office/officeart/2005/8/layout/vList5"/>
    <dgm:cxn modelId="{23095719-F598-45A1-92AC-A518EC5A9FAD}" srcId="{55557B33-A537-472F-9580-451EF796477B}" destId="{16CFE6D1-8A42-4B08-9145-340BCD252D5C}" srcOrd="0" destOrd="0" parTransId="{87ACB1AD-4DA6-48CD-85A4-6EF3A5AB8759}" sibTransId="{86863E26-B6DE-4286-A52B-E91C9959B5DB}"/>
    <dgm:cxn modelId="{903DBB78-25D8-4949-B511-19881AD88616}" srcId="{FD81267B-B977-4258-A7DB-2D869859B678}" destId="{7E3E51B6-7DBA-4228-AF7F-332140C0E397}" srcOrd="2" destOrd="0" parTransId="{9F98413D-8343-4ED5-87C9-5BE43A9EAD1D}" sibTransId="{BCF46FCB-A194-434B-852A-FA502C26D26B}"/>
    <dgm:cxn modelId="{104E2529-C8FC-4DFE-B186-388A8C7F1DA6}" type="presOf" srcId="{B18C237F-9BB0-4ADA-AAF4-CDDFABB5A688}" destId="{70407433-65CD-481C-B8D9-4E5C57CB2692}" srcOrd="0" destOrd="0" presId="urn:microsoft.com/office/officeart/2005/8/layout/vList5"/>
    <dgm:cxn modelId="{5E4D2790-49B9-41AD-80FC-F90A3077FB1E}" type="presOf" srcId="{232F4BA2-AEC4-4FAA-BFFE-F7E90B16050F}" destId="{B8511069-5BF3-436B-B458-36D9163138EC}" srcOrd="0" destOrd="0" presId="urn:microsoft.com/office/officeart/2005/8/layout/vList5"/>
    <dgm:cxn modelId="{3D5312F4-03CB-45FE-A20B-D0EC64BA8A18}" srcId="{99491DAE-A259-49A0-9B62-C09CDBB7562B}" destId="{232F4BA2-AEC4-4FAA-BFFE-F7E90B16050F}" srcOrd="0" destOrd="0" parTransId="{3B48B530-3C21-45BD-B6A6-DB522F154397}" sibTransId="{BBEF6364-344F-4214-8B86-9B0FD3FBDBC8}"/>
    <dgm:cxn modelId="{489E57A0-9516-4349-B618-8D0973A0E692}" srcId="{B18C237F-9BB0-4ADA-AAF4-CDDFABB5A688}" destId="{8A91ECAF-67A1-4CDF-BF62-0CB1C4B7DEFE}" srcOrd="0" destOrd="0" parTransId="{53F698E2-CB49-4C09-AF14-9E74437C875F}" sibTransId="{AF84C3E0-7141-4379-AC8A-1159D232A3F0}"/>
    <dgm:cxn modelId="{83FFDF0B-3B25-4BC6-B2B1-8859C78F2262}" type="presOf" srcId="{7E3E51B6-7DBA-4228-AF7F-332140C0E397}" destId="{74AA700E-F59C-454B-8602-2CE487C9F32D}" srcOrd="0" destOrd="0" presId="urn:microsoft.com/office/officeart/2005/8/layout/vList5"/>
    <dgm:cxn modelId="{0FA4ABFE-02BA-4B49-8AF8-30D0B7F08AA8}" srcId="{FD81267B-B977-4258-A7DB-2D869859B678}" destId="{99491DAE-A259-49A0-9B62-C09CDBB7562B}" srcOrd="1" destOrd="0" parTransId="{CB158F87-177E-4C02-A485-0ABCDB39252C}" sibTransId="{A765179B-3A1A-42A1-BEE0-3A3C5F8A81A3}"/>
    <dgm:cxn modelId="{44E275BA-5B74-4271-B751-615BAAABA8CE}" type="presOf" srcId="{8A91ECAF-67A1-4CDF-BF62-0CB1C4B7DEFE}" destId="{9108B5F0-5A80-4BC1-96F2-7C6472370485}" srcOrd="0" destOrd="0" presId="urn:microsoft.com/office/officeart/2005/8/layout/vList5"/>
    <dgm:cxn modelId="{5F1B19C6-DA13-46BA-A7F7-CCB4284A0EAD}" type="presOf" srcId="{16CFE6D1-8A42-4B08-9145-340BCD252D5C}" destId="{8AE62CF9-BD10-4090-8B73-3F8085EFEFE1}" srcOrd="0" destOrd="0" presId="urn:microsoft.com/office/officeart/2005/8/layout/vList5"/>
    <dgm:cxn modelId="{3914989B-4834-4AC6-84CD-3C2DC2099397}" srcId="{FD81267B-B977-4258-A7DB-2D869859B678}" destId="{B18C237F-9BB0-4ADA-AAF4-CDDFABB5A688}" srcOrd="0" destOrd="0" parTransId="{C239E692-E9DD-4F09-AE54-30581AD09B24}" sibTransId="{68DB65EB-8191-4D4C-B448-4307E86DC83A}"/>
    <dgm:cxn modelId="{B21593DF-30CE-43F9-8CF8-D1D4E267078D}" type="presOf" srcId="{55557B33-A537-472F-9580-451EF796477B}" destId="{78413581-3B9B-40C2-9799-922DD8E8D630}" srcOrd="0" destOrd="0" presId="urn:microsoft.com/office/officeart/2005/8/layout/vList5"/>
    <dgm:cxn modelId="{4188CA77-6150-4D19-BE83-285402F610DF}" type="presParOf" srcId="{1CF289C4-A543-488B-9BA9-720FA3A28330}" destId="{EBAFACB7-E8A6-4382-82E3-4CE443EDC4EA}" srcOrd="0" destOrd="0" presId="urn:microsoft.com/office/officeart/2005/8/layout/vList5"/>
    <dgm:cxn modelId="{EE4817DC-6890-4226-AEEB-B976E57DE013}" type="presParOf" srcId="{EBAFACB7-E8A6-4382-82E3-4CE443EDC4EA}" destId="{70407433-65CD-481C-B8D9-4E5C57CB2692}" srcOrd="0" destOrd="0" presId="urn:microsoft.com/office/officeart/2005/8/layout/vList5"/>
    <dgm:cxn modelId="{18FD7FD3-E140-466D-983A-75BBCBDBBE87}" type="presParOf" srcId="{EBAFACB7-E8A6-4382-82E3-4CE443EDC4EA}" destId="{9108B5F0-5A80-4BC1-96F2-7C6472370485}" srcOrd="1" destOrd="0" presId="urn:microsoft.com/office/officeart/2005/8/layout/vList5"/>
    <dgm:cxn modelId="{B710FABD-2B73-4C59-B17E-69E8BCFE69E5}" type="presParOf" srcId="{1CF289C4-A543-488B-9BA9-720FA3A28330}" destId="{1D986BE8-AD96-4F6F-B085-DD02C57D927D}" srcOrd="1" destOrd="0" presId="urn:microsoft.com/office/officeart/2005/8/layout/vList5"/>
    <dgm:cxn modelId="{1C5EEA83-23E3-4FAF-A7BA-F706F078957F}" type="presParOf" srcId="{1CF289C4-A543-488B-9BA9-720FA3A28330}" destId="{AE53F56C-D98C-4EB2-82D6-0FFF0DC83A5E}" srcOrd="2" destOrd="0" presId="urn:microsoft.com/office/officeart/2005/8/layout/vList5"/>
    <dgm:cxn modelId="{C9D3ACE9-8E68-4560-945C-60963F9E75FA}" type="presParOf" srcId="{AE53F56C-D98C-4EB2-82D6-0FFF0DC83A5E}" destId="{26FC8CA2-77CA-47EB-8319-4A5786749AD1}" srcOrd="0" destOrd="0" presId="urn:microsoft.com/office/officeart/2005/8/layout/vList5"/>
    <dgm:cxn modelId="{4901BD48-E622-4B95-B38C-8F0AB9E2BE51}" type="presParOf" srcId="{AE53F56C-D98C-4EB2-82D6-0FFF0DC83A5E}" destId="{B8511069-5BF3-436B-B458-36D9163138EC}" srcOrd="1" destOrd="0" presId="urn:microsoft.com/office/officeart/2005/8/layout/vList5"/>
    <dgm:cxn modelId="{219735E0-EDDF-4FFB-B3FF-DAB34E29913A}" type="presParOf" srcId="{1CF289C4-A543-488B-9BA9-720FA3A28330}" destId="{EBA90584-00EB-4B97-B810-872371468800}" srcOrd="3" destOrd="0" presId="urn:microsoft.com/office/officeart/2005/8/layout/vList5"/>
    <dgm:cxn modelId="{2330B310-E21A-46AF-B03B-5D56637E3EB0}" type="presParOf" srcId="{1CF289C4-A543-488B-9BA9-720FA3A28330}" destId="{2502E05A-0343-4F64-917D-8ADD5517B964}" srcOrd="4" destOrd="0" presId="urn:microsoft.com/office/officeart/2005/8/layout/vList5"/>
    <dgm:cxn modelId="{8CA633D8-98A7-44B1-A227-5355BE961508}" type="presParOf" srcId="{2502E05A-0343-4F64-917D-8ADD5517B964}" destId="{74AA700E-F59C-454B-8602-2CE487C9F32D}" srcOrd="0" destOrd="0" presId="urn:microsoft.com/office/officeart/2005/8/layout/vList5"/>
    <dgm:cxn modelId="{2FA520DC-BA41-4135-AA18-D12CC6F94127}" type="presParOf" srcId="{2502E05A-0343-4F64-917D-8ADD5517B964}" destId="{A2B39058-B264-4ADC-9E14-ED8DE445B0AA}" srcOrd="1" destOrd="0" presId="urn:microsoft.com/office/officeart/2005/8/layout/vList5"/>
    <dgm:cxn modelId="{A526B11F-199A-4F82-8601-6D85F4A7E914}" type="presParOf" srcId="{1CF289C4-A543-488B-9BA9-720FA3A28330}" destId="{7648E079-7B52-480F-812F-A85CD15A7812}" srcOrd="5" destOrd="0" presId="urn:microsoft.com/office/officeart/2005/8/layout/vList5"/>
    <dgm:cxn modelId="{77C42D46-88B1-4DE3-96A9-5838E9282A79}" type="presParOf" srcId="{1CF289C4-A543-488B-9BA9-720FA3A28330}" destId="{ABC13AC4-60A8-4BDD-A370-E23A6CE12B16}" srcOrd="6" destOrd="0" presId="urn:microsoft.com/office/officeart/2005/8/layout/vList5"/>
    <dgm:cxn modelId="{5EF7F35A-0DD4-4FEE-82A0-7A8FC06006D5}" type="presParOf" srcId="{ABC13AC4-60A8-4BDD-A370-E23A6CE12B16}" destId="{78413581-3B9B-40C2-9799-922DD8E8D630}" srcOrd="0" destOrd="0" presId="urn:microsoft.com/office/officeart/2005/8/layout/vList5"/>
    <dgm:cxn modelId="{6ABB4133-1907-4ACA-A576-FA882BC034CE}" type="presParOf" srcId="{ABC13AC4-60A8-4BDD-A370-E23A6CE12B16}" destId="{8AE62CF9-BD10-4090-8B73-3F8085EFEF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3D65A7-9CA1-489F-A14F-00AFA8E6D144}">
      <dsp:nvSpPr>
        <dsp:cNvPr id="0" name=""/>
        <dsp:cNvSpPr/>
      </dsp:nvSpPr>
      <dsp:spPr>
        <a:xfrm>
          <a:off x="3349871" y="623"/>
          <a:ext cx="1804176" cy="180417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/>
            <a:t>一、文字在進化</a:t>
          </a:r>
          <a:endParaRPr lang="zh-TW" sz="12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900" b="1" kern="1200" dirty="0" smtClean="0"/>
            <a:t>《</a:t>
          </a:r>
          <a:r>
            <a:rPr lang="en-US" sz="900" b="1" kern="1200" dirty="0" smtClean="0"/>
            <a:t>YOU</a:t>
          </a:r>
          <a:r>
            <a:rPr lang="zh-TW" sz="900" b="1" kern="1200" dirty="0" smtClean="0"/>
            <a:t>與世界：</a:t>
          </a:r>
          <a:r>
            <a:rPr lang="zh-TW" sz="900" kern="1200" dirty="0" smtClean="0"/>
            <a:t>小心，不要透露了你的年齡</a:t>
          </a:r>
          <a:r>
            <a:rPr lang="zh-TW" sz="900" b="1" kern="1200" dirty="0" smtClean="0"/>
            <a:t>》</a:t>
          </a:r>
          <a:endParaRPr lang="en-US" sz="900" b="1" kern="1200" dirty="0"/>
        </a:p>
      </dsp:txBody>
      <dsp:txXfrm>
        <a:off x="3349871" y="623"/>
        <a:ext cx="1804176" cy="1804176"/>
      </dsp:txXfrm>
    </dsp:sp>
    <dsp:sp modelId="{3C9FA163-7696-4682-9C6B-35BAD4A7AF0C}">
      <dsp:nvSpPr>
        <dsp:cNvPr id="0" name=""/>
        <dsp:cNvSpPr/>
      </dsp:nvSpPr>
      <dsp:spPr>
        <a:xfrm rot="4320000">
          <a:off x="4804347" y="1057361"/>
          <a:ext cx="1804176" cy="180417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/>
            <a:t>二、思考方式在進化</a:t>
          </a:r>
          <a:endParaRPr lang="zh-TW" sz="12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900" b="1" kern="1200" dirty="0" smtClean="0"/>
            <a:t>《</a:t>
          </a:r>
          <a:r>
            <a:rPr lang="en-US" sz="900" b="1" kern="1200" dirty="0" smtClean="0"/>
            <a:t>YOU</a:t>
          </a:r>
          <a:r>
            <a:rPr lang="zh-TW" sz="900" b="1" kern="1200" dirty="0" smtClean="0"/>
            <a:t>與世界：他們不是不乖，只是不一樣》</a:t>
          </a:r>
          <a:r>
            <a:rPr lang="en-US" sz="900" b="1" kern="1200" dirty="0" smtClean="0"/>
            <a:t>:</a:t>
          </a:r>
          <a:endParaRPr lang="en-US" sz="900" kern="1200" dirty="0"/>
        </a:p>
      </dsp:txBody>
      <dsp:txXfrm rot="4320000">
        <a:off x="4804347" y="1057361"/>
        <a:ext cx="1804176" cy="1804176"/>
      </dsp:txXfrm>
    </dsp:sp>
    <dsp:sp modelId="{EB935481-E319-4937-8D88-90E8C8183BAB}">
      <dsp:nvSpPr>
        <dsp:cNvPr id="0" name=""/>
        <dsp:cNvSpPr/>
      </dsp:nvSpPr>
      <dsp:spPr>
        <a:xfrm rot="8640000">
          <a:off x="4248787" y="2767200"/>
          <a:ext cx="1804176" cy="180417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/>
            <a:t>三、教育方式在進化</a:t>
          </a:r>
          <a:endParaRPr lang="zh-TW" sz="1200" kern="1200" dirty="0"/>
        </a:p>
      </dsp:txBody>
      <dsp:txXfrm rot="8640000">
        <a:off x="4248787" y="2767200"/>
        <a:ext cx="1804176" cy="1804176"/>
      </dsp:txXfrm>
    </dsp:sp>
    <dsp:sp modelId="{6C7B7AD2-CA97-41EF-8B4F-9F74A61DD0C2}">
      <dsp:nvSpPr>
        <dsp:cNvPr id="0" name=""/>
        <dsp:cNvSpPr/>
      </dsp:nvSpPr>
      <dsp:spPr>
        <a:xfrm rot="12960000">
          <a:off x="2450956" y="2767200"/>
          <a:ext cx="1804176" cy="180417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/>
            <a:t>四、創業精神在進化</a:t>
          </a:r>
          <a:endParaRPr lang="en-US" sz="12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900" b="1" kern="1200" dirty="0" smtClean="0"/>
            <a:t>《</a:t>
          </a:r>
          <a:r>
            <a:rPr lang="en-US" sz="900" b="1" kern="1200" dirty="0" smtClean="0"/>
            <a:t>YOU</a:t>
          </a:r>
          <a:r>
            <a:rPr lang="zh-TW" sz="900" b="1" kern="1200" dirty="0" smtClean="0"/>
            <a:t>與世界：創業，只是在替生命尋找出路》</a:t>
          </a:r>
          <a:endParaRPr lang="en-US" sz="900" b="1" kern="1200" dirty="0"/>
        </a:p>
      </dsp:txBody>
      <dsp:txXfrm rot="12960000">
        <a:off x="2450956" y="2767200"/>
        <a:ext cx="1804176" cy="1804176"/>
      </dsp:txXfrm>
    </dsp:sp>
    <dsp:sp modelId="{D08C6E2E-6BF6-443C-A046-2D0AF10F0892}">
      <dsp:nvSpPr>
        <dsp:cNvPr id="0" name=""/>
        <dsp:cNvSpPr/>
      </dsp:nvSpPr>
      <dsp:spPr>
        <a:xfrm rot="17280000">
          <a:off x="1895396" y="1057361"/>
          <a:ext cx="1804176" cy="180417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/>
            <a:t>五、人口結構在改變</a:t>
          </a:r>
          <a:endParaRPr lang="zh-TW" sz="12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900" b="1" kern="1200" dirty="0" smtClean="0"/>
            <a:t>《</a:t>
          </a:r>
          <a:r>
            <a:rPr lang="en-US" sz="900" b="1" kern="1200" dirty="0" smtClean="0"/>
            <a:t>YOU</a:t>
          </a:r>
          <a:r>
            <a:rPr lang="zh-TW" sz="900" b="1" kern="1200" dirty="0" smtClean="0"/>
            <a:t>與世界：如果你活到一百歲》</a:t>
          </a:r>
          <a:endParaRPr lang="en-US" sz="900" b="1" kern="1200" dirty="0"/>
        </a:p>
      </dsp:txBody>
      <dsp:txXfrm rot="17280000">
        <a:off x="1895396" y="1057361"/>
        <a:ext cx="1804176" cy="18041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8B5F0-5A80-4BC1-96F2-7C6472370485}">
      <dsp:nvSpPr>
        <dsp:cNvPr id="0" name=""/>
        <dsp:cNvSpPr/>
      </dsp:nvSpPr>
      <dsp:spPr>
        <a:xfrm rot="5400000">
          <a:off x="5342432" y="-2168674"/>
          <a:ext cx="880467" cy="54425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300" kern="1200" dirty="0" smtClean="0"/>
            <a:t>《</a:t>
          </a:r>
          <a:r>
            <a:rPr lang="en-US" sz="2300" kern="1200" dirty="0" smtClean="0"/>
            <a:t>YOU</a:t>
          </a:r>
          <a:r>
            <a:rPr lang="zh-TW" sz="2300" kern="1200" dirty="0" smtClean="0"/>
            <a:t>與世界：你的網路暱稱是甚麼</a:t>
          </a:r>
          <a:r>
            <a:rPr lang="en-US" sz="2300" kern="1200" dirty="0" smtClean="0"/>
            <a:t>?</a:t>
          </a:r>
          <a:r>
            <a:rPr lang="zh-TW" sz="2300" kern="1200" dirty="0" smtClean="0"/>
            <a:t>》</a:t>
          </a:r>
          <a:endParaRPr lang="en-US" sz="2300" kern="1200" dirty="0"/>
        </a:p>
      </dsp:txBody>
      <dsp:txXfrm rot="5400000">
        <a:off x="5342432" y="-2168674"/>
        <a:ext cx="880467" cy="5442508"/>
      </dsp:txXfrm>
    </dsp:sp>
    <dsp:sp modelId="{70407433-65CD-481C-B8D9-4E5C57CB2692}">
      <dsp:nvSpPr>
        <dsp:cNvPr id="0" name=""/>
        <dsp:cNvSpPr/>
      </dsp:nvSpPr>
      <dsp:spPr>
        <a:xfrm>
          <a:off x="0" y="2288"/>
          <a:ext cx="3061411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一、第一印象</a:t>
          </a:r>
          <a:r>
            <a:rPr lang="en-US" sz="2700" kern="1200" dirty="0" smtClean="0"/>
            <a:t>: </a:t>
          </a:r>
          <a:r>
            <a:rPr lang="zh-TW" sz="2700" kern="1200" dirty="0" smtClean="0"/>
            <a:t>印象管理</a:t>
          </a:r>
          <a:endParaRPr lang="zh-TW" sz="2700" kern="1200" dirty="0"/>
        </a:p>
      </dsp:txBody>
      <dsp:txXfrm>
        <a:off x="0" y="2288"/>
        <a:ext cx="3061411" cy="1100583"/>
      </dsp:txXfrm>
    </dsp:sp>
    <dsp:sp modelId="{B8511069-5BF3-436B-B458-36D9163138EC}">
      <dsp:nvSpPr>
        <dsp:cNvPr id="0" name=""/>
        <dsp:cNvSpPr/>
      </dsp:nvSpPr>
      <dsp:spPr>
        <a:xfrm rot="5400000">
          <a:off x="5342432" y="-1013060"/>
          <a:ext cx="880467" cy="54425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300" kern="1200" dirty="0" smtClean="0"/>
            <a:t>《</a:t>
          </a:r>
          <a:r>
            <a:rPr lang="en-US" sz="2300" kern="1200" dirty="0" smtClean="0"/>
            <a:t>YOU</a:t>
          </a:r>
          <a:r>
            <a:rPr lang="zh-TW" sz="2300" kern="1200" dirty="0" smtClean="0"/>
            <a:t>與世界：網路上的美女經濟》</a:t>
          </a:r>
          <a:endParaRPr lang="en-US" sz="2300" kern="1200" dirty="0"/>
        </a:p>
      </dsp:txBody>
      <dsp:txXfrm rot="5400000">
        <a:off x="5342432" y="-1013060"/>
        <a:ext cx="880467" cy="5442508"/>
      </dsp:txXfrm>
    </dsp:sp>
    <dsp:sp modelId="{26FC8CA2-77CA-47EB-8319-4A5786749AD1}">
      <dsp:nvSpPr>
        <dsp:cNvPr id="0" name=""/>
        <dsp:cNvSpPr/>
      </dsp:nvSpPr>
      <dsp:spPr>
        <a:xfrm>
          <a:off x="0" y="1157901"/>
          <a:ext cx="3061411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二、線上人格</a:t>
          </a:r>
          <a:endParaRPr lang="zh-TW" sz="2700" kern="1200" dirty="0"/>
        </a:p>
      </dsp:txBody>
      <dsp:txXfrm>
        <a:off x="0" y="1157901"/>
        <a:ext cx="3061411" cy="1100583"/>
      </dsp:txXfrm>
    </dsp:sp>
    <dsp:sp modelId="{A2B39058-B264-4ADC-9E14-ED8DE445B0AA}">
      <dsp:nvSpPr>
        <dsp:cNvPr id="0" name=""/>
        <dsp:cNvSpPr/>
      </dsp:nvSpPr>
      <dsp:spPr>
        <a:xfrm rot="5400000">
          <a:off x="5342432" y="142552"/>
          <a:ext cx="880467" cy="54425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300" kern="1200" dirty="0" smtClean="0"/>
            <a:t>《</a:t>
          </a:r>
          <a:r>
            <a:rPr lang="en-US" sz="2300" kern="1200" dirty="0" smtClean="0"/>
            <a:t>YOU</a:t>
          </a:r>
          <a:r>
            <a:rPr lang="zh-TW" sz="2300" kern="1200" dirty="0" smtClean="0"/>
            <a:t>與世界：為善不欲人知，人少時才願意幫助人》</a:t>
          </a:r>
          <a:endParaRPr lang="en-US" sz="2300" kern="1200" dirty="0"/>
        </a:p>
      </dsp:txBody>
      <dsp:txXfrm rot="5400000">
        <a:off x="5342432" y="142552"/>
        <a:ext cx="880467" cy="5442508"/>
      </dsp:txXfrm>
    </dsp:sp>
    <dsp:sp modelId="{74AA700E-F59C-454B-8602-2CE487C9F32D}">
      <dsp:nvSpPr>
        <dsp:cNvPr id="0" name=""/>
        <dsp:cNvSpPr/>
      </dsp:nvSpPr>
      <dsp:spPr>
        <a:xfrm>
          <a:off x="0" y="2313514"/>
          <a:ext cx="3061411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三、助人心理學</a:t>
          </a:r>
          <a:r>
            <a:rPr lang="en-US" sz="2700" kern="1200" dirty="0" smtClean="0"/>
            <a:t>: </a:t>
          </a:r>
          <a:r>
            <a:rPr lang="zh-TW" sz="2700" kern="1200" dirty="0" smtClean="0"/>
            <a:t>利他的行為</a:t>
          </a:r>
          <a:endParaRPr lang="zh-TW" sz="2700" kern="1200" dirty="0"/>
        </a:p>
      </dsp:txBody>
      <dsp:txXfrm>
        <a:off x="0" y="2313514"/>
        <a:ext cx="3061411" cy="1100583"/>
      </dsp:txXfrm>
    </dsp:sp>
    <dsp:sp modelId="{8AE62CF9-BD10-4090-8B73-3F8085EFEFE1}">
      <dsp:nvSpPr>
        <dsp:cNvPr id="0" name=""/>
        <dsp:cNvSpPr/>
      </dsp:nvSpPr>
      <dsp:spPr>
        <a:xfrm rot="5400000">
          <a:off x="5342432" y="1298165"/>
          <a:ext cx="880467" cy="54425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300" kern="1200" dirty="0" smtClean="0"/>
            <a:t>《</a:t>
          </a:r>
          <a:r>
            <a:rPr lang="en-US" sz="2300" kern="1200" dirty="0" smtClean="0"/>
            <a:t>YOU</a:t>
          </a:r>
          <a:r>
            <a:rPr lang="zh-TW" sz="2300" kern="1200" dirty="0" smtClean="0"/>
            <a:t>與世界：你在網路上有吸引力嗎</a:t>
          </a:r>
          <a:r>
            <a:rPr lang="en-US" sz="2300" kern="1200" dirty="0" smtClean="0"/>
            <a:t>?</a:t>
          </a:r>
          <a:r>
            <a:rPr lang="zh-TW" sz="2300" kern="1200" dirty="0" smtClean="0"/>
            <a:t>》</a:t>
          </a:r>
          <a:endParaRPr lang="en-US" sz="2300" kern="1200" dirty="0"/>
        </a:p>
      </dsp:txBody>
      <dsp:txXfrm rot="5400000">
        <a:off x="5342432" y="1298165"/>
        <a:ext cx="880467" cy="5442508"/>
      </dsp:txXfrm>
    </dsp:sp>
    <dsp:sp modelId="{78413581-3B9B-40C2-9799-922DD8E8D630}">
      <dsp:nvSpPr>
        <dsp:cNvPr id="0" name=""/>
        <dsp:cNvSpPr/>
      </dsp:nvSpPr>
      <dsp:spPr>
        <a:xfrm>
          <a:off x="0" y="3469127"/>
          <a:ext cx="3061411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四、線上社會關係</a:t>
          </a:r>
          <a:r>
            <a:rPr lang="en-US" sz="2700" kern="1200" dirty="0" smtClean="0"/>
            <a:t>: </a:t>
          </a:r>
          <a:r>
            <a:rPr lang="zh-TW" sz="2700" kern="1200" dirty="0" smtClean="0"/>
            <a:t>社會網路的形成</a:t>
          </a:r>
          <a:endParaRPr lang="zh-TW" sz="2700" kern="1200" dirty="0"/>
        </a:p>
      </dsp:txBody>
      <dsp:txXfrm>
        <a:off x="0" y="3469127"/>
        <a:ext cx="3061411" cy="1100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C564-E8EE-492C-8720-6B5D1C71BCA2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63EE0-270B-4140-AD2E-06003376C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3C18-E77E-4F2A-A85C-1CCA8768D78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8DDD-95D7-4D88-A865-D40EED8E984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DB65-4FA1-48A2-B99D-351FB39B851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D1D0-4B6D-4E5B-BE93-A612F48A6BA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BC57-D71F-4EF0-B65F-E2D5585B041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44882C-8C83-499B-AB89-404E7C2FA0B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FAE9-73B8-4B61-BDC5-9673174447C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892-08E4-4494-A78A-CF1E2F8B66FD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9FA7-A620-4AB2-946E-FAB9D313E0CE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334803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762240" cy="990600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85720" y="2285992"/>
            <a:ext cx="3143272" cy="3840171"/>
          </a:xfrm>
          <a:noFill/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857620" y="685800"/>
            <a:ext cx="490538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DC64-365B-48DE-A1C6-460F722D9665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3848096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3262306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79087A-579A-45E0-819D-5992A97F7ED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420C35-FBB2-4CDF-86FC-D237715FCE4B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第四章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一個客戶的策略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2"/>
          </p:nvPr>
        </p:nvSpPr>
        <p:spPr>
          <a:xfrm>
            <a:off x="285720" y="2071678"/>
            <a:ext cx="3143272" cy="40544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1400" dirty="0" smtClean="0"/>
              <a:t>過去四十年來，台灣的工作人口強調的是刻苦耐勞、任勞任怨，強調「吃得苦中苦，方為人上人」。工廠可說是終年無休，整年大概只有休春假的幾天而已。現在呢？我們的下一代不願意做大夜班，希望薪水越來越高，要求週休二日、要求福利。另一方面，我們的下一代的知識水平是越來越高，這意味著台灣競爭優勢來源不僅在低廉的成本，更在知識的創新。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3643306" y="685800"/>
            <a:ext cx="5119694" cy="5529282"/>
          </a:xfrm>
        </p:spPr>
        <p:txBody>
          <a:bodyPr/>
          <a:lstStyle/>
          <a:p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dirty="0" smtClean="0">
                <a:latin typeface="+mj-ea"/>
                <a:ea typeface="+mj-ea"/>
              </a:rPr>
              <a:t>第一節</a:t>
            </a:r>
            <a:r>
              <a:rPr lang="en-US" altLang="zh-TW" dirty="0" smtClean="0">
                <a:latin typeface="+mj-ea"/>
                <a:ea typeface="+mj-ea"/>
              </a:rPr>
              <a:t>  </a:t>
            </a:r>
            <a:r>
              <a:rPr lang="zh-TW" altLang="zh-TW" dirty="0" smtClean="0">
                <a:latin typeface="+mj-ea"/>
                <a:ea typeface="+mj-ea"/>
              </a:rPr>
              <a:t>人的進化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第</a:t>
            </a:r>
            <a:r>
              <a:rPr lang="zh-TW" altLang="zh-TW" dirty="0" smtClean="0">
                <a:latin typeface="+mj-ea"/>
                <a:ea typeface="+mj-ea"/>
              </a:rPr>
              <a:t>二節</a:t>
            </a:r>
            <a:r>
              <a:rPr lang="en-US" altLang="zh-TW" dirty="0" smtClean="0">
                <a:latin typeface="+mj-ea"/>
                <a:ea typeface="+mj-ea"/>
              </a:rPr>
              <a:t>  </a:t>
            </a:r>
            <a:r>
              <a:rPr lang="zh-TW" altLang="zh-TW" dirty="0" smtClean="0">
                <a:latin typeface="+mj-ea"/>
                <a:ea typeface="+mj-ea"/>
              </a:rPr>
              <a:t>網路心理學</a:t>
            </a:r>
            <a:r>
              <a:rPr lang="en-US" altLang="zh-TW" dirty="0" smtClean="0">
                <a:latin typeface="+mj-ea"/>
                <a:ea typeface="+mj-ea"/>
              </a:rPr>
              <a:t>: </a:t>
            </a:r>
            <a:r>
              <a:rPr lang="zh-TW" altLang="zh-TW" dirty="0" smtClean="0">
                <a:latin typeface="+mj-ea"/>
                <a:ea typeface="+mj-ea"/>
              </a:rPr>
              <a:t>上網行為模式的改變</a:t>
            </a:r>
          </a:p>
          <a:p>
            <a:r>
              <a:rPr lang="zh-TW" altLang="zh-TW" dirty="0" smtClean="0">
                <a:latin typeface="+mj-ea"/>
                <a:ea typeface="+mj-ea"/>
              </a:rPr>
              <a:t>第三節</a:t>
            </a:r>
            <a:r>
              <a:rPr lang="en-US" altLang="zh-TW" dirty="0" smtClean="0">
                <a:latin typeface="+mj-ea"/>
                <a:ea typeface="+mj-ea"/>
              </a:rPr>
              <a:t>  </a:t>
            </a:r>
            <a:r>
              <a:rPr lang="zh-TW" altLang="zh-TW" dirty="0" smtClean="0">
                <a:latin typeface="+mj-ea"/>
                <a:ea typeface="+mj-ea"/>
              </a:rPr>
              <a:t>網路市場調查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dirty="0" smtClean="0">
                <a:latin typeface="+mj-ea"/>
                <a:ea typeface="+mj-ea"/>
              </a:rPr>
              <a:t>第</a:t>
            </a:r>
            <a:r>
              <a:rPr lang="zh-TW" altLang="en-US" dirty="0" smtClean="0">
                <a:latin typeface="+mj-ea"/>
                <a:ea typeface="+mj-ea"/>
              </a:rPr>
              <a:t>四</a:t>
            </a:r>
            <a:r>
              <a:rPr lang="zh-TW" altLang="zh-TW" dirty="0" smtClean="0">
                <a:latin typeface="+mj-ea"/>
                <a:ea typeface="+mj-ea"/>
              </a:rPr>
              <a:t>節</a:t>
            </a:r>
            <a:r>
              <a:rPr lang="en-US" altLang="zh-TW" dirty="0" smtClean="0">
                <a:latin typeface="+mj-ea"/>
                <a:ea typeface="+mj-ea"/>
              </a:rPr>
              <a:t>  </a:t>
            </a:r>
            <a:r>
              <a:rPr lang="zh-TW" altLang="zh-TW" dirty="0" smtClean="0">
                <a:latin typeface="+mj-ea"/>
                <a:ea typeface="+mj-ea"/>
              </a:rPr>
              <a:t>網際網路消費者行為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dirty="0" smtClean="0"/>
              <a:t>第五節 注意力認知與客製化</a:t>
            </a:r>
            <a:endParaRPr lang="en-US" altLang="zh-TW" dirty="0" smtClean="0"/>
          </a:p>
          <a:p>
            <a:r>
              <a:rPr lang="zh-TW" altLang="zh-TW" dirty="0" smtClean="0"/>
              <a:t>第</a:t>
            </a:r>
            <a:r>
              <a:rPr lang="zh-TW" altLang="en-US" dirty="0" smtClean="0"/>
              <a:t>六</a:t>
            </a:r>
            <a:r>
              <a:rPr lang="zh-TW" altLang="zh-TW" dirty="0" smtClean="0"/>
              <a:t>節</a:t>
            </a:r>
            <a:r>
              <a:rPr lang="en-US" altLang="zh-TW" dirty="0" smtClean="0"/>
              <a:t>  </a:t>
            </a:r>
            <a:r>
              <a:rPr lang="zh-TW" altLang="zh-TW" dirty="0" smtClean="0"/>
              <a:t>行動計畫</a:t>
            </a:r>
            <a:r>
              <a:rPr lang="en-US" altLang="zh-TW" dirty="0" smtClean="0"/>
              <a:t>: </a:t>
            </a:r>
            <a:r>
              <a:rPr lang="zh-TW" altLang="zh-TW" dirty="0" smtClean="0"/>
              <a:t>知道、喜歡、與交易</a:t>
            </a:r>
          </a:p>
          <a:p>
            <a:endParaRPr lang="zh-TW" altLang="zh-TW" dirty="0" smtClean="0"/>
          </a:p>
          <a:p>
            <a:endParaRPr lang="zh-TW" altLang="zh-TW" dirty="0" smtClean="0">
              <a:latin typeface="+mj-ea"/>
              <a:ea typeface="+mj-ea"/>
            </a:endParaRPr>
          </a:p>
          <a:p>
            <a:pPr>
              <a:buNone/>
            </a:pPr>
            <a:endParaRPr lang="zh-TW" altLang="zh-TW" dirty="0" smtClean="0">
              <a:latin typeface="+mj-ea"/>
              <a:ea typeface="+mj-ea"/>
            </a:endParaRPr>
          </a:p>
          <a:p>
            <a:endParaRPr lang="zh-TW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一、市場：誰是你的客戶？</a:t>
            </a:r>
            <a:endParaRPr lang="en-US" altLang="zh-TW" dirty="0" smtClean="0"/>
          </a:p>
          <a:p>
            <a:pPr lvl="1"/>
            <a:r>
              <a:rPr lang="zh-TW" altLang="zh-TW" b="1" dirty="0" smtClean="0"/>
              <a:t>《</a:t>
            </a:r>
            <a:r>
              <a:rPr lang="en-US" altLang="zh-TW" b="1" dirty="0" smtClean="0"/>
              <a:t>YOU</a:t>
            </a:r>
            <a:r>
              <a:rPr lang="zh-TW" altLang="zh-TW" b="1" dirty="0" smtClean="0"/>
              <a:t>與世界：需要、想要、與能要》</a:t>
            </a:r>
            <a:endParaRPr lang="en-US" altLang="zh-TW" b="1" dirty="0" smtClean="0"/>
          </a:p>
          <a:p>
            <a:r>
              <a:rPr lang="zh-TW" altLang="zh-TW" dirty="0" smtClean="0"/>
              <a:t>二、市場調查：</a:t>
            </a:r>
            <a:r>
              <a:rPr lang="zh-TW" altLang="en-US" dirty="0" smtClean="0"/>
              <a:t>你瞭解</a:t>
            </a:r>
            <a:r>
              <a:rPr lang="zh-TW" altLang="zh-TW" dirty="0" smtClean="0"/>
              <a:t>你的客戶？ 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zh-TW" altLang="zh-TW" dirty="0" smtClean="0"/>
              <a:t>三、市場測試與創造</a:t>
            </a:r>
            <a:r>
              <a:rPr lang="en-US" altLang="zh-TW" dirty="0" smtClean="0"/>
              <a:t>: </a:t>
            </a:r>
            <a:r>
              <a:rPr lang="zh-TW" altLang="zh-TW" dirty="0" smtClean="0"/>
              <a:t>市場</a:t>
            </a:r>
            <a:r>
              <a:rPr lang="zh-TW" altLang="en-US" dirty="0" smtClean="0"/>
              <a:t>調查</a:t>
            </a:r>
            <a:r>
              <a:rPr lang="zh-TW" altLang="zh-TW" dirty="0" smtClean="0"/>
              <a:t>觀念的演變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市場不是調查出來的，而是試驗出來，或是創造出來的。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欲求與企業策略</a:t>
            </a:r>
            <a:r>
              <a:rPr lang="zh-TW" altLang="en-US" sz="3600" dirty="0" smtClean="0"/>
              <a:t>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4514112" y="2107478"/>
            <a:ext cx="457200" cy="4413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04949" y="1690706"/>
            <a:ext cx="6696075" cy="1152525"/>
            <a:chOff x="703" y="527"/>
            <a:chExt cx="4218" cy="72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703" y="527"/>
              <a:ext cx="952" cy="72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製造</a:t>
              </a:r>
            </a:p>
            <a:p>
              <a:pPr algn="ctr"/>
              <a:r>
                <a:rPr lang="zh-TW" altLang="en-US"/>
                <a:t>品質好</a:t>
              </a:r>
            </a:p>
            <a:p>
              <a:pPr algn="ctr"/>
              <a:r>
                <a:rPr lang="zh-TW" altLang="en-US"/>
                <a:t>的產品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059" y="573"/>
              <a:ext cx="862" cy="63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市場</a:t>
              </a:r>
            </a:p>
            <a:p>
              <a:pPr algn="ctr"/>
              <a:r>
                <a:rPr lang="zh-TW" altLang="en-US"/>
                <a:t>客戶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064" y="618"/>
              <a:ext cx="1586" cy="544"/>
            </a:xfrm>
            <a:prstGeom prst="rightArrow">
              <a:avLst>
                <a:gd name="adj1" fmla="val 50000"/>
                <a:gd name="adj2" fmla="val 7288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行銷：</a:t>
              </a:r>
              <a:r>
                <a:rPr lang="en-US" altLang="zh-TW"/>
                <a:t>Make &amp; Sell</a:t>
              </a:r>
            </a:p>
          </p:txBody>
        </p:sp>
      </p:grpSp>
      <p:grpSp>
        <p:nvGrpSpPr>
          <p:cNvPr id="9" name="Group 18"/>
          <p:cNvGrpSpPr>
            <a:grpSpLocks/>
          </p:cNvGrpSpPr>
          <p:nvPr/>
        </p:nvGrpSpPr>
        <p:grpSpPr bwMode="auto">
          <a:xfrm>
            <a:off x="1304949" y="3138506"/>
            <a:ext cx="6696075" cy="1152525"/>
            <a:chOff x="703" y="1797"/>
            <a:chExt cx="4218" cy="72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703" y="1797"/>
              <a:ext cx="952" cy="72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/>
                <a:t> </a:t>
              </a:r>
              <a:r>
                <a:rPr lang="zh-TW" altLang="en-US"/>
                <a:t>快速回應</a:t>
              </a: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059" y="1843"/>
              <a:ext cx="862" cy="63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市場</a:t>
              </a:r>
            </a:p>
            <a:p>
              <a:pPr algn="ctr"/>
              <a:r>
                <a:rPr lang="zh-TW" altLang="en-US"/>
                <a:t>需要</a:t>
              </a: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flipH="1">
              <a:off x="2064" y="1888"/>
              <a:ext cx="1586" cy="544"/>
            </a:xfrm>
            <a:prstGeom prst="rightArrow">
              <a:avLst>
                <a:gd name="adj1" fmla="val 50000"/>
                <a:gd name="adj2" fmla="val 7288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行銷：</a:t>
              </a:r>
              <a:r>
                <a:rPr lang="en-US" altLang="zh-TW"/>
                <a:t>Sense &amp; Make</a:t>
              </a:r>
            </a:p>
          </p:txBody>
        </p:sp>
      </p:grp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1304949" y="4624406"/>
            <a:ext cx="6696075" cy="1447800"/>
            <a:chOff x="703" y="2976"/>
            <a:chExt cx="4218" cy="72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03" y="2976"/>
              <a:ext cx="952" cy="72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/>
                <a:t> </a:t>
              </a:r>
              <a:r>
                <a:rPr lang="zh-TW" altLang="en-US"/>
                <a:t>快速回應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059" y="3022"/>
              <a:ext cx="862" cy="63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市場</a:t>
              </a:r>
            </a:p>
            <a:p>
              <a:pPr algn="ctr"/>
              <a:r>
                <a:rPr lang="zh-TW" altLang="en-US"/>
                <a:t>需要</a:t>
              </a: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064" y="3044"/>
              <a:ext cx="1678" cy="590"/>
            </a:xfrm>
            <a:prstGeom prst="leftRightArrow">
              <a:avLst>
                <a:gd name="adj1" fmla="val 50000"/>
                <a:gd name="adj2" fmla="val 56881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行銷：</a:t>
              </a:r>
            </a:p>
            <a:p>
              <a:pPr algn="ctr"/>
              <a:r>
                <a:rPr lang="en-US" altLang="zh-TW" sz="1600"/>
                <a:t>Collaborative Experience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00232" y="2763825"/>
          <a:ext cx="2730500" cy="3270250"/>
        </p:xfrm>
        <a:graphic>
          <a:graphicData uri="http://schemas.openxmlformats.org/presentationml/2006/ole">
            <p:oleObj spid="_x0000_s201730" name="Microsoft ClipArt Gallery" r:id="rId3" imgW="3024000" imgH="3251160" progId="">
              <p:embed/>
            </p:oleObj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71970" y="4583100"/>
          <a:ext cx="3505200" cy="1524000"/>
        </p:xfrm>
        <a:graphic>
          <a:graphicData uri="http://schemas.openxmlformats.org/presentationml/2006/ole">
            <p:oleObj spid="_x0000_s201731" name="Microsoft ClipArt Gallery" r:id="rId4" imgW="5529240" imgH="3290760" progId="">
              <p:embed/>
            </p:oleObj>
          </a:graphicData>
        </a:graphic>
      </p:graphicFrame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106970" y="1643050"/>
            <a:ext cx="2438400" cy="2590800"/>
          </a:xfrm>
          <a:prstGeom prst="wedgeEllipseCallout">
            <a:avLst>
              <a:gd name="adj1" fmla="val -65949"/>
              <a:gd name="adj2" fmla="val 1360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 latinLnBrk="0"/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定義目標</a:t>
            </a:r>
            <a:endParaRPr lang="zh-TW" altLang="en-US">
              <a:latin typeface="Times New Roman" pitchFamily="18" charset="0"/>
              <a:ea typeface="新細明體" charset="-120"/>
            </a:endParaRPr>
          </a:p>
          <a:p>
            <a:pPr algn="ctr" latinLnBrk="0"/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研究計畫</a:t>
            </a:r>
            <a:endParaRPr lang="zh-TW" altLang="en-US">
              <a:latin typeface="Times New Roman" pitchFamily="18" charset="0"/>
              <a:ea typeface="新細明體" charset="-120"/>
            </a:endParaRPr>
          </a:p>
          <a:p>
            <a:pPr algn="ctr" latinLnBrk="0"/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蒐集資料</a:t>
            </a:r>
            <a:endParaRPr lang="zh-TW" altLang="en-US">
              <a:latin typeface="Times New Roman" pitchFamily="18" charset="0"/>
              <a:ea typeface="新細明體" charset="-120"/>
            </a:endParaRPr>
          </a:p>
          <a:p>
            <a:pPr algn="ctr" latinLnBrk="0"/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資料分析</a:t>
            </a:r>
            <a:endParaRPr lang="zh-TW" altLang="en-US">
              <a:latin typeface="Times New Roman" pitchFamily="18" charset="0"/>
              <a:ea typeface="新細明體" charset="-120"/>
            </a:endParaRPr>
          </a:p>
          <a:p>
            <a:pPr algn="ctr" latinLnBrk="0"/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新細明體" charset="-120"/>
              </a:rPr>
              <a:t>結果呈現</a:t>
            </a:r>
            <a:endParaRPr lang="zh-TW" altLang="en-US">
              <a:latin typeface="Times New Roman" pitchFamily="18" charset="0"/>
              <a:ea typeface="新細明體" charset="-120"/>
            </a:endParaRPr>
          </a:p>
          <a:p>
            <a:pPr algn="ctr" latinLnBrk="0"/>
            <a:endParaRPr lang="zh-TW" altLang="en-US">
              <a:latin typeface="Times New Roman" pitchFamily="18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市場調查：</a:t>
            </a:r>
            <a:r>
              <a:rPr lang="zh-TW" altLang="en-US" dirty="0" smtClean="0"/>
              <a:t>你瞭解</a:t>
            </a:r>
            <a:r>
              <a:rPr lang="zh-TW" altLang="zh-TW" dirty="0" smtClean="0"/>
              <a:t>你的客戶？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定義目標：</a:t>
            </a:r>
          </a:p>
          <a:p>
            <a:pPr lvl="1"/>
            <a:r>
              <a:rPr lang="zh-TW" altLang="zh-TW" dirty="0" smtClean="0"/>
              <a:t>具體的研究問題</a:t>
            </a:r>
            <a:r>
              <a:rPr lang="en-US" altLang="zh-TW" dirty="0" smtClean="0"/>
              <a:t>: </a:t>
            </a:r>
            <a:r>
              <a:rPr lang="zh-TW" altLang="zh-TW" dirty="0" smtClean="0"/>
              <a:t>。</a:t>
            </a:r>
          </a:p>
          <a:p>
            <a:pPr lvl="1"/>
            <a:r>
              <a:rPr lang="zh-TW" altLang="zh-TW" dirty="0" smtClean="0"/>
              <a:t>敘述現狀與驗證假設。</a:t>
            </a:r>
          </a:p>
          <a:p>
            <a:pPr lvl="1"/>
            <a:r>
              <a:rPr lang="zh-TW" altLang="zh-TW" dirty="0" smtClean="0"/>
              <a:t>因果關係</a:t>
            </a:r>
          </a:p>
          <a:p>
            <a:pPr lvl="1"/>
            <a:r>
              <a:rPr lang="zh-TW" altLang="zh-TW" dirty="0" smtClean="0"/>
              <a:t>質性研究。。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zh-TW" altLang="zh-TW" dirty="0" smtClean="0"/>
              <a:t>蒐集資料：要蒐集什麼資料？從哪裡蒐集資料？</a:t>
            </a:r>
          </a:p>
          <a:p>
            <a:pPr lvl="1"/>
            <a:r>
              <a:rPr lang="zh-TW" altLang="zh-TW" dirty="0" smtClean="0"/>
              <a:t>主要資料（</a:t>
            </a:r>
            <a:r>
              <a:rPr lang="en-US" altLang="zh-TW" dirty="0" smtClean="0"/>
              <a:t>primary data</a:t>
            </a:r>
            <a:r>
              <a:rPr lang="zh-TW" altLang="zh-TW" dirty="0" smtClean="0"/>
              <a:t>）</a:t>
            </a:r>
            <a:r>
              <a:rPr lang="en-US" altLang="zh-TW" dirty="0" smtClean="0"/>
              <a:t>: </a:t>
            </a:r>
            <a:r>
              <a:rPr lang="zh-TW" altLang="zh-TW" dirty="0" smtClean="0"/>
              <a:t>自行蒐集的資料，成本較高，但是較相關</a:t>
            </a:r>
          </a:p>
          <a:p>
            <a:pPr lvl="2"/>
            <a:r>
              <a:rPr lang="zh-TW" altLang="zh-TW" dirty="0" smtClean="0"/>
              <a:t>調查</a:t>
            </a:r>
            <a:r>
              <a:rPr lang="en-US" altLang="zh-TW" dirty="0" smtClean="0"/>
              <a:t>: </a:t>
            </a:r>
            <a:r>
              <a:rPr lang="zh-TW" altLang="zh-TW" dirty="0" smtClean="0"/>
              <a:t>可以藉由電話，電腦、郵寄、面對面訪問的方式收集市場的意見。</a:t>
            </a:r>
          </a:p>
          <a:p>
            <a:pPr lvl="2"/>
            <a:r>
              <a:rPr lang="zh-TW" altLang="zh-TW" dirty="0" smtClean="0"/>
              <a:t>觀察</a:t>
            </a:r>
            <a:r>
              <a:rPr lang="en-US" altLang="zh-TW" dirty="0" smtClean="0"/>
              <a:t>: </a:t>
            </a:r>
            <a:r>
              <a:rPr lang="zh-TW" altLang="zh-TW" dirty="0" smtClean="0"/>
              <a:t>直接收集個案，參與或非參與的觀察市場活動。</a:t>
            </a:r>
          </a:p>
          <a:p>
            <a:pPr lvl="2"/>
            <a:r>
              <a:rPr lang="zh-TW" altLang="zh-TW" dirty="0" smtClean="0"/>
              <a:t>實驗</a:t>
            </a:r>
            <a:r>
              <a:rPr lang="en-US" altLang="zh-TW" dirty="0" smtClean="0"/>
              <a:t>: </a:t>
            </a:r>
            <a:r>
              <a:rPr lang="zh-TW" altLang="zh-TW" dirty="0" smtClean="0"/>
              <a:t>隨機分做實驗組與對照組，衡量與比較其間的差異，來做因果的推論。</a:t>
            </a:r>
          </a:p>
          <a:p>
            <a:pPr lvl="1"/>
            <a:r>
              <a:rPr lang="zh-TW" altLang="zh-TW" dirty="0" smtClean="0"/>
              <a:t>次級資料（</a:t>
            </a:r>
            <a:r>
              <a:rPr lang="en-US" altLang="zh-TW" dirty="0" smtClean="0"/>
              <a:t>secondary data</a:t>
            </a:r>
            <a:r>
              <a:rPr lang="zh-TW" altLang="zh-TW" dirty="0" smtClean="0"/>
              <a:t>）。尋找已經存在的資料，成本較低，不過可能不符合需要。</a:t>
            </a:r>
          </a:p>
          <a:p>
            <a:pPr lvl="2"/>
            <a:r>
              <a:rPr lang="zh-TW" altLang="zh-TW" dirty="0" smtClean="0"/>
              <a:t>現有文獻</a:t>
            </a:r>
            <a:r>
              <a:rPr lang="en-US" altLang="zh-TW" dirty="0" smtClean="0"/>
              <a:t>: </a:t>
            </a:r>
            <a:r>
              <a:rPr lang="zh-TW" altLang="zh-TW" dirty="0" smtClean="0"/>
              <a:t>購買產業報告、市場資料庫或上網搜尋現有網路資料。</a:t>
            </a:r>
          </a:p>
          <a:p>
            <a:pPr lvl="2"/>
            <a:r>
              <a:rPr lang="zh-TW" altLang="zh-TW" dirty="0" smtClean="0"/>
              <a:t>企業內部現有的資料文件與資料庫。</a:t>
            </a:r>
          </a:p>
          <a:p>
            <a:pPr lvl="2"/>
            <a:r>
              <a:rPr lang="zh-TW" altLang="zh-TW" dirty="0" smtClean="0"/>
              <a:t>收集實際的網路使用</a:t>
            </a:r>
            <a:r>
              <a:rPr lang="en-US" altLang="zh-TW" dirty="0" err="1" smtClean="0"/>
              <a:t>Logfile</a:t>
            </a:r>
            <a:r>
              <a:rPr lang="zh-TW" altLang="zh-TW" dirty="0" smtClean="0"/>
              <a:t>的資料。</a:t>
            </a:r>
          </a:p>
          <a:p>
            <a:pPr lvl="2"/>
            <a:r>
              <a:rPr lang="zh-TW" altLang="zh-TW" dirty="0" smtClean="0"/>
              <a:t>社會媒體資料</a:t>
            </a:r>
          </a:p>
          <a:p>
            <a:r>
              <a:rPr lang="en-US" altLang="zh-TW" dirty="0" smtClean="0"/>
              <a:t>3. </a:t>
            </a:r>
            <a:r>
              <a:rPr lang="zh-TW" altLang="zh-TW" dirty="0" smtClean="0"/>
              <a:t>資料分析：</a:t>
            </a:r>
          </a:p>
          <a:p>
            <a:pPr lvl="1"/>
            <a:r>
              <a:rPr lang="zh-TW" altLang="zh-TW" dirty="0" smtClean="0"/>
              <a:t>觀察法的結果是質性的，通常以分類（</a:t>
            </a:r>
            <a:r>
              <a:rPr lang="en-US" altLang="zh-TW" dirty="0" smtClean="0"/>
              <a:t>pattern</a:t>
            </a:r>
            <a:r>
              <a:rPr lang="zh-TW" altLang="zh-TW" dirty="0" smtClean="0"/>
              <a:t>）或消費型態為結論</a:t>
            </a:r>
          </a:p>
          <a:p>
            <a:pPr lvl="1"/>
            <a:r>
              <a:rPr lang="zh-TW" altLang="zh-TW" dirty="0" smtClean="0"/>
              <a:t>調查法與實驗法則使用統計分析。</a:t>
            </a:r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結果呈現：使用管理者聽得懂的語言做報告。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上網是一連串「決策過程」所組成，其中包括四個階段與四項決策：我為什麼要上這個網（</a:t>
            </a:r>
            <a:r>
              <a:rPr lang="en-US" altLang="zh-TW" dirty="0" smtClean="0"/>
              <a:t>visiting decision</a:t>
            </a:r>
            <a:r>
              <a:rPr lang="zh-TW" altLang="zh-TW" dirty="0" smtClean="0"/>
              <a:t>）？上網看哪些網頁（</a:t>
            </a:r>
            <a:r>
              <a:rPr lang="en-US" altLang="zh-TW" dirty="0" smtClean="0"/>
              <a:t>navigation decision</a:t>
            </a:r>
            <a:r>
              <a:rPr lang="zh-TW" altLang="zh-TW" dirty="0" smtClean="0"/>
              <a:t>）？要從瀏覽者變成交易者嗎（</a:t>
            </a:r>
            <a:r>
              <a:rPr lang="en-US" altLang="zh-TW" dirty="0" smtClean="0"/>
              <a:t>conversion decision</a:t>
            </a:r>
            <a:r>
              <a:rPr lang="zh-TW" altLang="zh-TW" dirty="0" smtClean="0"/>
              <a:t>）？要購買什麼（</a:t>
            </a:r>
            <a:r>
              <a:rPr lang="en-US" altLang="zh-TW" dirty="0" smtClean="0"/>
              <a:t>purchasing decision</a:t>
            </a:r>
            <a:r>
              <a:rPr lang="zh-TW" altLang="zh-TW" dirty="0" smtClean="0"/>
              <a:t>）？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</a:t>
            </a:r>
            <a:r>
              <a:rPr lang="zh-TW" altLang="en-US" b="1" dirty="0" smtClean="0"/>
              <a:t>四</a:t>
            </a:r>
            <a:r>
              <a:rPr lang="zh-TW" altLang="zh-TW" b="1" dirty="0" smtClean="0"/>
              <a:t>節</a:t>
            </a:r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zh-TW" altLang="zh-TW" b="1" dirty="0" smtClean="0"/>
              <a:t>網際網路消費者行為</a:t>
            </a:r>
            <a:r>
              <a:rPr lang="zh-TW" altLang="en-US" b="1" dirty="0" smtClean="0"/>
              <a:t>決策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7" name="投影片編號版面配置區 5"/>
          <p:cNvSpPr txBox="1">
            <a:spLocks/>
          </p:cNvSpPr>
          <p:nvPr/>
        </p:nvSpPr>
        <p:spPr>
          <a:xfrm>
            <a:off x="6354737" y="5535630"/>
            <a:ext cx="1905000" cy="4572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253AC-0973-4733-84D9-90FEE7B993C2}" type="slidenum">
              <a:rPr kumimoji="0" lang="en-US" altLang="ko-K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r>
              <a:rPr kumimoji="0" lang="en-US" altLang="zh-TW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/28</a:t>
            </a:r>
            <a:endParaRPr kumimoji="0" lang="en-US" altLang="ko-KR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000100" y="3781443"/>
            <a:ext cx="1514475" cy="9096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latinLnBrk="0"/>
            <a:r>
              <a:rPr lang="en-US" altLang="zh-TW">
                <a:latin typeface="Times New Roman" pitchFamily="18" charset="0"/>
                <a:ea typeface="新細明體" charset="-120"/>
              </a:rPr>
              <a:t>Visiting</a:t>
            </a:r>
          </a:p>
          <a:p>
            <a:pPr algn="ctr" latinLnBrk="0"/>
            <a:r>
              <a:rPr lang="en-US" altLang="zh-TW">
                <a:latin typeface="Times New Roman" pitchFamily="18" charset="0"/>
                <a:ea typeface="新細明體" charset="-120"/>
              </a:rPr>
              <a:t>Decision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63850" y="1962168"/>
            <a:ext cx="1355725" cy="9921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latinLnBrk="0"/>
            <a:r>
              <a:rPr lang="zh-TW" altLang="en-US">
                <a:latin typeface="Times New Roman" pitchFamily="18" charset="0"/>
                <a:ea typeface="新細明體" charset="-120"/>
              </a:rPr>
              <a:t>資訊搜尋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071537" y="1962168"/>
            <a:ext cx="1355725" cy="9921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latinLnBrk="0"/>
            <a:r>
              <a:rPr lang="zh-TW" altLang="en-US">
                <a:latin typeface="Times New Roman" pitchFamily="18" charset="0"/>
                <a:ea typeface="新細明體" charset="-120"/>
              </a:rPr>
              <a:t>需求認知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970687" y="1962168"/>
            <a:ext cx="1355725" cy="9921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latinLnBrk="0"/>
            <a:r>
              <a:rPr lang="zh-TW" altLang="en-US">
                <a:latin typeface="Times New Roman" pitchFamily="18" charset="0"/>
                <a:ea typeface="新細明體" charset="-120"/>
              </a:rPr>
              <a:t>購買決策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005362" y="1962168"/>
            <a:ext cx="1354138" cy="9921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latinLnBrk="0"/>
            <a:r>
              <a:rPr lang="zh-TW" altLang="en-US">
                <a:latin typeface="Times New Roman" pitchFamily="18" charset="0"/>
                <a:ea typeface="新細明體" charset="-120"/>
              </a:rPr>
              <a:t>資訊評估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419575" y="2459055"/>
            <a:ext cx="558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2940025" y="3781443"/>
            <a:ext cx="1514475" cy="9096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latinLnBrk="0"/>
            <a:r>
              <a:rPr lang="en-US" altLang="zh-TW">
                <a:latin typeface="Times New Roman" pitchFamily="18" charset="0"/>
                <a:ea typeface="新細明體" charset="-120"/>
              </a:rPr>
              <a:t>Navigation</a:t>
            </a:r>
          </a:p>
          <a:p>
            <a:pPr algn="ctr" latinLnBrk="0"/>
            <a:r>
              <a:rPr lang="en-US" altLang="zh-TW">
                <a:latin typeface="Times New Roman" pitchFamily="18" charset="0"/>
                <a:ea typeface="新細明體" charset="-120"/>
              </a:rPr>
              <a:t>Decision</a:t>
            </a: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4879950" y="3781443"/>
            <a:ext cx="1514475" cy="9096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latinLnBrk="0"/>
            <a:r>
              <a:rPr lang="en-US" altLang="zh-TW">
                <a:latin typeface="Times New Roman" pitchFamily="18" charset="0"/>
                <a:ea typeface="新細明體" charset="-120"/>
              </a:rPr>
              <a:t>Conversion</a:t>
            </a:r>
          </a:p>
          <a:p>
            <a:pPr algn="ctr" latinLnBrk="0"/>
            <a:r>
              <a:rPr lang="en-US" altLang="zh-TW">
                <a:latin typeface="Times New Roman" pitchFamily="18" charset="0"/>
                <a:ea typeface="新細明體" charset="-120"/>
              </a:rPr>
              <a:t>Decision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819875" y="3781443"/>
            <a:ext cx="1514475" cy="9096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latinLnBrk="0"/>
            <a:r>
              <a:rPr lang="en-US" altLang="zh-TW">
                <a:latin typeface="Times New Roman" pitchFamily="18" charset="0"/>
                <a:ea typeface="新細明體" charset="-120"/>
              </a:rPr>
              <a:t>Purchasing</a:t>
            </a:r>
          </a:p>
          <a:p>
            <a:pPr algn="ctr" latinLnBrk="0"/>
            <a:r>
              <a:rPr lang="en-US" altLang="zh-TW">
                <a:latin typeface="Times New Roman" pitchFamily="18" charset="0"/>
                <a:ea typeface="新細明體" charset="-120"/>
              </a:rPr>
              <a:t>Decision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1719237" y="2927368"/>
            <a:ext cx="1588" cy="827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509812" y="423705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3732187" y="2995630"/>
            <a:ext cx="1588" cy="758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673700" y="2927368"/>
            <a:ext cx="1587" cy="895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392837" y="423705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7615212" y="2995630"/>
            <a:ext cx="1588" cy="758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262037" y="4994293"/>
            <a:ext cx="946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認知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許可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注意力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244825" y="4994293"/>
            <a:ext cx="946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瀏覽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神迷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超連結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951512" y="4994293"/>
            <a:ext cx="1200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信任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口碑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交易成本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一、我為什麼要上這個網（</a:t>
            </a:r>
            <a:r>
              <a:rPr lang="en-US" altLang="zh-TW" dirty="0" smtClean="0"/>
              <a:t>visiting decision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: </a:t>
            </a:r>
            <a:r>
              <a:rPr lang="zh-TW" altLang="zh-TW" dirty="0" smtClean="0"/>
              <a:t>需求認知</a:t>
            </a:r>
            <a:r>
              <a:rPr lang="en-US" altLang="zh-TW" dirty="0" smtClean="0"/>
              <a:t>(</a:t>
            </a:r>
            <a:r>
              <a:rPr lang="zh-TW" altLang="zh-TW" dirty="0" smtClean="0"/>
              <a:t>動機</a:t>
            </a:r>
            <a:r>
              <a:rPr lang="en-US" altLang="zh-TW" dirty="0" smtClean="0"/>
              <a:t>)</a:t>
            </a:r>
            <a:r>
              <a:rPr lang="zh-TW" altLang="zh-TW" dirty="0" smtClean="0"/>
              <a:t>階段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 讓人知道我</a:t>
            </a:r>
            <a:endParaRPr lang="en-US" altLang="zh-TW" dirty="0" smtClean="0"/>
          </a:p>
          <a:p>
            <a:r>
              <a:rPr lang="zh-TW" altLang="zh-TW" dirty="0" smtClean="0"/>
              <a:t>需求認知的刺激，主要來源有二：</a:t>
            </a:r>
          </a:p>
          <a:p>
            <a:pPr lvl="1"/>
            <a:r>
              <a:rPr lang="en-US" altLang="zh-TW" dirty="0" smtClean="0"/>
              <a:t>1. </a:t>
            </a:r>
            <a:r>
              <a:rPr lang="zh-TW" altLang="zh-TW" dirty="0" smtClean="0"/>
              <a:t>來自於消費者本身</a:t>
            </a:r>
          </a:p>
          <a:p>
            <a:pPr lvl="1"/>
            <a:r>
              <a:rPr lang="en-US" altLang="zh-TW" dirty="0" smtClean="0"/>
              <a:t>2. </a:t>
            </a:r>
            <a:r>
              <a:rPr lang="zh-TW" altLang="zh-TW" dirty="0" smtClean="0"/>
              <a:t>來自於外在刺激。</a:t>
            </a:r>
            <a:endParaRPr lang="en-US" altLang="zh-TW" dirty="0" smtClean="0"/>
          </a:p>
          <a:p>
            <a:r>
              <a:rPr lang="zh-TW" altLang="zh-TW" b="1" dirty="0" smtClean="0"/>
              <a:t>《</a:t>
            </a:r>
            <a:r>
              <a:rPr lang="en-US" altLang="zh-TW" b="1" dirty="0" smtClean="0"/>
              <a:t>YOU</a:t>
            </a:r>
            <a:r>
              <a:rPr lang="zh-TW" altLang="zh-TW" b="1" dirty="0" smtClean="0"/>
              <a:t>與世界：注意力經濟學》</a:t>
            </a:r>
            <a:endParaRPr lang="en-US" altLang="zh-TW" b="1" dirty="0" smtClean="0"/>
          </a:p>
          <a:p>
            <a:r>
              <a:rPr lang="zh-TW" altLang="zh-TW" b="1" dirty="0" smtClean="0"/>
              <a:t>《</a:t>
            </a:r>
            <a:r>
              <a:rPr lang="en-US" altLang="zh-TW" b="1" dirty="0" smtClean="0"/>
              <a:t>YOU</a:t>
            </a:r>
            <a:r>
              <a:rPr lang="zh-TW" altLang="zh-TW" b="1" dirty="0" smtClean="0"/>
              <a:t>與世界：</a:t>
            </a:r>
            <a:r>
              <a:rPr lang="zh-TW" altLang="zh-TW" dirty="0" smtClean="0"/>
              <a:t>許可行銷</a:t>
            </a:r>
            <a:r>
              <a:rPr lang="zh-TW" altLang="zh-TW" b="1" dirty="0" smtClean="0"/>
              <a:t>》</a:t>
            </a:r>
            <a:endParaRPr lang="en-US" altLang="zh-TW" b="1" dirty="0" smtClean="0"/>
          </a:p>
          <a:p>
            <a:r>
              <a:rPr lang="zh-TW" altLang="zh-TW" b="1" dirty="0" smtClean="0"/>
              <a:t>《</a:t>
            </a:r>
            <a:r>
              <a:rPr lang="en-US" altLang="zh-TW" b="1" dirty="0" smtClean="0"/>
              <a:t>YOU</a:t>
            </a:r>
            <a:r>
              <a:rPr lang="zh-TW" altLang="zh-TW" b="1" dirty="0" smtClean="0"/>
              <a:t>與世界：</a:t>
            </a:r>
            <a:r>
              <a:rPr lang="zh-TW" altLang="zh-TW" dirty="0" smtClean="0"/>
              <a:t>搜尋產品與體驗產品</a:t>
            </a:r>
            <a:r>
              <a:rPr lang="zh-TW" altLang="zh-TW" b="1" dirty="0" smtClean="0"/>
              <a:t>》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46070" y="2457440"/>
            <a:ext cx="1676400" cy="1295400"/>
          </a:xfrm>
          <a:prstGeom prst="rightArrow">
            <a:avLst>
              <a:gd name="adj1" fmla="val 52944"/>
              <a:gd name="adj2" fmla="val 610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000"/>
              <a:t>大眾媒體</a:t>
            </a:r>
          </a:p>
          <a:p>
            <a:pPr algn="ctr"/>
            <a:r>
              <a:rPr lang="zh-TW" altLang="en-US" sz="2000"/>
              <a:t>電視廣告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46070" y="4133840"/>
            <a:ext cx="1676400" cy="1295400"/>
          </a:xfrm>
          <a:prstGeom prst="rightArrow">
            <a:avLst>
              <a:gd name="adj1" fmla="val 52944"/>
              <a:gd name="adj2" fmla="val 610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000"/>
              <a:t>小眾媒體</a:t>
            </a:r>
          </a:p>
          <a:p>
            <a:pPr algn="ctr"/>
            <a:r>
              <a:rPr lang="zh-TW" altLang="en-US" sz="2000"/>
              <a:t>網際網路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27270" y="2000240"/>
            <a:ext cx="1371600" cy="403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認知</a:t>
            </a:r>
          </a:p>
          <a:p>
            <a:pPr algn="ctr"/>
            <a:endParaRPr lang="zh-TW" altLang="en-US"/>
          </a:p>
          <a:p>
            <a:pPr algn="ctr"/>
            <a:endParaRPr lang="zh-TW" altLang="en-US"/>
          </a:p>
          <a:p>
            <a:pPr algn="ctr"/>
            <a:r>
              <a:rPr lang="zh-TW" altLang="en-US"/>
              <a:t>注意力</a:t>
            </a:r>
          </a:p>
          <a:p>
            <a:pPr algn="ctr"/>
            <a:endParaRPr lang="zh-TW" altLang="en-US"/>
          </a:p>
          <a:p>
            <a:pPr algn="ctr"/>
            <a:endParaRPr lang="zh-TW" altLang="en-US"/>
          </a:p>
          <a:p>
            <a:pPr algn="ctr"/>
            <a:r>
              <a:rPr lang="zh-TW" altLang="en-US"/>
              <a:t>許可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099270" y="3524240"/>
            <a:ext cx="1749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Visiting</a:t>
            </a:r>
          </a:p>
          <a:p>
            <a:r>
              <a:rPr lang="en-US" altLang="zh-TW" sz="2800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Decision?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85720" y="565784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來自外在刺激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171920" y="565784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來自消費者本身</a:t>
            </a: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660870" y="4819640"/>
            <a:ext cx="1219200" cy="685800"/>
          </a:xfrm>
          <a:prstGeom prst="upArrow">
            <a:avLst>
              <a:gd name="adj1" fmla="val 54546"/>
              <a:gd name="adj2" fmla="val 473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 algn="ctr"/>
            <a:r>
              <a:rPr lang="zh-TW" altLang="en-US" sz="1800"/>
              <a:t>理</a:t>
            </a:r>
          </a:p>
          <a:p>
            <a:pPr algn="ctr"/>
            <a:r>
              <a:rPr lang="zh-TW" altLang="en-US" sz="1800"/>
              <a:t>心</a:t>
            </a: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4584670" y="2381240"/>
            <a:ext cx="1371600" cy="685800"/>
          </a:xfrm>
          <a:prstGeom prst="downArrow">
            <a:avLst>
              <a:gd name="adj1" fmla="val 55787"/>
              <a:gd name="adj2" fmla="val 449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 algn="ctr"/>
            <a:r>
              <a:rPr lang="zh-TW" altLang="en-US" sz="2000"/>
              <a:t>理</a:t>
            </a:r>
          </a:p>
          <a:p>
            <a:pPr algn="ctr"/>
            <a:r>
              <a:rPr lang="zh-TW" altLang="en-US" sz="2000"/>
              <a:t>生</a:t>
            </a:r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4279870" y="3219440"/>
            <a:ext cx="2743200" cy="1447800"/>
          </a:xfrm>
          <a:prstGeom prst="rightArrowCallout">
            <a:avLst>
              <a:gd name="adj1" fmla="val 25000"/>
              <a:gd name="adj2" fmla="val 25000"/>
              <a:gd name="adj3" fmla="val 31579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800" b="1"/>
              <a:t>需求</a:t>
            </a:r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5" name="投影片編號版面配置區 5"/>
          <p:cNvSpPr txBox="1">
            <a:spLocks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F90C-BA8F-4F62-B94A-4EFEA8A7AE55}" type="slidenum">
              <a:rPr kumimoji="0" lang="en-US" altLang="ko-K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r>
              <a:rPr kumimoji="0" lang="en-US" altLang="zh-TW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/28</a:t>
            </a:r>
            <a:endParaRPr kumimoji="0" lang="en-US" altLang="ko-KR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98500" y="1804988"/>
            <a:ext cx="7772400" cy="43037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zh-TW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什麼是注意力？指的是人們關注一件事情的長短與專注程度。</a:t>
            </a:r>
            <a:endParaRPr kumimoji="0" lang="zh-TW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50863" y="2876550"/>
            <a:ext cx="8124825" cy="3937000"/>
            <a:chOff x="402" y="1517"/>
            <a:chExt cx="5118" cy="2902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768" y="2056"/>
              <a:ext cx="1344" cy="960"/>
            </a:xfrm>
            <a:prstGeom prst="rightArrowCallout">
              <a:avLst>
                <a:gd name="adj1" fmla="val 25000"/>
                <a:gd name="adj2" fmla="val 25000"/>
                <a:gd name="adj3" fmla="val 23333"/>
                <a:gd name="adj4" fmla="val 7591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知道</a:t>
              </a:r>
            </a:p>
            <a:p>
              <a:pPr algn="ctr" latinLnBrk="0"/>
              <a:endParaRPr lang="zh-TW" altLang="en-US">
                <a:latin typeface="Times New Roman" pitchFamily="18" charset="0"/>
                <a:ea typeface="新細明體" charset="-120"/>
              </a:endParaRPr>
            </a:p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被動的注意力</a:t>
              </a: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2472" y="2056"/>
              <a:ext cx="1344" cy="960"/>
            </a:xfrm>
            <a:prstGeom prst="rightArrowCallout">
              <a:avLst>
                <a:gd name="adj1" fmla="val 25000"/>
                <a:gd name="adj2" fmla="val 25000"/>
                <a:gd name="adj3" fmla="val 23333"/>
                <a:gd name="adj4" fmla="val 7591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喜歡</a:t>
              </a:r>
            </a:p>
            <a:p>
              <a:pPr algn="ctr" latinLnBrk="0"/>
              <a:endParaRPr lang="zh-TW" altLang="en-US">
                <a:latin typeface="Times New Roman" pitchFamily="18" charset="0"/>
                <a:ea typeface="新細明體" charset="-120"/>
              </a:endParaRPr>
            </a:p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主動的注意力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119" y="2315"/>
              <a:ext cx="346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許可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823" y="2315"/>
              <a:ext cx="346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許可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4176" y="2056"/>
              <a:ext cx="1056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endParaRPr lang="zh-TW" altLang="en-US">
                <a:latin typeface="Times New Roman" pitchFamily="18" charset="0"/>
                <a:ea typeface="新細明體" charset="-120"/>
              </a:endParaRPr>
            </a:p>
            <a:p>
              <a:pPr algn="ctr"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交易</a:t>
              </a:r>
            </a:p>
            <a:p>
              <a:pPr algn="ctr" latinLnBrk="0"/>
              <a:endParaRPr lang="zh-TW" altLang="en-US">
                <a:latin typeface="Times New Roman" pitchFamily="18" charset="0"/>
                <a:ea typeface="新細明體" charset="-120"/>
              </a:endParaRPr>
            </a:p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習慣的注意力</a:t>
              </a:r>
            </a:p>
            <a:p>
              <a:pPr algn="ctr" latinLnBrk="0"/>
              <a:endParaRPr lang="zh-TW" altLang="en-US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02" y="1517"/>
              <a:ext cx="884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搜尋產品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636" y="1518"/>
              <a:ext cx="884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體驗產品</a:t>
              </a: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353" y="1662"/>
              <a:ext cx="32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016" y="3544"/>
              <a:ext cx="2036" cy="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注意力是有機會成本的</a:t>
              </a:r>
            </a:p>
            <a:p>
              <a:pPr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注意力是有上限的</a:t>
              </a:r>
            </a:p>
            <a:p>
              <a:pPr latinLnBrk="0"/>
              <a:r>
                <a:rPr lang="zh-TW" altLang="en-US">
                  <a:latin typeface="Times New Roman" pitchFamily="18" charset="0"/>
                  <a:ea typeface="新細明體" charset="-120"/>
                </a:rPr>
                <a:t>注意力是有缺口的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950" y="3090"/>
              <a:ext cx="820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>
                  <a:latin typeface="Times New Roman" pitchFamily="18" charset="0"/>
                  <a:ea typeface="新細明體" charset="-120"/>
                </a:rPr>
                <a:t>(</a:t>
              </a:r>
              <a:r>
                <a:rPr lang="zh-TW" altLang="en-US">
                  <a:latin typeface="Times New Roman" pitchFamily="18" charset="0"/>
                  <a:ea typeface="新細明體" charset="-120"/>
                </a:rPr>
                <a:t>陌生人</a:t>
              </a:r>
              <a:r>
                <a:rPr lang="en-US" altLang="zh-TW">
                  <a:latin typeface="Times New Roman" pitchFamily="18" charset="0"/>
                  <a:ea typeface="新細明體" charset="-120"/>
                </a:rPr>
                <a:t>)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636" y="3113"/>
              <a:ext cx="628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>
                  <a:latin typeface="Times New Roman" pitchFamily="18" charset="0"/>
                  <a:ea typeface="新細明體" charset="-120"/>
                </a:rPr>
                <a:t>(</a:t>
              </a:r>
              <a:r>
                <a:rPr lang="zh-TW" altLang="en-US">
                  <a:latin typeface="Times New Roman" pitchFamily="18" charset="0"/>
                  <a:ea typeface="新細明體" charset="-120"/>
                </a:rPr>
                <a:t>朋友</a:t>
              </a:r>
              <a:r>
                <a:rPr lang="en-US" altLang="zh-TW">
                  <a:latin typeface="Times New Roman" pitchFamily="18" charset="0"/>
                  <a:ea typeface="新細明體" charset="-120"/>
                </a:rPr>
                <a:t>)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4364" y="3113"/>
              <a:ext cx="628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>
                  <a:latin typeface="Times New Roman" pitchFamily="18" charset="0"/>
                  <a:ea typeface="新細明體" charset="-120"/>
                </a:rPr>
                <a:t>(</a:t>
              </a:r>
              <a:r>
                <a:rPr lang="zh-TW" altLang="en-US">
                  <a:latin typeface="Times New Roman" pitchFamily="18" charset="0"/>
                  <a:ea typeface="新細明體" charset="-120"/>
                </a:rPr>
                <a:t>常客</a:t>
              </a:r>
              <a:r>
                <a:rPr lang="en-US" altLang="zh-TW">
                  <a:latin typeface="Times New Roman" pitchFamily="18" charset="0"/>
                  <a:ea typeface="新細明體" charset="-120"/>
                </a:rPr>
                <a:t>)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二、上網看哪些內容（</a:t>
            </a:r>
            <a:r>
              <a:rPr lang="en-US" altLang="zh-TW" dirty="0" smtClean="0"/>
              <a:t>navigation decision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資訊搜尋階段</a:t>
            </a:r>
            <a:endParaRPr lang="en-US" altLang="zh-TW" dirty="0" smtClean="0"/>
          </a:p>
          <a:p>
            <a:r>
              <a:rPr lang="zh-TW" altLang="zh-TW" dirty="0" smtClean="0"/>
              <a:t>第二項項決策想辦法「留住」瀏覽者</a:t>
            </a:r>
            <a:r>
              <a:rPr lang="en-US" altLang="zh-TW" dirty="0" smtClean="0"/>
              <a:t>: </a:t>
            </a:r>
            <a:r>
              <a:rPr lang="zh-TW" altLang="en-US" dirty="0" smtClean="0"/>
              <a:t>讓人喜歡我</a:t>
            </a:r>
            <a:r>
              <a:rPr lang="zh-TW" altLang="zh-TW" dirty="0" smtClean="0"/>
              <a:t>。</a:t>
            </a:r>
          </a:p>
          <a:p>
            <a:r>
              <a:rPr lang="zh-TW" altLang="zh-TW" b="1" dirty="0" smtClean="0"/>
              <a:t>《</a:t>
            </a:r>
            <a:r>
              <a:rPr lang="en-US" altLang="zh-TW" b="1" dirty="0" smtClean="0"/>
              <a:t>YOU</a:t>
            </a:r>
            <a:r>
              <a:rPr lang="zh-TW" altLang="zh-TW" b="1" dirty="0" smtClean="0"/>
              <a:t>與世界：</a:t>
            </a:r>
            <a:r>
              <a:rPr lang="zh-TW" altLang="zh-TW" dirty="0" smtClean="0"/>
              <a:t>閱讀、瀏覽、神迷</a:t>
            </a:r>
            <a:r>
              <a:rPr lang="zh-TW" altLang="zh-TW" b="1" dirty="0" smtClean="0"/>
              <a:t>》</a:t>
            </a:r>
            <a:endParaRPr lang="en-US" altLang="zh-TW" b="1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快樂的新生活運動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>
                <a:latin typeface="+mj-ea"/>
                <a:ea typeface="+mj-ea"/>
              </a:rPr>
              <a:t>記得幾年前，一本雜誌的標題寫著：「注意，七年級來了！」嚇壞許多企業主，因為標榜一捏就爛的七年級草莓族開始步入社會了。曾幾何時，好像八年級生也快要步入社會，真是嚇死人了</a:t>
            </a:r>
            <a:r>
              <a:rPr lang="en-US" altLang="zh-TW" dirty="0" smtClean="0">
                <a:latin typeface="+mj-ea"/>
                <a:ea typeface="+mj-ea"/>
              </a:rPr>
              <a:t>……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……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……</a:t>
            </a:r>
          </a:p>
          <a:p>
            <a:r>
              <a:rPr lang="zh-TW" altLang="zh-TW" dirty="0" smtClean="0">
                <a:latin typeface="+mj-ea"/>
                <a:ea typeface="+mj-ea"/>
              </a:rPr>
              <a:t>我發現台灣的年輕人在變，變得越來越不用功讀書，變得越來越愛玩，越來越懂得生活。總有一天這些人會長大成為主流，所以我相信，台灣的產業一定會改變。反而阻礙台灣轉型的，是我們這群朝九晚五的五年級生。如果知道八年級生的生活形態終將成為主流，或許，我們現在就應該開始「快樂新生活運動」，一起學習八年級生的快樂生活形態吧。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810000" y="1514500"/>
            <a:ext cx="1524000" cy="838200"/>
          </a:xfrm>
          <a:prstGeom prst="rightArrow">
            <a:avLst>
              <a:gd name="adj1" fmla="val 57954"/>
              <a:gd name="adj2" fmla="val 810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zh-TW" altLang="en-US" sz="2000"/>
              <a:t>直接購買者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851650" y="2854350"/>
            <a:ext cx="1987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Conversion</a:t>
            </a:r>
          </a:p>
          <a:p>
            <a:pPr algn="ctr"/>
            <a:r>
              <a:rPr lang="en-US" altLang="zh-TW" sz="2800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Decision?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447800" y="6543700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b="1">
                <a:solidFill>
                  <a:srgbClr val="000000"/>
                </a:solidFill>
                <a:ea typeface="標楷體" pitchFamily="65" charset="-120"/>
              </a:rPr>
              <a:t>圖五  資訊搜尋階段（</a:t>
            </a:r>
            <a:r>
              <a:rPr lang="en-US" altLang="zh-TW" b="1">
                <a:solidFill>
                  <a:srgbClr val="000000"/>
                </a:solidFill>
                <a:ea typeface="標楷體" pitchFamily="65" charset="-120"/>
              </a:rPr>
              <a:t>information search</a:t>
            </a:r>
            <a:r>
              <a:rPr lang="zh-TW" altLang="en-US" b="1">
                <a:solidFill>
                  <a:srgbClr val="000000"/>
                </a:solidFill>
                <a:ea typeface="標楷體" pitchFamily="65" charset="-120"/>
              </a:rPr>
              <a:t>） </a:t>
            </a: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228600" y="2657500"/>
            <a:ext cx="1676400" cy="1447800"/>
          </a:xfrm>
          <a:prstGeom prst="rightArrowCallout">
            <a:avLst>
              <a:gd name="adj1" fmla="val 25000"/>
              <a:gd name="adj2" fmla="val 25000"/>
              <a:gd name="adj3" fmla="val 28401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800" b="1"/>
              <a:t>需求</a:t>
            </a:r>
            <a:endParaRPr lang="zh-TW" altLang="en-US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981200" y="1438300"/>
            <a:ext cx="1524000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超連結</a:t>
            </a:r>
          </a:p>
          <a:p>
            <a:pPr algn="ctr"/>
            <a:endParaRPr lang="zh-TW" altLang="en-US"/>
          </a:p>
          <a:p>
            <a:pPr algn="ctr"/>
            <a:r>
              <a:rPr lang="zh-TW" altLang="en-US"/>
              <a:t>神迷</a:t>
            </a:r>
          </a:p>
          <a:p>
            <a:pPr algn="ctr"/>
            <a:endParaRPr lang="zh-TW" altLang="en-US"/>
          </a:p>
          <a:p>
            <a:pPr algn="ctr"/>
            <a:r>
              <a:rPr lang="en-US" altLang="zh-TW" sz="2000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Navigation</a:t>
            </a:r>
          </a:p>
          <a:p>
            <a:pPr algn="ctr"/>
            <a:r>
              <a:rPr lang="en-US" altLang="zh-TW" sz="2000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Decision?</a:t>
            </a:r>
            <a:endParaRPr lang="en-US" altLang="zh-TW" sz="1800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733800" y="51721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TW" altLang="en-US"/>
              <a:t>瀏覽路徑</a:t>
            </a:r>
          </a:p>
          <a:p>
            <a:pPr algn="ctr"/>
            <a:r>
              <a:rPr lang="zh-TW" altLang="en-US"/>
              <a:t>（深廣度）</a:t>
            </a:r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3810000" y="2403500"/>
            <a:ext cx="1524000" cy="838200"/>
          </a:xfrm>
          <a:prstGeom prst="rightArrow">
            <a:avLst>
              <a:gd name="adj1" fmla="val 57954"/>
              <a:gd name="adj2" fmla="val 810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zh-TW" altLang="en-US" sz="2000"/>
              <a:t>逛街購買者</a:t>
            </a:r>
          </a:p>
        </p:txBody>
      </p:sp>
      <p:sp>
        <p:nvSpPr>
          <p:cNvPr id="12" name="AutoShape 22"/>
          <p:cNvSpPr>
            <a:spLocks noChangeArrowheads="1"/>
          </p:cNvSpPr>
          <p:nvPr/>
        </p:nvSpPr>
        <p:spPr bwMode="auto">
          <a:xfrm>
            <a:off x="3810000" y="3292500"/>
            <a:ext cx="1524000" cy="838200"/>
          </a:xfrm>
          <a:prstGeom prst="rightArrow">
            <a:avLst>
              <a:gd name="adj1" fmla="val 57954"/>
              <a:gd name="adj2" fmla="val 810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zh-TW" altLang="en-US" sz="2000"/>
              <a:t>搜尋購買者</a:t>
            </a: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auto">
          <a:xfrm>
            <a:off x="3810000" y="4181500"/>
            <a:ext cx="1524000" cy="838200"/>
          </a:xfrm>
          <a:prstGeom prst="rightArrow">
            <a:avLst>
              <a:gd name="adj1" fmla="val 57954"/>
              <a:gd name="adj2" fmla="val 810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zh-TW" altLang="en-US" sz="2000"/>
              <a:t>知識收集者</a:t>
            </a:r>
          </a:p>
        </p:txBody>
      </p:sp>
      <p:sp>
        <p:nvSpPr>
          <p:cNvPr id="14" name="AutoShape 24"/>
          <p:cNvSpPr>
            <a:spLocks noChangeArrowheads="1"/>
          </p:cNvSpPr>
          <p:nvPr/>
        </p:nvSpPr>
        <p:spPr bwMode="auto">
          <a:xfrm>
            <a:off x="5486400" y="1514500"/>
            <a:ext cx="1371600" cy="3657600"/>
          </a:xfrm>
          <a:prstGeom prst="rightArrowCallout">
            <a:avLst>
              <a:gd name="adj1" fmla="val 66667"/>
              <a:gd name="adj2" fmla="val 66667"/>
              <a:gd name="adj3" fmla="val 24528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促銷</a:t>
            </a:r>
          </a:p>
          <a:p>
            <a:pPr algn="ctr"/>
            <a:r>
              <a:rPr lang="zh-TW" altLang="en-US"/>
              <a:t>誘因</a:t>
            </a:r>
            <a:endParaRPr lang="zh-TW" alt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00872" y="2392575"/>
          <a:ext cx="1088227" cy="1201690"/>
        </p:xfrm>
        <a:graphic>
          <a:graphicData uri="http://schemas.openxmlformats.org/presentationml/2006/ole">
            <p:oleObj spid="_x0000_s202754" name="Microsoft ClipArt Gallery" r:id="rId3" imgW="1819080" imgH="2528640" progId="">
              <p:embed/>
            </p:oleObj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118546" y="2523967"/>
          <a:ext cx="1305872" cy="1101777"/>
        </p:xfrm>
        <a:graphic>
          <a:graphicData uri="http://schemas.openxmlformats.org/presentationml/2006/ole">
            <p:oleObj spid="_x0000_s202755" name="Microsoft ClipArt Gallery" r:id="rId4" imgW="3952800" imgH="3495600" progId="">
              <p:embed/>
            </p:oleObj>
          </a:graphicData>
        </a:graphic>
      </p:graphicFrame>
      <p:grpSp>
        <p:nvGrpSpPr>
          <p:cNvPr id="7" name="Group 141"/>
          <p:cNvGrpSpPr>
            <a:grpSpLocks/>
          </p:cNvGrpSpPr>
          <p:nvPr/>
        </p:nvGrpSpPr>
        <p:grpSpPr bwMode="auto">
          <a:xfrm>
            <a:off x="652463" y="1341438"/>
            <a:ext cx="7159625" cy="5073650"/>
            <a:chOff x="230" y="670"/>
            <a:chExt cx="4737" cy="3707"/>
          </a:xfrm>
        </p:grpSpPr>
        <p:graphicFrame>
          <p:nvGraphicFramePr>
            <p:cNvPr id="8" name="Object 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504" y="1438"/>
            <a:ext cx="720" cy="878"/>
          </p:xfrm>
          <a:graphic>
            <a:graphicData uri="http://schemas.openxmlformats.org/presentationml/2006/ole">
              <p:oleObj spid="_x0000_s202756" name="Microsoft ClipArt Gallery" r:id="rId5" imgW="1819080" imgH="2528640" progId="">
                <p:embed/>
              </p:oleObj>
            </a:graphicData>
          </a:graphic>
        </p:graphicFrame>
        <p:graphicFrame>
          <p:nvGraphicFramePr>
            <p:cNvPr id="9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200" y="1534"/>
            <a:ext cx="864" cy="805"/>
          </p:xfrm>
          <a:graphic>
            <a:graphicData uri="http://schemas.openxmlformats.org/presentationml/2006/ole">
              <p:oleObj spid="_x0000_s202757" name="Microsoft ClipArt Gallery" r:id="rId6" imgW="3952800" imgH="3495600" progId="">
                <p:embed/>
              </p:oleObj>
            </a:graphicData>
          </a:graphic>
        </p:graphicFrame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601" y="2256"/>
              <a:ext cx="535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>
                  <a:latin typeface="Times New Roman" pitchFamily="18" charset="0"/>
                  <a:ea typeface="新細明體" charset="-120"/>
                </a:rPr>
                <a:t>Read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296" y="2302"/>
              <a:ext cx="738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>
                  <a:latin typeface="Times New Roman" pitchFamily="18" charset="0"/>
                  <a:ea typeface="新細明體" charset="-120"/>
                </a:rPr>
                <a:t>Browse</a:t>
              </a: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2400" y="670"/>
              <a:ext cx="1296" cy="624"/>
            </a:xfrm>
            <a:prstGeom prst="cloudCallout">
              <a:avLst>
                <a:gd name="adj1" fmla="val 30634"/>
                <a:gd name="adj2" fmla="val 7451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環環相扣</a:t>
              </a:r>
            </a:p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欲罷不能</a:t>
              </a: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40" y="814"/>
              <a:ext cx="1296" cy="624"/>
            </a:xfrm>
            <a:prstGeom prst="cloudCallout">
              <a:avLst>
                <a:gd name="adj1" fmla="val 29940"/>
                <a:gd name="adj2" fmla="val 7147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 latinLnBrk="0"/>
              <a:r>
                <a:rPr lang="zh-TW" altLang="en-US" sz="2000" dirty="0">
                  <a:latin typeface="Times New Roman" pitchFamily="18" charset="0"/>
                  <a:ea typeface="新細明體" charset="-120"/>
                </a:rPr>
                <a:t>環環相扣</a:t>
              </a:r>
            </a:p>
            <a:p>
              <a:pPr algn="ctr" latinLnBrk="0"/>
              <a:r>
                <a:rPr lang="zh-TW" altLang="en-US" sz="2000" dirty="0">
                  <a:latin typeface="Times New Roman" pitchFamily="18" charset="0"/>
                  <a:ea typeface="新細明體" charset="-120"/>
                </a:rPr>
                <a:t>欲罷不能</a:t>
              </a:r>
            </a:p>
          </p:txBody>
        </p:sp>
        <p:grpSp>
          <p:nvGrpSpPr>
            <p:cNvPr id="14" name="Group 10"/>
            <p:cNvGrpSpPr>
              <a:grpSpLocks/>
            </p:cNvGrpSpPr>
            <p:nvPr/>
          </p:nvGrpSpPr>
          <p:grpSpPr bwMode="auto">
            <a:xfrm>
              <a:off x="4560" y="3070"/>
              <a:ext cx="407" cy="1248"/>
              <a:chOff x="4000" y="819"/>
              <a:chExt cx="407" cy="1248"/>
            </a:xfrm>
          </p:grpSpPr>
          <p:grpSp>
            <p:nvGrpSpPr>
              <p:cNvPr id="77" name="Group 11"/>
              <p:cNvGrpSpPr>
                <a:grpSpLocks/>
              </p:cNvGrpSpPr>
              <p:nvPr/>
            </p:nvGrpSpPr>
            <p:grpSpPr bwMode="auto">
              <a:xfrm>
                <a:off x="4117" y="1813"/>
                <a:ext cx="98" cy="244"/>
                <a:chOff x="4117" y="1813"/>
                <a:chExt cx="98" cy="244"/>
              </a:xfrm>
            </p:grpSpPr>
            <p:sp>
              <p:nvSpPr>
                <p:cNvPr id="142" name="Freeform 12"/>
                <p:cNvSpPr>
                  <a:spLocks/>
                </p:cNvSpPr>
                <p:nvPr/>
              </p:nvSpPr>
              <p:spPr bwMode="auto">
                <a:xfrm>
                  <a:off x="4131" y="1813"/>
                  <a:ext cx="79" cy="24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5" y="112"/>
                    </a:cxn>
                    <a:cxn ang="0">
                      <a:pos x="41" y="200"/>
                    </a:cxn>
                    <a:cxn ang="0">
                      <a:pos x="78" y="311"/>
                    </a:cxn>
                    <a:cxn ang="0">
                      <a:pos x="110" y="397"/>
                    </a:cxn>
                    <a:cxn ang="0">
                      <a:pos x="114" y="427"/>
                    </a:cxn>
                    <a:cxn ang="0">
                      <a:pos x="122" y="447"/>
                    </a:cxn>
                    <a:cxn ang="0">
                      <a:pos x="102" y="497"/>
                    </a:cxn>
                    <a:cxn ang="0">
                      <a:pos x="73" y="534"/>
                    </a:cxn>
                    <a:cxn ang="0">
                      <a:pos x="52" y="566"/>
                    </a:cxn>
                    <a:cxn ang="0">
                      <a:pos x="29" y="597"/>
                    </a:cxn>
                    <a:cxn ang="0">
                      <a:pos x="21" y="730"/>
                    </a:cxn>
                    <a:cxn ang="0">
                      <a:pos x="205" y="563"/>
                    </a:cxn>
                    <a:cxn ang="0">
                      <a:pos x="238" y="531"/>
                    </a:cxn>
                    <a:cxn ang="0">
                      <a:pos x="237" y="502"/>
                    </a:cxn>
                    <a:cxn ang="0">
                      <a:pos x="226" y="472"/>
                    </a:cxn>
                    <a:cxn ang="0">
                      <a:pos x="205" y="422"/>
                    </a:cxn>
                    <a:cxn ang="0">
                      <a:pos x="207" y="391"/>
                    </a:cxn>
                    <a:cxn ang="0">
                      <a:pos x="201" y="356"/>
                    </a:cxn>
                    <a:cxn ang="0">
                      <a:pos x="201" y="282"/>
                    </a:cxn>
                    <a:cxn ang="0">
                      <a:pos x="204" y="223"/>
                    </a:cxn>
                    <a:cxn ang="0">
                      <a:pos x="213" y="148"/>
                    </a:cxn>
                    <a:cxn ang="0">
                      <a:pos x="229" y="0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238" h="730">
                      <a:moveTo>
                        <a:pt x="0" y="25"/>
                      </a:moveTo>
                      <a:lnTo>
                        <a:pt x="15" y="112"/>
                      </a:lnTo>
                      <a:lnTo>
                        <a:pt x="41" y="200"/>
                      </a:lnTo>
                      <a:lnTo>
                        <a:pt x="78" y="311"/>
                      </a:lnTo>
                      <a:lnTo>
                        <a:pt x="110" y="397"/>
                      </a:lnTo>
                      <a:lnTo>
                        <a:pt x="114" y="427"/>
                      </a:lnTo>
                      <a:lnTo>
                        <a:pt x="122" y="447"/>
                      </a:lnTo>
                      <a:lnTo>
                        <a:pt x="102" y="497"/>
                      </a:lnTo>
                      <a:lnTo>
                        <a:pt x="73" y="534"/>
                      </a:lnTo>
                      <a:lnTo>
                        <a:pt x="52" y="566"/>
                      </a:lnTo>
                      <a:lnTo>
                        <a:pt x="29" y="597"/>
                      </a:lnTo>
                      <a:lnTo>
                        <a:pt x="21" y="730"/>
                      </a:lnTo>
                      <a:lnTo>
                        <a:pt x="205" y="563"/>
                      </a:lnTo>
                      <a:lnTo>
                        <a:pt x="238" y="531"/>
                      </a:lnTo>
                      <a:lnTo>
                        <a:pt x="237" y="502"/>
                      </a:lnTo>
                      <a:lnTo>
                        <a:pt x="226" y="472"/>
                      </a:lnTo>
                      <a:lnTo>
                        <a:pt x="205" y="422"/>
                      </a:lnTo>
                      <a:lnTo>
                        <a:pt x="207" y="391"/>
                      </a:lnTo>
                      <a:lnTo>
                        <a:pt x="201" y="356"/>
                      </a:lnTo>
                      <a:lnTo>
                        <a:pt x="201" y="282"/>
                      </a:lnTo>
                      <a:lnTo>
                        <a:pt x="204" y="223"/>
                      </a:lnTo>
                      <a:lnTo>
                        <a:pt x="213" y="148"/>
                      </a:lnTo>
                      <a:lnTo>
                        <a:pt x="229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4763">
                  <a:solidFill>
                    <a:srgbClr val="402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3" name="Freeform 13"/>
                <p:cNvSpPr>
                  <a:spLocks/>
                </p:cNvSpPr>
                <p:nvPr/>
              </p:nvSpPr>
              <p:spPr bwMode="auto">
                <a:xfrm>
                  <a:off x="4186" y="1988"/>
                  <a:ext cx="29" cy="31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62" y="72"/>
                    </a:cxn>
                    <a:cxn ang="0">
                      <a:pos x="34" y="92"/>
                    </a:cxn>
                    <a:cxn ang="0">
                      <a:pos x="0" y="87"/>
                    </a:cxn>
                    <a:cxn ang="0">
                      <a:pos x="38" y="56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92">
                      <a:moveTo>
                        <a:pt x="87" y="0"/>
                      </a:moveTo>
                      <a:lnTo>
                        <a:pt x="62" y="72"/>
                      </a:lnTo>
                      <a:lnTo>
                        <a:pt x="34" y="92"/>
                      </a:lnTo>
                      <a:lnTo>
                        <a:pt x="0" y="87"/>
                      </a:lnTo>
                      <a:lnTo>
                        <a:pt x="38" y="56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4" name="Freeform 14"/>
                <p:cNvSpPr>
                  <a:spLocks/>
                </p:cNvSpPr>
                <p:nvPr/>
              </p:nvSpPr>
              <p:spPr bwMode="auto">
                <a:xfrm>
                  <a:off x="4117" y="1962"/>
                  <a:ext cx="98" cy="95"/>
                </a:xfrm>
                <a:custGeom>
                  <a:avLst/>
                  <a:gdLst/>
                  <a:ahLst/>
                  <a:cxnLst>
                    <a:cxn ang="0">
                      <a:pos x="69" y="153"/>
                    </a:cxn>
                    <a:cxn ang="0">
                      <a:pos x="85" y="167"/>
                    </a:cxn>
                    <a:cxn ang="0">
                      <a:pos x="120" y="171"/>
                    </a:cxn>
                    <a:cxn ang="0">
                      <a:pos x="173" y="158"/>
                    </a:cxn>
                    <a:cxn ang="0">
                      <a:pos x="218" y="128"/>
                    </a:cxn>
                    <a:cxn ang="0">
                      <a:pos x="242" y="90"/>
                    </a:cxn>
                    <a:cxn ang="0">
                      <a:pos x="255" y="43"/>
                    </a:cxn>
                    <a:cxn ang="0">
                      <a:pos x="262" y="0"/>
                    </a:cxn>
                    <a:cxn ang="0">
                      <a:pos x="292" y="46"/>
                    </a:cxn>
                    <a:cxn ang="0">
                      <a:pos x="295" y="75"/>
                    </a:cxn>
                    <a:cxn ang="0">
                      <a:pos x="243" y="136"/>
                    </a:cxn>
                    <a:cxn ang="0">
                      <a:pos x="212" y="178"/>
                    </a:cxn>
                    <a:cxn ang="0">
                      <a:pos x="192" y="238"/>
                    </a:cxn>
                    <a:cxn ang="0">
                      <a:pos x="115" y="275"/>
                    </a:cxn>
                    <a:cxn ang="0">
                      <a:pos x="58" y="283"/>
                    </a:cxn>
                    <a:cxn ang="0">
                      <a:pos x="1" y="279"/>
                    </a:cxn>
                    <a:cxn ang="0">
                      <a:pos x="0" y="238"/>
                    </a:cxn>
                    <a:cxn ang="0">
                      <a:pos x="5" y="208"/>
                    </a:cxn>
                    <a:cxn ang="0">
                      <a:pos x="37" y="178"/>
                    </a:cxn>
                    <a:cxn ang="0">
                      <a:pos x="69" y="153"/>
                    </a:cxn>
                  </a:cxnLst>
                  <a:rect l="0" t="0" r="r" b="b"/>
                  <a:pathLst>
                    <a:path w="295" h="283">
                      <a:moveTo>
                        <a:pt x="69" y="153"/>
                      </a:moveTo>
                      <a:lnTo>
                        <a:pt x="85" y="167"/>
                      </a:lnTo>
                      <a:lnTo>
                        <a:pt x="120" y="171"/>
                      </a:lnTo>
                      <a:lnTo>
                        <a:pt x="173" y="158"/>
                      </a:lnTo>
                      <a:lnTo>
                        <a:pt x="218" y="128"/>
                      </a:lnTo>
                      <a:lnTo>
                        <a:pt x="242" y="90"/>
                      </a:lnTo>
                      <a:lnTo>
                        <a:pt x="255" y="43"/>
                      </a:lnTo>
                      <a:lnTo>
                        <a:pt x="262" y="0"/>
                      </a:lnTo>
                      <a:lnTo>
                        <a:pt x="292" y="46"/>
                      </a:lnTo>
                      <a:lnTo>
                        <a:pt x="295" y="75"/>
                      </a:lnTo>
                      <a:lnTo>
                        <a:pt x="243" y="136"/>
                      </a:lnTo>
                      <a:lnTo>
                        <a:pt x="212" y="178"/>
                      </a:lnTo>
                      <a:lnTo>
                        <a:pt x="192" y="238"/>
                      </a:lnTo>
                      <a:lnTo>
                        <a:pt x="115" y="275"/>
                      </a:lnTo>
                      <a:lnTo>
                        <a:pt x="58" y="283"/>
                      </a:lnTo>
                      <a:lnTo>
                        <a:pt x="1" y="279"/>
                      </a:lnTo>
                      <a:lnTo>
                        <a:pt x="0" y="238"/>
                      </a:lnTo>
                      <a:lnTo>
                        <a:pt x="5" y="208"/>
                      </a:lnTo>
                      <a:lnTo>
                        <a:pt x="37" y="178"/>
                      </a:lnTo>
                      <a:lnTo>
                        <a:pt x="69" y="153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8" name="Group 15"/>
              <p:cNvGrpSpPr>
                <a:grpSpLocks/>
              </p:cNvGrpSpPr>
              <p:nvPr/>
            </p:nvGrpSpPr>
            <p:grpSpPr bwMode="auto">
              <a:xfrm>
                <a:off x="4226" y="1792"/>
                <a:ext cx="108" cy="275"/>
                <a:chOff x="4226" y="1792"/>
                <a:chExt cx="108" cy="275"/>
              </a:xfrm>
            </p:grpSpPr>
            <p:sp>
              <p:nvSpPr>
                <p:cNvPr id="139" name="Freeform 16"/>
                <p:cNvSpPr>
                  <a:spLocks/>
                </p:cNvSpPr>
                <p:nvPr/>
              </p:nvSpPr>
              <p:spPr bwMode="auto">
                <a:xfrm>
                  <a:off x="4245" y="2005"/>
                  <a:ext cx="26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62"/>
                    </a:cxn>
                    <a:cxn ang="0">
                      <a:pos x="44" y="71"/>
                    </a:cxn>
                    <a:cxn ang="0">
                      <a:pos x="76" y="67"/>
                    </a:cxn>
                    <a:cxn ang="0">
                      <a:pos x="28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" h="71">
                      <a:moveTo>
                        <a:pt x="0" y="0"/>
                      </a:moveTo>
                      <a:lnTo>
                        <a:pt x="21" y="62"/>
                      </a:lnTo>
                      <a:lnTo>
                        <a:pt x="44" y="71"/>
                      </a:lnTo>
                      <a:lnTo>
                        <a:pt x="76" y="67"/>
                      </a:lnTo>
                      <a:lnTo>
                        <a:pt x="2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0" name="Freeform 17"/>
                <p:cNvSpPr>
                  <a:spLocks/>
                </p:cNvSpPr>
                <p:nvPr/>
              </p:nvSpPr>
              <p:spPr bwMode="auto">
                <a:xfrm>
                  <a:off x="4226" y="1792"/>
                  <a:ext cx="95" cy="271"/>
                </a:xfrm>
                <a:custGeom>
                  <a:avLst/>
                  <a:gdLst/>
                  <a:ahLst/>
                  <a:cxnLst>
                    <a:cxn ang="0">
                      <a:pos x="0" y="42"/>
                    </a:cxn>
                    <a:cxn ang="0">
                      <a:pos x="24" y="179"/>
                    </a:cxn>
                    <a:cxn ang="0">
                      <a:pos x="32" y="241"/>
                    </a:cxn>
                    <a:cxn ang="0">
                      <a:pos x="45" y="291"/>
                    </a:cxn>
                    <a:cxn ang="0">
                      <a:pos x="62" y="345"/>
                    </a:cxn>
                    <a:cxn ang="0">
                      <a:pos x="74" y="416"/>
                    </a:cxn>
                    <a:cxn ang="0">
                      <a:pos x="82" y="466"/>
                    </a:cxn>
                    <a:cxn ang="0">
                      <a:pos x="78" y="503"/>
                    </a:cxn>
                    <a:cxn ang="0">
                      <a:pos x="77" y="541"/>
                    </a:cxn>
                    <a:cxn ang="0">
                      <a:pos x="68" y="595"/>
                    </a:cxn>
                    <a:cxn ang="0">
                      <a:pos x="138" y="704"/>
                    </a:cxn>
                    <a:cxn ang="0">
                      <a:pos x="285" y="815"/>
                    </a:cxn>
                    <a:cxn ang="0">
                      <a:pos x="278" y="731"/>
                    </a:cxn>
                    <a:cxn ang="0">
                      <a:pos x="258" y="698"/>
                    </a:cxn>
                    <a:cxn ang="0">
                      <a:pos x="236" y="661"/>
                    </a:cxn>
                    <a:cxn ang="0">
                      <a:pos x="204" y="612"/>
                    </a:cxn>
                    <a:cxn ang="0">
                      <a:pos x="183" y="580"/>
                    </a:cxn>
                    <a:cxn ang="0">
                      <a:pos x="168" y="553"/>
                    </a:cxn>
                    <a:cxn ang="0">
                      <a:pos x="170" y="516"/>
                    </a:cxn>
                    <a:cxn ang="0">
                      <a:pos x="170" y="491"/>
                    </a:cxn>
                    <a:cxn ang="0">
                      <a:pos x="179" y="449"/>
                    </a:cxn>
                    <a:cxn ang="0">
                      <a:pos x="193" y="392"/>
                    </a:cxn>
                    <a:cxn ang="0">
                      <a:pos x="205" y="332"/>
                    </a:cxn>
                    <a:cxn ang="0">
                      <a:pos x="228" y="239"/>
                    </a:cxn>
                    <a:cxn ang="0">
                      <a:pos x="237" y="166"/>
                    </a:cxn>
                    <a:cxn ang="0">
                      <a:pos x="237" y="0"/>
                    </a:cxn>
                    <a:cxn ang="0">
                      <a:pos x="0" y="42"/>
                    </a:cxn>
                  </a:cxnLst>
                  <a:rect l="0" t="0" r="r" b="b"/>
                  <a:pathLst>
                    <a:path w="285" h="815">
                      <a:moveTo>
                        <a:pt x="0" y="42"/>
                      </a:moveTo>
                      <a:lnTo>
                        <a:pt x="24" y="179"/>
                      </a:lnTo>
                      <a:lnTo>
                        <a:pt x="32" y="241"/>
                      </a:lnTo>
                      <a:lnTo>
                        <a:pt x="45" y="291"/>
                      </a:lnTo>
                      <a:lnTo>
                        <a:pt x="62" y="345"/>
                      </a:lnTo>
                      <a:lnTo>
                        <a:pt x="74" y="416"/>
                      </a:lnTo>
                      <a:lnTo>
                        <a:pt x="82" y="466"/>
                      </a:lnTo>
                      <a:lnTo>
                        <a:pt x="78" y="503"/>
                      </a:lnTo>
                      <a:lnTo>
                        <a:pt x="77" y="541"/>
                      </a:lnTo>
                      <a:lnTo>
                        <a:pt x="68" y="595"/>
                      </a:lnTo>
                      <a:lnTo>
                        <a:pt x="138" y="704"/>
                      </a:lnTo>
                      <a:lnTo>
                        <a:pt x="285" y="815"/>
                      </a:lnTo>
                      <a:lnTo>
                        <a:pt x="278" y="731"/>
                      </a:lnTo>
                      <a:lnTo>
                        <a:pt x="258" y="698"/>
                      </a:lnTo>
                      <a:lnTo>
                        <a:pt x="236" y="661"/>
                      </a:lnTo>
                      <a:lnTo>
                        <a:pt x="204" y="612"/>
                      </a:lnTo>
                      <a:lnTo>
                        <a:pt x="183" y="580"/>
                      </a:lnTo>
                      <a:lnTo>
                        <a:pt x="168" y="553"/>
                      </a:lnTo>
                      <a:lnTo>
                        <a:pt x="170" y="516"/>
                      </a:lnTo>
                      <a:lnTo>
                        <a:pt x="170" y="491"/>
                      </a:lnTo>
                      <a:lnTo>
                        <a:pt x="179" y="449"/>
                      </a:lnTo>
                      <a:lnTo>
                        <a:pt x="193" y="392"/>
                      </a:lnTo>
                      <a:lnTo>
                        <a:pt x="205" y="332"/>
                      </a:lnTo>
                      <a:lnTo>
                        <a:pt x="228" y="239"/>
                      </a:lnTo>
                      <a:lnTo>
                        <a:pt x="237" y="166"/>
                      </a:lnTo>
                      <a:lnTo>
                        <a:pt x="237" y="0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4763">
                  <a:solidFill>
                    <a:srgbClr val="402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1" name="Freeform 18"/>
                <p:cNvSpPr>
                  <a:spLocks/>
                </p:cNvSpPr>
                <p:nvPr/>
              </p:nvSpPr>
              <p:spPr bwMode="auto">
                <a:xfrm>
                  <a:off x="4244" y="1979"/>
                  <a:ext cx="90" cy="88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49"/>
                    </a:cxn>
                    <a:cxn ang="0">
                      <a:pos x="3" y="84"/>
                    </a:cxn>
                    <a:cxn ang="0">
                      <a:pos x="50" y="117"/>
                    </a:cxn>
                    <a:cxn ang="0">
                      <a:pos x="73" y="138"/>
                    </a:cxn>
                    <a:cxn ang="0">
                      <a:pos x="78" y="182"/>
                    </a:cxn>
                    <a:cxn ang="0">
                      <a:pos x="90" y="216"/>
                    </a:cxn>
                    <a:cxn ang="0">
                      <a:pos x="126" y="238"/>
                    </a:cxn>
                    <a:cxn ang="0">
                      <a:pos x="170" y="258"/>
                    </a:cxn>
                    <a:cxn ang="0">
                      <a:pos x="221" y="263"/>
                    </a:cxn>
                    <a:cxn ang="0">
                      <a:pos x="254" y="258"/>
                    </a:cxn>
                    <a:cxn ang="0">
                      <a:pos x="269" y="249"/>
                    </a:cxn>
                    <a:cxn ang="0">
                      <a:pos x="267" y="229"/>
                    </a:cxn>
                    <a:cxn ang="0">
                      <a:pos x="257" y="195"/>
                    </a:cxn>
                    <a:cxn ang="0">
                      <a:pos x="233" y="169"/>
                    </a:cxn>
                    <a:cxn ang="0">
                      <a:pos x="213" y="146"/>
                    </a:cxn>
                    <a:cxn ang="0">
                      <a:pos x="205" y="161"/>
                    </a:cxn>
                    <a:cxn ang="0">
                      <a:pos x="183" y="165"/>
                    </a:cxn>
                    <a:cxn ang="0">
                      <a:pos x="148" y="161"/>
                    </a:cxn>
                    <a:cxn ang="0">
                      <a:pos x="119" y="150"/>
                    </a:cxn>
                    <a:cxn ang="0">
                      <a:pos x="87" y="120"/>
                    </a:cxn>
                    <a:cxn ang="0">
                      <a:pos x="62" y="88"/>
                    </a:cxn>
                    <a:cxn ang="0">
                      <a:pos x="40" y="49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69" h="263">
                      <a:moveTo>
                        <a:pt x="16" y="0"/>
                      </a:moveTo>
                      <a:lnTo>
                        <a:pt x="0" y="49"/>
                      </a:lnTo>
                      <a:lnTo>
                        <a:pt x="3" y="84"/>
                      </a:lnTo>
                      <a:lnTo>
                        <a:pt x="50" y="117"/>
                      </a:lnTo>
                      <a:lnTo>
                        <a:pt x="73" y="138"/>
                      </a:lnTo>
                      <a:lnTo>
                        <a:pt x="78" y="182"/>
                      </a:lnTo>
                      <a:lnTo>
                        <a:pt x="90" y="216"/>
                      </a:lnTo>
                      <a:lnTo>
                        <a:pt x="126" y="238"/>
                      </a:lnTo>
                      <a:lnTo>
                        <a:pt x="170" y="258"/>
                      </a:lnTo>
                      <a:lnTo>
                        <a:pt x="221" y="263"/>
                      </a:lnTo>
                      <a:lnTo>
                        <a:pt x="254" y="258"/>
                      </a:lnTo>
                      <a:lnTo>
                        <a:pt x="269" y="249"/>
                      </a:lnTo>
                      <a:lnTo>
                        <a:pt x="267" y="229"/>
                      </a:lnTo>
                      <a:lnTo>
                        <a:pt x="257" y="195"/>
                      </a:lnTo>
                      <a:lnTo>
                        <a:pt x="233" y="169"/>
                      </a:lnTo>
                      <a:lnTo>
                        <a:pt x="213" y="146"/>
                      </a:lnTo>
                      <a:lnTo>
                        <a:pt x="205" y="161"/>
                      </a:lnTo>
                      <a:lnTo>
                        <a:pt x="183" y="165"/>
                      </a:lnTo>
                      <a:lnTo>
                        <a:pt x="148" y="161"/>
                      </a:lnTo>
                      <a:lnTo>
                        <a:pt x="119" y="150"/>
                      </a:lnTo>
                      <a:lnTo>
                        <a:pt x="87" y="120"/>
                      </a:lnTo>
                      <a:lnTo>
                        <a:pt x="62" y="88"/>
                      </a:lnTo>
                      <a:lnTo>
                        <a:pt x="40" y="49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9" name="Group 19"/>
              <p:cNvGrpSpPr>
                <a:grpSpLocks/>
              </p:cNvGrpSpPr>
              <p:nvPr/>
            </p:nvGrpSpPr>
            <p:grpSpPr bwMode="auto">
              <a:xfrm>
                <a:off x="4074" y="1297"/>
                <a:ext cx="128" cy="536"/>
                <a:chOff x="4074" y="1297"/>
                <a:chExt cx="128" cy="536"/>
              </a:xfrm>
            </p:grpSpPr>
            <p:sp>
              <p:nvSpPr>
                <p:cNvPr id="135" name="Freeform 20"/>
                <p:cNvSpPr>
                  <a:spLocks/>
                </p:cNvSpPr>
                <p:nvPr/>
              </p:nvSpPr>
              <p:spPr bwMode="auto">
                <a:xfrm>
                  <a:off x="4074" y="1297"/>
                  <a:ext cx="128" cy="536"/>
                </a:xfrm>
                <a:custGeom>
                  <a:avLst/>
                  <a:gdLst/>
                  <a:ahLst/>
                  <a:cxnLst>
                    <a:cxn ang="0">
                      <a:pos x="45" y="188"/>
                    </a:cxn>
                    <a:cxn ang="0">
                      <a:pos x="45" y="209"/>
                    </a:cxn>
                    <a:cxn ang="0">
                      <a:pos x="45" y="309"/>
                    </a:cxn>
                    <a:cxn ang="0">
                      <a:pos x="19" y="434"/>
                    </a:cxn>
                    <a:cxn ang="0">
                      <a:pos x="0" y="784"/>
                    </a:cxn>
                    <a:cxn ang="0">
                      <a:pos x="16" y="1008"/>
                    </a:cxn>
                    <a:cxn ang="0">
                      <a:pos x="32" y="1249"/>
                    </a:cxn>
                    <a:cxn ang="0">
                      <a:pos x="80" y="1583"/>
                    </a:cxn>
                    <a:cxn ang="0">
                      <a:pos x="220" y="1608"/>
                    </a:cxn>
                    <a:cxn ang="0">
                      <a:pos x="384" y="1586"/>
                    </a:cxn>
                    <a:cxn ang="0">
                      <a:pos x="353" y="0"/>
                    </a:cxn>
                    <a:cxn ang="0">
                      <a:pos x="101" y="22"/>
                    </a:cxn>
                    <a:cxn ang="0">
                      <a:pos x="80" y="80"/>
                    </a:cxn>
                    <a:cxn ang="0">
                      <a:pos x="45" y="188"/>
                    </a:cxn>
                  </a:cxnLst>
                  <a:rect l="0" t="0" r="r" b="b"/>
                  <a:pathLst>
                    <a:path w="384" h="1608">
                      <a:moveTo>
                        <a:pt x="45" y="188"/>
                      </a:moveTo>
                      <a:lnTo>
                        <a:pt x="45" y="209"/>
                      </a:lnTo>
                      <a:lnTo>
                        <a:pt x="45" y="309"/>
                      </a:lnTo>
                      <a:lnTo>
                        <a:pt x="19" y="434"/>
                      </a:lnTo>
                      <a:lnTo>
                        <a:pt x="0" y="784"/>
                      </a:lnTo>
                      <a:lnTo>
                        <a:pt x="16" y="1008"/>
                      </a:lnTo>
                      <a:lnTo>
                        <a:pt x="32" y="1249"/>
                      </a:lnTo>
                      <a:lnTo>
                        <a:pt x="80" y="1583"/>
                      </a:lnTo>
                      <a:lnTo>
                        <a:pt x="220" y="1608"/>
                      </a:lnTo>
                      <a:lnTo>
                        <a:pt x="384" y="1586"/>
                      </a:lnTo>
                      <a:lnTo>
                        <a:pt x="353" y="0"/>
                      </a:lnTo>
                      <a:lnTo>
                        <a:pt x="101" y="22"/>
                      </a:lnTo>
                      <a:lnTo>
                        <a:pt x="80" y="80"/>
                      </a:lnTo>
                      <a:lnTo>
                        <a:pt x="45" y="188"/>
                      </a:lnTo>
                      <a:close/>
                    </a:path>
                  </a:pathLst>
                </a:custGeom>
                <a:solidFill>
                  <a:srgbClr val="40004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6" name="Freeform 21"/>
                <p:cNvSpPr>
                  <a:spLocks/>
                </p:cNvSpPr>
                <p:nvPr/>
              </p:nvSpPr>
              <p:spPr bwMode="auto">
                <a:xfrm>
                  <a:off x="4082" y="1308"/>
                  <a:ext cx="117" cy="519"/>
                </a:xfrm>
                <a:custGeom>
                  <a:avLst/>
                  <a:gdLst/>
                  <a:ahLst/>
                  <a:cxnLst>
                    <a:cxn ang="0">
                      <a:pos x="81" y="0"/>
                    </a:cxn>
                    <a:cxn ang="0">
                      <a:pos x="180" y="17"/>
                    </a:cxn>
                    <a:cxn ang="0">
                      <a:pos x="307" y="25"/>
                    </a:cxn>
                    <a:cxn ang="0">
                      <a:pos x="314" y="113"/>
                    </a:cxn>
                    <a:cxn ang="0">
                      <a:pos x="314" y="470"/>
                    </a:cxn>
                    <a:cxn ang="0">
                      <a:pos x="326" y="919"/>
                    </a:cxn>
                    <a:cxn ang="0">
                      <a:pos x="331" y="1267"/>
                    </a:cxn>
                    <a:cxn ang="0">
                      <a:pos x="351" y="1537"/>
                    </a:cxn>
                    <a:cxn ang="0">
                      <a:pos x="196" y="1555"/>
                    </a:cxn>
                    <a:cxn ang="0">
                      <a:pos x="73" y="1534"/>
                    </a:cxn>
                    <a:cxn ang="0">
                      <a:pos x="28" y="1201"/>
                    </a:cxn>
                    <a:cxn ang="0">
                      <a:pos x="0" y="877"/>
                    </a:cxn>
                    <a:cxn ang="0">
                      <a:pos x="23" y="951"/>
                    </a:cxn>
                    <a:cxn ang="0">
                      <a:pos x="73" y="1222"/>
                    </a:cxn>
                    <a:cxn ang="0">
                      <a:pos x="56" y="1031"/>
                    </a:cxn>
                    <a:cxn ang="0">
                      <a:pos x="16" y="781"/>
                    </a:cxn>
                    <a:cxn ang="0">
                      <a:pos x="3" y="495"/>
                    </a:cxn>
                    <a:cxn ang="0">
                      <a:pos x="11" y="395"/>
                    </a:cxn>
                    <a:cxn ang="0">
                      <a:pos x="28" y="304"/>
                    </a:cxn>
                    <a:cxn ang="0">
                      <a:pos x="65" y="337"/>
                    </a:cxn>
                    <a:cxn ang="0">
                      <a:pos x="150" y="50"/>
                    </a:cxn>
                    <a:cxn ang="0">
                      <a:pos x="60" y="312"/>
                    </a:cxn>
                    <a:cxn ang="0">
                      <a:pos x="40" y="279"/>
                    </a:cxn>
                    <a:cxn ang="0">
                      <a:pos x="36" y="146"/>
                    </a:cxn>
                    <a:cxn ang="0">
                      <a:pos x="81" y="0"/>
                    </a:cxn>
                  </a:cxnLst>
                  <a:rect l="0" t="0" r="r" b="b"/>
                  <a:pathLst>
                    <a:path w="351" h="1555">
                      <a:moveTo>
                        <a:pt x="81" y="0"/>
                      </a:moveTo>
                      <a:lnTo>
                        <a:pt x="180" y="17"/>
                      </a:lnTo>
                      <a:lnTo>
                        <a:pt x="307" y="25"/>
                      </a:lnTo>
                      <a:lnTo>
                        <a:pt x="314" y="113"/>
                      </a:lnTo>
                      <a:lnTo>
                        <a:pt x="314" y="470"/>
                      </a:lnTo>
                      <a:lnTo>
                        <a:pt x="326" y="919"/>
                      </a:lnTo>
                      <a:lnTo>
                        <a:pt x="331" y="1267"/>
                      </a:lnTo>
                      <a:lnTo>
                        <a:pt x="351" y="1537"/>
                      </a:lnTo>
                      <a:lnTo>
                        <a:pt x="196" y="1555"/>
                      </a:lnTo>
                      <a:lnTo>
                        <a:pt x="73" y="1534"/>
                      </a:lnTo>
                      <a:lnTo>
                        <a:pt x="28" y="1201"/>
                      </a:lnTo>
                      <a:lnTo>
                        <a:pt x="0" y="877"/>
                      </a:lnTo>
                      <a:lnTo>
                        <a:pt x="23" y="951"/>
                      </a:lnTo>
                      <a:lnTo>
                        <a:pt x="73" y="1222"/>
                      </a:lnTo>
                      <a:lnTo>
                        <a:pt x="56" y="1031"/>
                      </a:lnTo>
                      <a:lnTo>
                        <a:pt x="16" y="781"/>
                      </a:lnTo>
                      <a:lnTo>
                        <a:pt x="3" y="495"/>
                      </a:lnTo>
                      <a:lnTo>
                        <a:pt x="11" y="395"/>
                      </a:lnTo>
                      <a:lnTo>
                        <a:pt x="28" y="304"/>
                      </a:lnTo>
                      <a:lnTo>
                        <a:pt x="65" y="337"/>
                      </a:lnTo>
                      <a:lnTo>
                        <a:pt x="150" y="50"/>
                      </a:lnTo>
                      <a:lnTo>
                        <a:pt x="60" y="312"/>
                      </a:lnTo>
                      <a:lnTo>
                        <a:pt x="40" y="279"/>
                      </a:lnTo>
                      <a:lnTo>
                        <a:pt x="36" y="146"/>
                      </a:lnTo>
                      <a:lnTo>
                        <a:pt x="81" y="0"/>
                      </a:lnTo>
                      <a:close/>
                    </a:path>
                  </a:pathLst>
                </a:custGeom>
                <a:solidFill>
                  <a:srgbClr val="6000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7" name="Freeform 22"/>
                <p:cNvSpPr>
                  <a:spLocks/>
                </p:cNvSpPr>
                <p:nvPr/>
              </p:nvSpPr>
              <p:spPr bwMode="auto">
                <a:xfrm>
                  <a:off x="4123" y="1311"/>
                  <a:ext cx="18" cy="222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5" y="91"/>
                    </a:cxn>
                    <a:cxn ang="0">
                      <a:pos x="24" y="291"/>
                    </a:cxn>
                    <a:cxn ang="0">
                      <a:pos x="5" y="486"/>
                    </a:cxn>
                    <a:cxn ang="0">
                      <a:pos x="0" y="665"/>
                    </a:cxn>
                    <a:cxn ang="0">
                      <a:pos x="28" y="436"/>
                    </a:cxn>
                    <a:cxn ang="0">
                      <a:pos x="53" y="261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53" h="665">
                      <a:moveTo>
                        <a:pt x="53" y="0"/>
                      </a:moveTo>
                      <a:lnTo>
                        <a:pt x="45" y="91"/>
                      </a:lnTo>
                      <a:lnTo>
                        <a:pt x="24" y="291"/>
                      </a:lnTo>
                      <a:lnTo>
                        <a:pt x="5" y="486"/>
                      </a:lnTo>
                      <a:lnTo>
                        <a:pt x="0" y="665"/>
                      </a:lnTo>
                      <a:lnTo>
                        <a:pt x="28" y="436"/>
                      </a:lnTo>
                      <a:lnTo>
                        <a:pt x="53" y="261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40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8" name="Freeform 23"/>
                <p:cNvSpPr>
                  <a:spLocks/>
                </p:cNvSpPr>
                <p:nvPr/>
              </p:nvSpPr>
              <p:spPr bwMode="auto">
                <a:xfrm>
                  <a:off x="4150" y="1397"/>
                  <a:ext cx="19" cy="370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324"/>
                    </a:cxn>
                    <a:cxn ang="0">
                      <a:pos x="0" y="574"/>
                    </a:cxn>
                    <a:cxn ang="0">
                      <a:pos x="20" y="810"/>
                    </a:cxn>
                    <a:cxn ang="0">
                      <a:pos x="45" y="944"/>
                    </a:cxn>
                    <a:cxn ang="0">
                      <a:pos x="53" y="1110"/>
                    </a:cxn>
                    <a:cxn ang="0">
                      <a:pos x="57" y="931"/>
                    </a:cxn>
                    <a:cxn ang="0">
                      <a:pos x="25" y="690"/>
                    </a:cxn>
                    <a:cxn ang="0">
                      <a:pos x="16" y="420"/>
                    </a:cxn>
                    <a:cxn ang="0">
                      <a:pos x="25" y="233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57" h="1110">
                      <a:moveTo>
                        <a:pt x="32" y="0"/>
                      </a:moveTo>
                      <a:lnTo>
                        <a:pt x="0" y="324"/>
                      </a:lnTo>
                      <a:lnTo>
                        <a:pt x="0" y="574"/>
                      </a:lnTo>
                      <a:lnTo>
                        <a:pt x="20" y="810"/>
                      </a:lnTo>
                      <a:lnTo>
                        <a:pt x="45" y="944"/>
                      </a:lnTo>
                      <a:lnTo>
                        <a:pt x="53" y="1110"/>
                      </a:lnTo>
                      <a:lnTo>
                        <a:pt x="57" y="931"/>
                      </a:lnTo>
                      <a:lnTo>
                        <a:pt x="25" y="690"/>
                      </a:lnTo>
                      <a:lnTo>
                        <a:pt x="16" y="420"/>
                      </a:lnTo>
                      <a:lnTo>
                        <a:pt x="25" y="233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400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0" name="Group 24"/>
              <p:cNvGrpSpPr>
                <a:grpSpLocks/>
              </p:cNvGrpSpPr>
              <p:nvPr/>
            </p:nvGrpSpPr>
            <p:grpSpPr bwMode="auto">
              <a:xfrm>
                <a:off x="4192" y="1293"/>
                <a:ext cx="142" cy="559"/>
                <a:chOff x="4192" y="1293"/>
                <a:chExt cx="142" cy="559"/>
              </a:xfrm>
            </p:grpSpPr>
            <p:sp>
              <p:nvSpPr>
                <p:cNvPr id="133" name="Freeform 25"/>
                <p:cNvSpPr>
                  <a:spLocks/>
                </p:cNvSpPr>
                <p:nvPr/>
              </p:nvSpPr>
              <p:spPr bwMode="auto">
                <a:xfrm>
                  <a:off x="4192" y="1293"/>
                  <a:ext cx="142" cy="559"/>
                </a:xfrm>
                <a:custGeom>
                  <a:avLst/>
                  <a:gdLst/>
                  <a:ahLst/>
                  <a:cxnLst>
                    <a:cxn ang="0">
                      <a:pos x="31" y="1597"/>
                    </a:cxn>
                    <a:cxn ang="0">
                      <a:pos x="182" y="1669"/>
                    </a:cxn>
                    <a:cxn ang="0">
                      <a:pos x="355" y="1677"/>
                    </a:cxn>
                    <a:cxn ang="0">
                      <a:pos x="395" y="1572"/>
                    </a:cxn>
                    <a:cxn ang="0">
                      <a:pos x="411" y="1349"/>
                    </a:cxn>
                    <a:cxn ang="0">
                      <a:pos x="425" y="1036"/>
                    </a:cxn>
                    <a:cxn ang="0">
                      <a:pos x="425" y="791"/>
                    </a:cxn>
                    <a:cxn ang="0">
                      <a:pos x="403" y="526"/>
                    </a:cxn>
                    <a:cxn ang="0">
                      <a:pos x="371" y="325"/>
                    </a:cxn>
                    <a:cxn ang="0">
                      <a:pos x="399" y="267"/>
                    </a:cxn>
                    <a:cxn ang="0">
                      <a:pos x="276" y="68"/>
                    </a:cxn>
                    <a:cxn ang="0">
                      <a:pos x="264" y="0"/>
                    </a:cxn>
                    <a:cxn ang="0">
                      <a:pos x="0" y="59"/>
                    </a:cxn>
                    <a:cxn ang="0">
                      <a:pos x="31" y="1597"/>
                    </a:cxn>
                  </a:cxnLst>
                  <a:rect l="0" t="0" r="r" b="b"/>
                  <a:pathLst>
                    <a:path w="425" h="1677">
                      <a:moveTo>
                        <a:pt x="31" y="1597"/>
                      </a:moveTo>
                      <a:lnTo>
                        <a:pt x="182" y="1669"/>
                      </a:lnTo>
                      <a:lnTo>
                        <a:pt x="355" y="1677"/>
                      </a:lnTo>
                      <a:lnTo>
                        <a:pt x="395" y="1572"/>
                      </a:lnTo>
                      <a:lnTo>
                        <a:pt x="411" y="1349"/>
                      </a:lnTo>
                      <a:lnTo>
                        <a:pt x="425" y="1036"/>
                      </a:lnTo>
                      <a:lnTo>
                        <a:pt x="425" y="791"/>
                      </a:lnTo>
                      <a:lnTo>
                        <a:pt x="403" y="526"/>
                      </a:lnTo>
                      <a:lnTo>
                        <a:pt x="371" y="325"/>
                      </a:lnTo>
                      <a:lnTo>
                        <a:pt x="399" y="267"/>
                      </a:lnTo>
                      <a:lnTo>
                        <a:pt x="276" y="68"/>
                      </a:lnTo>
                      <a:lnTo>
                        <a:pt x="264" y="0"/>
                      </a:lnTo>
                      <a:lnTo>
                        <a:pt x="0" y="59"/>
                      </a:lnTo>
                      <a:lnTo>
                        <a:pt x="31" y="1597"/>
                      </a:lnTo>
                      <a:close/>
                    </a:path>
                  </a:pathLst>
                </a:custGeom>
                <a:solidFill>
                  <a:srgbClr val="00404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4" name="Freeform 26"/>
                <p:cNvSpPr>
                  <a:spLocks/>
                </p:cNvSpPr>
                <p:nvPr/>
              </p:nvSpPr>
              <p:spPr bwMode="auto">
                <a:xfrm>
                  <a:off x="4198" y="1298"/>
                  <a:ext cx="128" cy="550"/>
                </a:xfrm>
                <a:custGeom>
                  <a:avLst/>
                  <a:gdLst/>
                  <a:ahLst/>
                  <a:cxnLst>
                    <a:cxn ang="0">
                      <a:pos x="0" y="57"/>
                    </a:cxn>
                    <a:cxn ang="0">
                      <a:pos x="16" y="664"/>
                    </a:cxn>
                    <a:cxn ang="0">
                      <a:pos x="29" y="1568"/>
                    </a:cxn>
                    <a:cxn ang="0">
                      <a:pos x="177" y="1643"/>
                    </a:cxn>
                    <a:cxn ang="0">
                      <a:pos x="103" y="1279"/>
                    </a:cxn>
                    <a:cxn ang="0">
                      <a:pos x="74" y="1076"/>
                    </a:cxn>
                    <a:cxn ang="0">
                      <a:pos x="69" y="913"/>
                    </a:cxn>
                    <a:cxn ang="0">
                      <a:pos x="99" y="1121"/>
                    </a:cxn>
                    <a:cxn ang="0">
                      <a:pos x="140" y="1362"/>
                    </a:cxn>
                    <a:cxn ang="0">
                      <a:pos x="205" y="1647"/>
                    </a:cxn>
                    <a:cxn ang="0">
                      <a:pos x="307" y="1652"/>
                    </a:cxn>
                    <a:cxn ang="0">
                      <a:pos x="324" y="1271"/>
                    </a:cxn>
                    <a:cxn ang="0">
                      <a:pos x="337" y="1038"/>
                    </a:cxn>
                    <a:cxn ang="0">
                      <a:pos x="340" y="880"/>
                    </a:cxn>
                    <a:cxn ang="0">
                      <a:pos x="349" y="1058"/>
                    </a:cxn>
                    <a:cxn ang="0">
                      <a:pos x="324" y="1639"/>
                    </a:cxn>
                    <a:cxn ang="0">
                      <a:pos x="360" y="1552"/>
                    </a:cxn>
                    <a:cxn ang="0">
                      <a:pos x="377" y="1292"/>
                    </a:cxn>
                    <a:cxn ang="0">
                      <a:pos x="381" y="1051"/>
                    </a:cxn>
                    <a:cxn ang="0">
                      <a:pos x="385" y="781"/>
                    </a:cxn>
                    <a:cxn ang="0">
                      <a:pos x="377" y="577"/>
                    </a:cxn>
                    <a:cxn ang="0">
                      <a:pos x="340" y="327"/>
                    </a:cxn>
                    <a:cxn ang="0">
                      <a:pos x="316" y="352"/>
                    </a:cxn>
                    <a:cxn ang="0">
                      <a:pos x="360" y="261"/>
                    </a:cxn>
                    <a:cxn ang="0">
                      <a:pos x="221" y="0"/>
                    </a:cxn>
                    <a:cxn ang="0">
                      <a:pos x="173" y="16"/>
                    </a:cxn>
                    <a:cxn ang="0">
                      <a:pos x="205" y="123"/>
                    </a:cxn>
                    <a:cxn ang="0">
                      <a:pos x="226" y="261"/>
                    </a:cxn>
                    <a:cxn ang="0">
                      <a:pos x="238" y="431"/>
                    </a:cxn>
                    <a:cxn ang="0">
                      <a:pos x="197" y="191"/>
                    </a:cxn>
                    <a:cxn ang="0">
                      <a:pos x="177" y="103"/>
                    </a:cxn>
                    <a:cxn ang="0">
                      <a:pos x="143" y="12"/>
                    </a:cxn>
                    <a:cxn ang="0">
                      <a:pos x="103" y="16"/>
                    </a:cxn>
                    <a:cxn ang="0">
                      <a:pos x="143" y="136"/>
                    </a:cxn>
                    <a:cxn ang="0">
                      <a:pos x="168" y="273"/>
                    </a:cxn>
                    <a:cxn ang="0">
                      <a:pos x="177" y="369"/>
                    </a:cxn>
                    <a:cxn ang="0">
                      <a:pos x="119" y="136"/>
                    </a:cxn>
                    <a:cxn ang="0">
                      <a:pos x="83" y="32"/>
                    </a:cxn>
                    <a:cxn ang="0">
                      <a:pos x="0" y="57"/>
                    </a:cxn>
                  </a:cxnLst>
                  <a:rect l="0" t="0" r="r" b="b"/>
                  <a:pathLst>
                    <a:path w="385" h="1652">
                      <a:moveTo>
                        <a:pt x="0" y="57"/>
                      </a:moveTo>
                      <a:lnTo>
                        <a:pt x="16" y="664"/>
                      </a:lnTo>
                      <a:lnTo>
                        <a:pt x="29" y="1568"/>
                      </a:lnTo>
                      <a:lnTo>
                        <a:pt x="177" y="1643"/>
                      </a:lnTo>
                      <a:lnTo>
                        <a:pt x="103" y="1279"/>
                      </a:lnTo>
                      <a:lnTo>
                        <a:pt x="74" y="1076"/>
                      </a:lnTo>
                      <a:lnTo>
                        <a:pt x="69" y="913"/>
                      </a:lnTo>
                      <a:lnTo>
                        <a:pt x="99" y="1121"/>
                      </a:lnTo>
                      <a:lnTo>
                        <a:pt x="140" y="1362"/>
                      </a:lnTo>
                      <a:lnTo>
                        <a:pt x="205" y="1647"/>
                      </a:lnTo>
                      <a:lnTo>
                        <a:pt x="307" y="1652"/>
                      </a:lnTo>
                      <a:lnTo>
                        <a:pt x="324" y="1271"/>
                      </a:lnTo>
                      <a:lnTo>
                        <a:pt x="337" y="1038"/>
                      </a:lnTo>
                      <a:lnTo>
                        <a:pt x="340" y="880"/>
                      </a:lnTo>
                      <a:lnTo>
                        <a:pt x="349" y="1058"/>
                      </a:lnTo>
                      <a:lnTo>
                        <a:pt x="324" y="1639"/>
                      </a:lnTo>
                      <a:lnTo>
                        <a:pt x="360" y="1552"/>
                      </a:lnTo>
                      <a:lnTo>
                        <a:pt x="377" y="1292"/>
                      </a:lnTo>
                      <a:lnTo>
                        <a:pt x="381" y="1051"/>
                      </a:lnTo>
                      <a:lnTo>
                        <a:pt x="385" y="781"/>
                      </a:lnTo>
                      <a:lnTo>
                        <a:pt x="377" y="577"/>
                      </a:lnTo>
                      <a:lnTo>
                        <a:pt x="340" y="327"/>
                      </a:lnTo>
                      <a:lnTo>
                        <a:pt x="316" y="352"/>
                      </a:lnTo>
                      <a:lnTo>
                        <a:pt x="360" y="261"/>
                      </a:lnTo>
                      <a:lnTo>
                        <a:pt x="221" y="0"/>
                      </a:lnTo>
                      <a:lnTo>
                        <a:pt x="173" y="16"/>
                      </a:lnTo>
                      <a:lnTo>
                        <a:pt x="205" y="123"/>
                      </a:lnTo>
                      <a:lnTo>
                        <a:pt x="226" y="261"/>
                      </a:lnTo>
                      <a:lnTo>
                        <a:pt x="238" y="431"/>
                      </a:lnTo>
                      <a:lnTo>
                        <a:pt x="197" y="191"/>
                      </a:lnTo>
                      <a:lnTo>
                        <a:pt x="177" y="103"/>
                      </a:lnTo>
                      <a:lnTo>
                        <a:pt x="143" y="12"/>
                      </a:lnTo>
                      <a:lnTo>
                        <a:pt x="103" y="16"/>
                      </a:lnTo>
                      <a:lnTo>
                        <a:pt x="143" y="136"/>
                      </a:lnTo>
                      <a:lnTo>
                        <a:pt x="168" y="273"/>
                      </a:lnTo>
                      <a:lnTo>
                        <a:pt x="177" y="369"/>
                      </a:lnTo>
                      <a:lnTo>
                        <a:pt x="119" y="136"/>
                      </a:lnTo>
                      <a:lnTo>
                        <a:pt x="83" y="32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0060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1" name="Group 27"/>
              <p:cNvGrpSpPr>
                <a:grpSpLocks/>
              </p:cNvGrpSpPr>
              <p:nvPr/>
            </p:nvGrpSpPr>
            <p:grpSpPr bwMode="auto">
              <a:xfrm>
                <a:off x="4109" y="819"/>
                <a:ext cx="164" cy="257"/>
                <a:chOff x="4109" y="819"/>
                <a:chExt cx="164" cy="257"/>
              </a:xfrm>
            </p:grpSpPr>
            <p:sp>
              <p:nvSpPr>
                <p:cNvPr id="108" name="Freeform 28"/>
                <p:cNvSpPr>
                  <a:spLocks/>
                </p:cNvSpPr>
                <p:nvPr/>
              </p:nvSpPr>
              <p:spPr bwMode="auto">
                <a:xfrm>
                  <a:off x="4109" y="819"/>
                  <a:ext cx="164" cy="180"/>
                </a:xfrm>
                <a:custGeom>
                  <a:avLst/>
                  <a:gdLst/>
                  <a:ahLst/>
                  <a:cxnLst>
                    <a:cxn ang="0">
                      <a:pos x="271" y="0"/>
                    </a:cxn>
                    <a:cxn ang="0">
                      <a:pos x="222" y="3"/>
                    </a:cxn>
                    <a:cxn ang="0">
                      <a:pos x="177" y="11"/>
                    </a:cxn>
                    <a:cxn ang="0">
                      <a:pos x="140" y="24"/>
                    </a:cxn>
                    <a:cxn ang="0">
                      <a:pos x="98" y="41"/>
                    </a:cxn>
                    <a:cxn ang="0">
                      <a:pos x="64" y="62"/>
                    </a:cxn>
                    <a:cxn ang="0">
                      <a:pos x="38" y="93"/>
                    </a:cxn>
                    <a:cxn ang="0">
                      <a:pos x="29" y="128"/>
                    </a:cxn>
                    <a:cxn ang="0">
                      <a:pos x="32" y="163"/>
                    </a:cxn>
                    <a:cxn ang="0">
                      <a:pos x="34" y="195"/>
                    </a:cxn>
                    <a:cxn ang="0">
                      <a:pos x="16" y="236"/>
                    </a:cxn>
                    <a:cxn ang="0">
                      <a:pos x="1" y="269"/>
                    </a:cxn>
                    <a:cxn ang="0">
                      <a:pos x="0" y="306"/>
                    </a:cxn>
                    <a:cxn ang="0">
                      <a:pos x="5" y="344"/>
                    </a:cxn>
                    <a:cxn ang="0">
                      <a:pos x="31" y="372"/>
                    </a:cxn>
                    <a:cxn ang="0">
                      <a:pos x="60" y="393"/>
                    </a:cxn>
                    <a:cxn ang="0">
                      <a:pos x="72" y="407"/>
                    </a:cxn>
                    <a:cxn ang="0">
                      <a:pos x="79" y="426"/>
                    </a:cxn>
                    <a:cxn ang="0">
                      <a:pos x="74" y="449"/>
                    </a:cxn>
                    <a:cxn ang="0">
                      <a:pos x="65" y="476"/>
                    </a:cxn>
                    <a:cxn ang="0">
                      <a:pos x="43" y="502"/>
                    </a:cxn>
                    <a:cxn ang="0">
                      <a:pos x="58" y="502"/>
                    </a:cxn>
                    <a:cxn ang="0">
                      <a:pos x="69" y="514"/>
                    </a:cxn>
                    <a:cxn ang="0">
                      <a:pos x="89" y="513"/>
                    </a:cxn>
                    <a:cxn ang="0">
                      <a:pos x="102" y="522"/>
                    </a:cxn>
                    <a:cxn ang="0">
                      <a:pos x="119" y="522"/>
                    </a:cxn>
                    <a:cxn ang="0">
                      <a:pos x="149" y="539"/>
                    </a:cxn>
                    <a:cxn ang="0">
                      <a:pos x="336" y="522"/>
                    </a:cxn>
                    <a:cxn ang="0">
                      <a:pos x="363" y="521"/>
                    </a:cxn>
                    <a:cxn ang="0">
                      <a:pos x="372" y="512"/>
                    </a:cxn>
                    <a:cxn ang="0">
                      <a:pos x="389" y="516"/>
                    </a:cxn>
                    <a:cxn ang="0">
                      <a:pos x="402" y="506"/>
                    </a:cxn>
                    <a:cxn ang="0">
                      <a:pos x="418" y="511"/>
                    </a:cxn>
                    <a:cxn ang="0">
                      <a:pos x="426" y="499"/>
                    </a:cxn>
                    <a:cxn ang="0">
                      <a:pos x="440" y="501"/>
                    </a:cxn>
                    <a:cxn ang="0">
                      <a:pos x="461" y="493"/>
                    </a:cxn>
                    <a:cxn ang="0">
                      <a:pos x="432" y="477"/>
                    </a:cxn>
                    <a:cxn ang="0">
                      <a:pos x="420" y="457"/>
                    </a:cxn>
                    <a:cxn ang="0">
                      <a:pos x="403" y="431"/>
                    </a:cxn>
                    <a:cxn ang="0">
                      <a:pos x="426" y="412"/>
                    </a:cxn>
                    <a:cxn ang="0">
                      <a:pos x="457" y="391"/>
                    </a:cxn>
                    <a:cxn ang="0">
                      <a:pos x="474" y="366"/>
                    </a:cxn>
                    <a:cxn ang="0">
                      <a:pos x="484" y="333"/>
                    </a:cxn>
                    <a:cxn ang="0">
                      <a:pos x="492" y="272"/>
                    </a:cxn>
                    <a:cxn ang="0">
                      <a:pos x="493" y="223"/>
                    </a:cxn>
                    <a:cxn ang="0">
                      <a:pos x="482" y="173"/>
                    </a:cxn>
                    <a:cxn ang="0">
                      <a:pos x="469" y="136"/>
                    </a:cxn>
                    <a:cxn ang="0">
                      <a:pos x="447" y="92"/>
                    </a:cxn>
                    <a:cxn ang="0">
                      <a:pos x="403" y="53"/>
                    </a:cxn>
                    <a:cxn ang="0">
                      <a:pos x="365" y="31"/>
                    </a:cxn>
                    <a:cxn ang="0">
                      <a:pos x="322" y="11"/>
                    </a:cxn>
                    <a:cxn ang="0">
                      <a:pos x="271" y="0"/>
                    </a:cxn>
                  </a:cxnLst>
                  <a:rect l="0" t="0" r="r" b="b"/>
                  <a:pathLst>
                    <a:path w="493" h="539">
                      <a:moveTo>
                        <a:pt x="271" y="0"/>
                      </a:moveTo>
                      <a:lnTo>
                        <a:pt x="222" y="3"/>
                      </a:lnTo>
                      <a:lnTo>
                        <a:pt x="177" y="11"/>
                      </a:lnTo>
                      <a:lnTo>
                        <a:pt x="140" y="24"/>
                      </a:lnTo>
                      <a:lnTo>
                        <a:pt x="98" y="41"/>
                      </a:lnTo>
                      <a:lnTo>
                        <a:pt x="64" y="62"/>
                      </a:lnTo>
                      <a:lnTo>
                        <a:pt x="38" y="93"/>
                      </a:lnTo>
                      <a:lnTo>
                        <a:pt x="29" y="128"/>
                      </a:lnTo>
                      <a:lnTo>
                        <a:pt x="32" y="163"/>
                      </a:lnTo>
                      <a:lnTo>
                        <a:pt x="34" y="195"/>
                      </a:lnTo>
                      <a:lnTo>
                        <a:pt x="16" y="236"/>
                      </a:lnTo>
                      <a:lnTo>
                        <a:pt x="1" y="269"/>
                      </a:lnTo>
                      <a:lnTo>
                        <a:pt x="0" y="306"/>
                      </a:lnTo>
                      <a:lnTo>
                        <a:pt x="5" y="344"/>
                      </a:lnTo>
                      <a:lnTo>
                        <a:pt x="31" y="372"/>
                      </a:lnTo>
                      <a:lnTo>
                        <a:pt x="60" y="393"/>
                      </a:lnTo>
                      <a:lnTo>
                        <a:pt x="72" y="407"/>
                      </a:lnTo>
                      <a:lnTo>
                        <a:pt x="79" y="426"/>
                      </a:lnTo>
                      <a:lnTo>
                        <a:pt x="74" y="449"/>
                      </a:lnTo>
                      <a:lnTo>
                        <a:pt x="65" y="476"/>
                      </a:lnTo>
                      <a:lnTo>
                        <a:pt x="43" y="502"/>
                      </a:lnTo>
                      <a:lnTo>
                        <a:pt x="58" y="502"/>
                      </a:lnTo>
                      <a:lnTo>
                        <a:pt x="69" y="514"/>
                      </a:lnTo>
                      <a:lnTo>
                        <a:pt x="89" y="513"/>
                      </a:lnTo>
                      <a:lnTo>
                        <a:pt x="102" y="522"/>
                      </a:lnTo>
                      <a:lnTo>
                        <a:pt x="119" y="522"/>
                      </a:lnTo>
                      <a:lnTo>
                        <a:pt x="149" y="539"/>
                      </a:lnTo>
                      <a:lnTo>
                        <a:pt x="336" y="522"/>
                      </a:lnTo>
                      <a:lnTo>
                        <a:pt x="363" y="521"/>
                      </a:lnTo>
                      <a:lnTo>
                        <a:pt x="372" y="512"/>
                      </a:lnTo>
                      <a:lnTo>
                        <a:pt x="389" y="516"/>
                      </a:lnTo>
                      <a:lnTo>
                        <a:pt x="402" y="506"/>
                      </a:lnTo>
                      <a:lnTo>
                        <a:pt x="418" y="511"/>
                      </a:lnTo>
                      <a:lnTo>
                        <a:pt x="426" y="499"/>
                      </a:lnTo>
                      <a:lnTo>
                        <a:pt x="440" y="501"/>
                      </a:lnTo>
                      <a:lnTo>
                        <a:pt x="461" y="493"/>
                      </a:lnTo>
                      <a:lnTo>
                        <a:pt x="432" y="477"/>
                      </a:lnTo>
                      <a:lnTo>
                        <a:pt x="420" y="457"/>
                      </a:lnTo>
                      <a:lnTo>
                        <a:pt x="403" y="431"/>
                      </a:lnTo>
                      <a:lnTo>
                        <a:pt x="426" y="412"/>
                      </a:lnTo>
                      <a:lnTo>
                        <a:pt x="457" y="391"/>
                      </a:lnTo>
                      <a:lnTo>
                        <a:pt x="474" y="366"/>
                      </a:lnTo>
                      <a:lnTo>
                        <a:pt x="484" y="333"/>
                      </a:lnTo>
                      <a:lnTo>
                        <a:pt x="492" y="272"/>
                      </a:lnTo>
                      <a:lnTo>
                        <a:pt x="493" y="223"/>
                      </a:lnTo>
                      <a:lnTo>
                        <a:pt x="482" y="173"/>
                      </a:lnTo>
                      <a:lnTo>
                        <a:pt x="469" y="136"/>
                      </a:lnTo>
                      <a:lnTo>
                        <a:pt x="447" y="92"/>
                      </a:lnTo>
                      <a:lnTo>
                        <a:pt x="403" y="53"/>
                      </a:lnTo>
                      <a:lnTo>
                        <a:pt x="365" y="31"/>
                      </a:lnTo>
                      <a:lnTo>
                        <a:pt x="322" y="11"/>
                      </a:lnTo>
                      <a:lnTo>
                        <a:pt x="271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4763">
                  <a:solidFill>
                    <a:srgbClr val="402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9" name="Freeform 29"/>
                <p:cNvSpPr>
                  <a:spLocks/>
                </p:cNvSpPr>
                <p:nvPr/>
              </p:nvSpPr>
              <p:spPr bwMode="auto">
                <a:xfrm>
                  <a:off x="4158" y="980"/>
                  <a:ext cx="68" cy="96"/>
                </a:xfrm>
                <a:custGeom>
                  <a:avLst/>
                  <a:gdLst/>
                  <a:ahLst/>
                  <a:cxnLst>
                    <a:cxn ang="0">
                      <a:pos x="2" y="51"/>
                    </a:cxn>
                    <a:cxn ang="0">
                      <a:pos x="6" y="85"/>
                    </a:cxn>
                    <a:cxn ang="0">
                      <a:pos x="5" y="115"/>
                    </a:cxn>
                    <a:cxn ang="0">
                      <a:pos x="1" y="165"/>
                    </a:cxn>
                    <a:cxn ang="0">
                      <a:pos x="0" y="185"/>
                    </a:cxn>
                    <a:cxn ang="0">
                      <a:pos x="8" y="211"/>
                    </a:cxn>
                    <a:cxn ang="0">
                      <a:pos x="44" y="250"/>
                    </a:cxn>
                    <a:cxn ang="0">
                      <a:pos x="81" y="285"/>
                    </a:cxn>
                    <a:cxn ang="0">
                      <a:pos x="118" y="289"/>
                    </a:cxn>
                    <a:cxn ang="0">
                      <a:pos x="139" y="280"/>
                    </a:cxn>
                    <a:cxn ang="0">
                      <a:pos x="160" y="256"/>
                    </a:cxn>
                    <a:cxn ang="0">
                      <a:pos x="187" y="216"/>
                    </a:cxn>
                    <a:cxn ang="0">
                      <a:pos x="203" y="190"/>
                    </a:cxn>
                    <a:cxn ang="0">
                      <a:pos x="204" y="178"/>
                    </a:cxn>
                    <a:cxn ang="0">
                      <a:pos x="198" y="153"/>
                    </a:cxn>
                    <a:cxn ang="0">
                      <a:pos x="187" y="114"/>
                    </a:cxn>
                    <a:cxn ang="0">
                      <a:pos x="183" y="85"/>
                    </a:cxn>
                    <a:cxn ang="0">
                      <a:pos x="183" y="53"/>
                    </a:cxn>
                    <a:cxn ang="0">
                      <a:pos x="185" y="0"/>
                    </a:cxn>
                    <a:cxn ang="0">
                      <a:pos x="2" y="51"/>
                    </a:cxn>
                  </a:cxnLst>
                  <a:rect l="0" t="0" r="r" b="b"/>
                  <a:pathLst>
                    <a:path w="204" h="289">
                      <a:moveTo>
                        <a:pt x="2" y="51"/>
                      </a:moveTo>
                      <a:lnTo>
                        <a:pt x="6" y="85"/>
                      </a:lnTo>
                      <a:lnTo>
                        <a:pt x="5" y="115"/>
                      </a:lnTo>
                      <a:lnTo>
                        <a:pt x="1" y="165"/>
                      </a:lnTo>
                      <a:lnTo>
                        <a:pt x="0" y="185"/>
                      </a:lnTo>
                      <a:lnTo>
                        <a:pt x="8" y="211"/>
                      </a:lnTo>
                      <a:lnTo>
                        <a:pt x="44" y="250"/>
                      </a:lnTo>
                      <a:lnTo>
                        <a:pt x="81" y="285"/>
                      </a:lnTo>
                      <a:lnTo>
                        <a:pt x="118" y="289"/>
                      </a:lnTo>
                      <a:lnTo>
                        <a:pt x="139" y="280"/>
                      </a:lnTo>
                      <a:lnTo>
                        <a:pt x="160" y="256"/>
                      </a:lnTo>
                      <a:lnTo>
                        <a:pt x="187" y="216"/>
                      </a:lnTo>
                      <a:lnTo>
                        <a:pt x="203" y="190"/>
                      </a:lnTo>
                      <a:lnTo>
                        <a:pt x="204" y="178"/>
                      </a:lnTo>
                      <a:lnTo>
                        <a:pt x="198" y="153"/>
                      </a:lnTo>
                      <a:lnTo>
                        <a:pt x="187" y="114"/>
                      </a:lnTo>
                      <a:lnTo>
                        <a:pt x="183" y="85"/>
                      </a:lnTo>
                      <a:lnTo>
                        <a:pt x="183" y="53"/>
                      </a:lnTo>
                      <a:lnTo>
                        <a:pt x="185" y="0"/>
                      </a:lnTo>
                      <a:lnTo>
                        <a:pt x="2" y="51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4763">
                  <a:solidFill>
                    <a:srgbClr val="402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0" name="Freeform 30"/>
                <p:cNvSpPr>
                  <a:spLocks/>
                </p:cNvSpPr>
                <p:nvPr/>
              </p:nvSpPr>
              <p:spPr bwMode="auto">
                <a:xfrm>
                  <a:off x="4142" y="883"/>
                  <a:ext cx="94" cy="130"/>
                </a:xfrm>
                <a:custGeom>
                  <a:avLst/>
                  <a:gdLst/>
                  <a:ahLst/>
                  <a:cxnLst>
                    <a:cxn ang="0">
                      <a:pos x="9" y="47"/>
                    </a:cxn>
                    <a:cxn ang="0">
                      <a:pos x="13" y="69"/>
                    </a:cxn>
                    <a:cxn ang="0">
                      <a:pos x="7" y="104"/>
                    </a:cxn>
                    <a:cxn ang="0">
                      <a:pos x="2" y="151"/>
                    </a:cxn>
                    <a:cxn ang="0">
                      <a:pos x="0" y="184"/>
                    </a:cxn>
                    <a:cxn ang="0">
                      <a:pos x="3" y="210"/>
                    </a:cxn>
                    <a:cxn ang="0">
                      <a:pos x="8" y="233"/>
                    </a:cxn>
                    <a:cxn ang="0">
                      <a:pos x="10" y="252"/>
                    </a:cxn>
                    <a:cxn ang="0">
                      <a:pos x="14" y="270"/>
                    </a:cxn>
                    <a:cxn ang="0">
                      <a:pos x="18" y="288"/>
                    </a:cxn>
                    <a:cxn ang="0">
                      <a:pos x="21" y="305"/>
                    </a:cxn>
                    <a:cxn ang="0">
                      <a:pos x="33" y="323"/>
                    </a:cxn>
                    <a:cxn ang="0">
                      <a:pos x="45" y="335"/>
                    </a:cxn>
                    <a:cxn ang="0">
                      <a:pos x="61" y="353"/>
                    </a:cxn>
                    <a:cxn ang="0">
                      <a:pos x="76" y="364"/>
                    </a:cxn>
                    <a:cxn ang="0">
                      <a:pos x="92" y="378"/>
                    </a:cxn>
                    <a:cxn ang="0">
                      <a:pos x="108" y="386"/>
                    </a:cxn>
                    <a:cxn ang="0">
                      <a:pos x="129" y="388"/>
                    </a:cxn>
                    <a:cxn ang="0">
                      <a:pos x="147" y="385"/>
                    </a:cxn>
                    <a:cxn ang="0">
                      <a:pos x="168" y="375"/>
                    </a:cxn>
                    <a:cxn ang="0">
                      <a:pos x="184" y="363"/>
                    </a:cxn>
                    <a:cxn ang="0">
                      <a:pos x="198" y="352"/>
                    </a:cxn>
                    <a:cxn ang="0">
                      <a:pos x="213" y="338"/>
                    </a:cxn>
                    <a:cxn ang="0">
                      <a:pos x="228" y="327"/>
                    </a:cxn>
                    <a:cxn ang="0">
                      <a:pos x="241" y="312"/>
                    </a:cxn>
                    <a:cxn ang="0">
                      <a:pos x="246" y="298"/>
                    </a:cxn>
                    <a:cxn ang="0">
                      <a:pos x="253" y="271"/>
                    </a:cxn>
                    <a:cxn ang="0">
                      <a:pos x="259" y="245"/>
                    </a:cxn>
                    <a:cxn ang="0">
                      <a:pos x="267" y="216"/>
                    </a:cxn>
                    <a:cxn ang="0">
                      <a:pos x="274" y="168"/>
                    </a:cxn>
                    <a:cxn ang="0">
                      <a:pos x="275" y="132"/>
                    </a:cxn>
                    <a:cxn ang="0">
                      <a:pos x="279" y="101"/>
                    </a:cxn>
                    <a:cxn ang="0">
                      <a:pos x="283" y="75"/>
                    </a:cxn>
                    <a:cxn ang="0">
                      <a:pos x="258" y="89"/>
                    </a:cxn>
                    <a:cxn ang="0">
                      <a:pos x="283" y="50"/>
                    </a:cxn>
                    <a:cxn ang="0">
                      <a:pos x="241" y="54"/>
                    </a:cxn>
                    <a:cxn ang="0">
                      <a:pos x="267" y="18"/>
                    </a:cxn>
                    <a:cxn ang="0">
                      <a:pos x="258" y="5"/>
                    </a:cxn>
                    <a:cxn ang="0">
                      <a:pos x="228" y="45"/>
                    </a:cxn>
                    <a:cxn ang="0">
                      <a:pos x="167" y="59"/>
                    </a:cxn>
                    <a:cxn ang="0">
                      <a:pos x="193" y="38"/>
                    </a:cxn>
                    <a:cxn ang="0">
                      <a:pos x="224" y="0"/>
                    </a:cxn>
                    <a:cxn ang="0">
                      <a:pos x="174" y="34"/>
                    </a:cxn>
                    <a:cxn ang="0">
                      <a:pos x="137" y="54"/>
                    </a:cxn>
                    <a:cxn ang="0">
                      <a:pos x="60" y="70"/>
                    </a:cxn>
                    <a:cxn ang="0">
                      <a:pos x="105" y="51"/>
                    </a:cxn>
                    <a:cxn ang="0">
                      <a:pos x="137" y="29"/>
                    </a:cxn>
                    <a:cxn ang="0">
                      <a:pos x="66" y="50"/>
                    </a:cxn>
                    <a:cxn ang="0">
                      <a:pos x="35" y="58"/>
                    </a:cxn>
                    <a:cxn ang="0">
                      <a:pos x="94" y="14"/>
                    </a:cxn>
                    <a:cxn ang="0">
                      <a:pos x="41" y="30"/>
                    </a:cxn>
                    <a:cxn ang="0">
                      <a:pos x="9" y="47"/>
                    </a:cxn>
                  </a:cxnLst>
                  <a:rect l="0" t="0" r="r" b="b"/>
                  <a:pathLst>
                    <a:path w="283" h="388">
                      <a:moveTo>
                        <a:pt x="9" y="47"/>
                      </a:moveTo>
                      <a:lnTo>
                        <a:pt x="13" y="69"/>
                      </a:lnTo>
                      <a:lnTo>
                        <a:pt x="7" y="104"/>
                      </a:lnTo>
                      <a:lnTo>
                        <a:pt x="2" y="151"/>
                      </a:lnTo>
                      <a:lnTo>
                        <a:pt x="0" y="184"/>
                      </a:lnTo>
                      <a:lnTo>
                        <a:pt x="3" y="210"/>
                      </a:lnTo>
                      <a:lnTo>
                        <a:pt x="8" y="233"/>
                      </a:lnTo>
                      <a:lnTo>
                        <a:pt x="10" y="252"/>
                      </a:lnTo>
                      <a:lnTo>
                        <a:pt x="14" y="270"/>
                      </a:lnTo>
                      <a:lnTo>
                        <a:pt x="18" y="288"/>
                      </a:lnTo>
                      <a:lnTo>
                        <a:pt x="21" y="305"/>
                      </a:lnTo>
                      <a:lnTo>
                        <a:pt x="33" y="323"/>
                      </a:lnTo>
                      <a:lnTo>
                        <a:pt x="45" y="335"/>
                      </a:lnTo>
                      <a:lnTo>
                        <a:pt x="61" y="353"/>
                      </a:lnTo>
                      <a:lnTo>
                        <a:pt x="76" y="364"/>
                      </a:lnTo>
                      <a:lnTo>
                        <a:pt x="92" y="378"/>
                      </a:lnTo>
                      <a:lnTo>
                        <a:pt x="108" y="386"/>
                      </a:lnTo>
                      <a:lnTo>
                        <a:pt x="129" y="388"/>
                      </a:lnTo>
                      <a:lnTo>
                        <a:pt x="147" y="385"/>
                      </a:lnTo>
                      <a:lnTo>
                        <a:pt x="168" y="375"/>
                      </a:lnTo>
                      <a:lnTo>
                        <a:pt x="184" y="363"/>
                      </a:lnTo>
                      <a:lnTo>
                        <a:pt x="198" y="352"/>
                      </a:lnTo>
                      <a:lnTo>
                        <a:pt x="213" y="338"/>
                      </a:lnTo>
                      <a:lnTo>
                        <a:pt x="228" y="327"/>
                      </a:lnTo>
                      <a:lnTo>
                        <a:pt x="241" y="312"/>
                      </a:lnTo>
                      <a:lnTo>
                        <a:pt x="246" y="298"/>
                      </a:lnTo>
                      <a:lnTo>
                        <a:pt x="253" y="271"/>
                      </a:lnTo>
                      <a:lnTo>
                        <a:pt x="259" y="245"/>
                      </a:lnTo>
                      <a:lnTo>
                        <a:pt x="267" y="216"/>
                      </a:lnTo>
                      <a:lnTo>
                        <a:pt x="274" y="168"/>
                      </a:lnTo>
                      <a:lnTo>
                        <a:pt x="275" y="132"/>
                      </a:lnTo>
                      <a:lnTo>
                        <a:pt x="279" y="101"/>
                      </a:lnTo>
                      <a:lnTo>
                        <a:pt x="283" y="75"/>
                      </a:lnTo>
                      <a:lnTo>
                        <a:pt x="258" y="89"/>
                      </a:lnTo>
                      <a:lnTo>
                        <a:pt x="283" y="50"/>
                      </a:lnTo>
                      <a:lnTo>
                        <a:pt x="241" y="54"/>
                      </a:lnTo>
                      <a:lnTo>
                        <a:pt x="267" y="18"/>
                      </a:lnTo>
                      <a:lnTo>
                        <a:pt x="258" y="5"/>
                      </a:lnTo>
                      <a:lnTo>
                        <a:pt x="228" y="45"/>
                      </a:lnTo>
                      <a:lnTo>
                        <a:pt x="167" y="59"/>
                      </a:lnTo>
                      <a:lnTo>
                        <a:pt x="193" y="38"/>
                      </a:lnTo>
                      <a:lnTo>
                        <a:pt x="224" y="0"/>
                      </a:lnTo>
                      <a:lnTo>
                        <a:pt x="174" y="34"/>
                      </a:lnTo>
                      <a:lnTo>
                        <a:pt x="137" y="54"/>
                      </a:lnTo>
                      <a:lnTo>
                        <a:pt x="60" y="70"/>
                      </a:lnTo>
                      <a:lnTo>
                        <a:pt x="105" y="51"/>
                      </a:lnTo>
                      <a:lnTo>
                        <a:pt x="137" y="29"/>
                      </a:lnTo>
                      <a:lnTo>
                        <a:pt x="66" y="50"/>
                      </a:lnTo>
                      <a:lnTo>
                        <a:pt x="35" y="58"/>
                      </a:lnTo>
                      <a:lnTo>
                        <a:pt x="94" y="14"/>
                      </a:lnTo>
                      <a:lnTo>
                        <a:pt x="41" y="30"/>
                      </a:lnTo>
                      <a:lnTo>
                        <a:pt x="9" y="47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4763">
                  <a:solidFill>
                    <a:srgbClr val="402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1" name="Freeform 31"/>
                <p:cNvSpPr>
                  <a:spLocks/>
                </p:cNvSpPr>
                <p:nvPr/>
              </p:nvSpPr>
              <p:spPr bwMode="auto">
                <a:xfrm>
                  <a:off x="4157" y="928"/>
                  <a:ext cx="19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9" y="16"/>
                    </a:cxn>
                    <a:cxn ang="0">
                      <a:pos x="18" y="22"/>
                    </a:cxn>
                    <a:cxn ang="0">
                      <a:pos x="31" y="22"/>
                    </a:cxn>
                    <a:cxn ang="0">
                      <a:pos x="43" y="18"/>
                    </a:cxn>
                    <a:cxn ang="0">
                      <a:pos x="57" y="18"/>
                    </a:cxn>
                    <a:cxn ang="0">
                      <a:pos x="44" y="8"/>
                    </a:cxn>
                    <a:cxn ang="0">
                      <a:pos x="32" y="0"/>
                    </a:cxn>
                    <a:cxn ang="0">
                      <a:pos x="1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57" h="22">
                      <a:moveTo>
                        <a:pt x="0" y="8"/>
                      </a:moveTo>
                      <a:lnTo>
                        <a:pt x="9" y="16"/>
                      </a:lnTo>
                      <a:lnTo>
                        <a:pt x="18" y="22"/>
                      </a:lnTo>
                      <a:lnTo>
                        <a:pt x="31" y="22"/>
                      </a:lnTo>
                      <a:lnTo>
                        <a:pt x="43" y="18"/>
                      </a:lnTo>
                      <a:lnTo>
                        <a:pt x="57" y="18"/>
                      </a:lnTo>
                      <a:lnTo>
                        <a:pt x="44" y="8"/>
                      </a:lnTo>
                      <a:lnTo>
                        <a:pt x="32" y="0"/>
                      </a:lnTo>
                      <a:lnTo>
                        <a:pt x="15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2" name="Freeform 32"/>
                <p:cNvSpPr>
                  <a:spLocks/>
                </p:cNvSpPr>
                <p:nvPr/>
              </p:nvSpPr>
              <p:spPr bwMode="auto">
                <a:xfrm>
                  <a:off x="4197" y="931"/>
                  <a:ext cx="18" cy="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6" y="11"/>
                    </a:cxn>
                    <a:cxn ang="0">
                      <a:pos x="11" y="20"/>
                    </a:cxn>
                    <a:cxn ang="0">
                      <a:pos x="23" y="24"/>
                    </a:cxn>
                    <a:cxn ang="0">
                      <a:pos x="33" y="22"/>
                    </a:cxn>
                    <a:cxn ang="0">
                      <a:pos x="43" y="14"/>
                    </a:cxn>
                    <a:cxn ang="0">
                      <a:pos x="54" y="10"/>
                    </a:cxn>
                    <a:cxn ang="0">
                      <a:pos x="40" y="3"/>
                    </a:cxn>
                    <a:cxn ang="0">
                      <a:pos x="27" y="0"/>
                    </a:cxn>
                    <a:cxn ang="0">
                      <a:pos x="12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54" h="24">
                      <a:moveTo>
                        <a:pt x="0" y="7"/>
                      </a:moveTo>
                      <a:lnTo>
                        <a:pt x="6" y="11"/>
                      </a:lnTo>
                      <a:lnTo>
                        <a:pt x="11" y="20"/>
                      </a:lnTo>
                      <a:lnTo>
                        <a:pt x="23" y="24"/>
                      </a:lnTo>
                      <a:lnTo>
                        <a:pt x="33" y="22"/>
                      </a:lnTo>
                      <a:lnTo>
                        <a:pt x="43" y="14"/>
                      </a:lnTo>
                      <a:lnTo>
                        <a:pt x="54" y="10"/>
                      </a:lnTo>
                      <a:lnTo>
                        <a:pt x="40" y="3"/>
                      </a:lnTo>
                      <a:lnTo>
                        <a:pt x="27" y="0"/>
                      </a:lnTo>
                      <a:lnTo>
                        <a:pt x="12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" name="Freeform 33"/>
                <p:cNvSpPr>
                  <a:spLocks/>
                </p:cNvSpPr>
                <p:nvPr/>
              </p:nvSpPr>
              <p:spPr bwMode="auto">
                <a:xfrm>
                  <a:off x="4173" y="964"/>
                  <a:ext cx="21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3"/>
                    </a:cxn>
                    <a:cxn ang="0">
                      <a:pos x="27" y="8"/>
                    </a:cxn>
                    <a:cxn ang="0">
                      <a:pos x="37" y="9"/>
                    </a:cxn>
                    <a:cxn ang="0">
                      <a:pos x="47" y="6"/>
                    </a:cxn>
                    <a:cxn ang="0">
                      <a:pos x="64" y="4"/>
                    </a:cxn>
                    <a:cxn ang="0">
                      <a:pos x="60" y="9"/>
                    </a:cxn>
                    <a:cxn ang="0">
                      <a:pos x="50" y="14"/>
                    </a:cxn>
                    <a:cxn ang="0">
                      <a:pos x="39" y="22"/>
                    </a:cxn>
                    <a:cxn ang="0">
                      <a:pos x="26" y="21"/>
                    </a:cxn>
                    <a:cxn ang="0">
                      <a:pos x="17" y="14"/>
                    </a:cxn>
                    <a:cxn ang="0">
                      <a:pos x="6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" h="22">
                      <a:moveTo>
                        <a:pt x="0" y="0"/>
                      </a:moveTo>
                      <a:lnTo>
                        <a:pt x="16" y="3"/>
                      </a:lnTo>
                      <a:lnTo>
                        <a:pt x="27" y="8"/>
                      </a:lnTo>
                      <a:lnTo>
                        <a:pt x="37" y="9"/>
                      </a:lnTo>
                      <a:lnTo>
                        <a:pt x="47" y="6"/>
                      </a:lnTo>
                      <a:lnTo>
                        <a:pt x="64" y="4"/>
                      </a:lnTo>
                      <a:lnTo>
                        <a:pt x="60" y="9"/>
                      </a:lnTo>
                      <a:lnTo>
                        <a:pt x="50" y="14"/>
                      </a:lnTo>
                      <a:lnTo>
                        <a:pt x="39" y="22"/>
                      </a:lnTo>
                      <a:lnTo>
                        <a:pt x="26" y="21"/>
                      </a:lnTo>
                      <a:lnTo>
                        <a:pt x="17" y="14"/>
                      </a:lnTo>
                      <a:lnTo>
                        <a:pt x="6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4" name="Freeform 34"/>
                <p:cNvSpPr>
                  <a:spLocks/>
                </p:cNvSpPr>
                <p:nvPr/>
              </p:nvSpPr>
              <p:spPr bwMode="auto">
                <a:xfrm>
                  <a:off x="4165" y="980"/>
                  <a:ext cx="37" cy="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" y="0"/>
                    </a:cxn>
                    <a:cxn ang="0">
                      <a:pos x="7" y="5"/>
                    </a:cxn>
                    <a:cxn ang="0">
                      <a:pos x="26" y="9"/>
                    </a:cxn>
                    <a:cxn ang="0">
                      <a:pos x="39" y="6"/>
                    </a:cxn>
                    <a:cxn ang="0">
                      <a:pos x="52" y="12"/>
                    </a:cxn>
                    <a:cxn ang="0">
                      <a:pos x="64" y="9"/>
                    </a:cxn>
                    <a:cxn ang="0">
                      <a:pos x="76" y="13"/>
                    </a:cxn>
                    <a:cxn ang="0">
                      <a:pos x="90" y="15"/>
                    </a:cxn>
                    <a:cxn ang="0">
                      <a:pos x="109" y="13"/>
                    </a:cxn>
                    <a:cxn ang="0">
                      <a:pos x="109" y="22"/>
                    </a:cxn>
                    <a:cxn ang="0">
                      <a:pos x="98" y="18"/>
                    </a:cxn>
                    <a:cxn ang="0">
                      <a:pos x="59" y="19"/>
                    </a:cxn>
                    <a:cxn ang="0">
                      <a:pos x="33" y="16"/>
                    </a:cxn>
                    <a:cxn ang="0">
                      <a:pos x="10" y="12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09" h="22">
                      <a:moveTo>
                        <a:pt x="0" y="16"/>
                      </a:moveTo>
                      <a:lnTo>
                        <a:pt x="1" y="0"/>
                      </a:lnTo>
                      <a:lnTo>
                        <a:pt x="7" y="5"/>
                      </a:lnTo>
                      <a:lnTo>
                        <a:pt x="26" y="9"/>
                      </a:lnTo>
                      <a:lnTo>
                        <a:pt x="39" y="6"/>
                      </a:lnTo>
                      <a:lnTo>
                        <a:pt x="52" y="12"/>
                      </a:lnTo>
                      <a:lnTo>
                        <a:pt x="64" y="9"/>
                      </a:lnTo>
                      <a:lnTo>
                        <a:pt x="76" y="13"/>
                      </a:lnTo>
                      <a:lnTo>
                        <a:pt x="90" y="15"/>
                      </a:lnTo>
                      <a:lnTo>
                        <a:pt x="109" y="13"/>
                      </a:lnTo>
                      <a:lnTo>
                        <a:pt x="109" y="22"/>
                      </a:lnTo>
                      <a:lnTo>
                        <a:pt x="98" y="18"/>
                      </a:lnTo>
                      <a:lnTo>
                        <a:pt x="59" y="19"/>
                      </a:lnTo>
                      <a:lnTo>
                        <a:pt x="33" y="16"/>
                      </a:lnTo>
                      <a:lnTo>
                        <a:pt x="10" y="1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5" name="Freeform 35"/>
                <p:cNvSpPr>
                  <a:spLocks/>
                </p:cNvSpPr>
                <p:nvPr/>
              </p:nvSpPr>
              <p:spPr bwMode="auto">
                <a:xfrm>
                  <a:off x="4173" y="992"/>
                  <a:ext cx="18" cy="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4"/>
                    </a:cxn>
                    <a:cxn ang="0">
                      <a:pos x="28" y="8"/>
                    </a:cxn>
                    <a:cxn ang="0">
                      <a:pos x="41" y="8"/>
                    </a:cxn>
                    <a:cxn ang="0">
                      <a:pos x="55" y="4"/>
                    </a:cxn>
                    <a:cxn ang="0">
                      <a:pos x="36" y="13"/>
                    </a:cxn>
                    <a:cxn ang="0">
                      <a:pos x="18" y="14"/>
                    </a:cxn>
                    <a:cxn ang="0">
                      <a:pos x="5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5" h="14">
                      <a:moveTo>
                        <a:pt x="0" y="0"/>
                      </a:moveTo>
                      <a:lnTo>
                        <a:pt x="13" y="4"/>
                      </a:lnTo>
                      <a:lnTo>
                        <a:pt x="28" y="8"/>
                      </a:lnTo>
                      <a:lnTo>
                        <a:pt x="41" y="8"/>
                      </a:lnTo>
                      <a:lnTo>
                        <a:pt x="55" y="4"/>
                      </a:lnTo>
                      <a:lnTo>
                        <a:pt x="36" y="13"/>
                      </a:lnTo>
                      <a:lnTo>
                        <a:pt x="18" y="14"/>
                      </a:lnTo>
                      <a:lnTo>
                        <a:pt x="5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6" name="Freeform 36"/>
                <p:cNvSpPr>
                  <a:spLocks/>
                </p:cNvSpPr>
                <p:nvPr/>
              </p:nvSpPr>
              <p:spPr bwMode="auto">
                <a:xfrm>
                  <a:off x="4154" y="919"/>
                  <a:ext cx="22" cy="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7" y="10"/>
                    </a:cxn>
                    <a:cxn ang="0">
                      <a:pos x="46" y="15"/>
                    </a:cxn>
                    <a:cxn ang="0">
                      <a:pos x="67" y="22"/>
                    </a:cxn>
                    <a:cxn ang="0">
                      <a:pos x="62" y="7"/>
                    </a:cxn>
                    <a:cxn ang="0">
                      <a:pos x="53" y="0"/>
                    </a:cxn>
                    <a:cxn ang="0">
                      <a:pos x="47" y="2"/>
                    </a:cxn>
                    <a:cxn ang="0">
                      <a:pos x="34" y="0"/>
                    </a:cxn>
                    <a:cxn ang="0">
                      <a:pos x="24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67" h="22">
                      <a:moveTo>
                        <a:pt x="0" y="7"/>
                      </a:moveTo>
                      <a:lnTo>
                        <a:pt x="27" y="10"/>
                      </a:lnTo>
                      <a:lnTo>
                        <a:pt x="46" y="15"/>
                      </a:lnTo>
                      <a:lnTo>
                        <a:pt x="67" y="22"/>
                      </a:lnTo>
                      <a:lnTo>
                        <a:pt x="62" y="7"/>
                      </a:lnTo>
                      <a:lnTo>
                        <a:pt x="53" y="0"/>
                      </a:lnTo>
                      <a:lnTo>
                        <a:pt x="47" y="2"/>
                      </a:lnTo>
                      <a:lnTo>
                        <a:pt x="34" y="0"/>
                      </a:lnTo>
                      <a:lnTo>
                        <a:pt x="24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7" name="Freeform 37"/>
                <p:cNvSpPr>
                  <a:spLocks/>
                </p:cNvSpPr>
                <p:nvPr/>
              </p:nvSpPr>
              <p:spPr bwMode="auto">
                <a:xfrm>
                  <a:off x="4196" y="921"/>
                  <a:ext cx="26" cy="7"/>
                </a:xfrm>
                <a:custGeom>
                  <a:avLst/>
                  <a:gdLst/>
                  <a:ahLst/>
                  <a:cxnLst>
                    <a:cxn ang="0">
                      <a:pos x="0" y="20"/>
                    </a:cxn>
                    <a:cxn ang="0">
                      <a:pos x="21" y="16"/>
                    </a:cxn>
                    <a:cxn ang="0">
                      <a:pos x="43" y="14"/>
                    </a:cxn>
                    <a:cxn ang="0">
                      <a:pos x="80" y="19"/>
                    </a:cxn>
                    <a:cxn ang="0">
                      <a:pos x="55" y="9"/>
                    </a:cxn>
                    <a:cxn ang="0">
                      <a:pos x="43" y="4"/>
                    </a:cxn>
                    <a:cxn ang="0">
                      <a:pos x="27" y="5"/>
                    </a:cxn>
                    <a:cxn ang="0">
                      <a:pos x="17" y="0"/>
                    </a:cxn>
                    <a:cxn ang="0">
                      <a:pos x="5" y="9"/>
                    </a:cxn>
                    <a:cxn ang="0">
                      <a:pos x="0" y="20"/>
                    </a:cxn>
                  </a:cxnLst>
                  <a:rect l="0" t="0" r="r" b="b"/>
                  <a:pathLst>
                    <a:path w="80" h="20">
                      <a:moveTo>
                        <a:pt x="0" y="20"/>
                      </a:moveTo>
                      <a:lnTo>
                        <a:pt x="21" y="16"/>
                      </a:lnTo>
                      <a:lnTo>
                        <a:pt x="43" y="14"/>
                      </a:lnTo>
                      <a:lnTo>
                        <a:pt x="80" y="19"/>
                      </a:lnTo>
                      <a:lnTo>
                        <a:pt x="55" y="9"/>
                      </a:lnTo>
                      <a:lnTo>
                        <a:pt x="43" y="4"/>
                      </a:lnTo>
                      <a:lnTo>
                        <a:pt x="27" y="5"/>
                      </a:lnTo>
                      <a:lnTo>
                        <a:pt x="17" y="0"/>
                      </a:lnTo>
                      <a:lnTo>
                        <a:pt x="5" y="9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8" name="Freeform 38"/>
                <p:cNvSpPr>
                  <a:spLocks/>
                </p:cNvSpPr>
                <p:nvPr/>
              </p:nvSpPr>
              <p:spPr bwMode="auto">
                <a:xfrm>
                  <a:off x="4168" y="931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11" y="5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1" h="8">
                      <a:moveTo>
                        <a:pt x="3" y="0"/>
                      </a:moveTo>
                      <a:lnTo>
                        <a:pt x="0" y="8"/>
                      </a:lnTo>
                      <a:lnTo>
                        <a:pt x="11" y="5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9" name="Freeform 39"/>
                <p:cNvSpPr>
                  <a:spLocks/>
                </p:cNvSpPr>
                <p:nvPr/>
              </p:nvSpPr>
              <p:spPr bwMode="auto">
                <a:xfrm>
                  <a:off x="4208" y="934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8"/>
                    </a:cxn>
                    <a:cxn ang="0">
                      <a:pos x="9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9" h="8">
                      <a:moveTo>
                        <a:pt x="2" y="0"/>
                      </a:moveTo>
                      <a:lnTo>
                        <a:pt x="0" y="8"/>
                      </a:lnTo>
                      <a:lnTo>
                        <a:pt x="9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0" name="Freeform 40"/>
                <p:cNvSpPr>
                  <a:spLocks/>
                </p:cNvSpPr>
                <p:nvPr/>
              </p:nvSpPr>
              <p:spPr bwMode="auto">
                <a:xfrm>
                  <a:off x="4109" y="821"/>
                  <a:ext cx="121" cy="94"/>
                </a:xfrm>
                <a:custGeom>
                  <a:avLst/>
                  <a:gdLst/>
                  <a:ahLst/>
                  <a:cxnLst>
                    <a:cxn ang="0">
                      <a:pos x="88" y="176"/>
                    </a:cxn>
                    <a:cxn ang="0">
                      <a:pos x="134" y="189"/>
                    </a:cxn>
                    <a:cxn ang="0">
                      <a:pos x="179" y="189"/>
                    </a:cxn>
                    <a:cxn ang="0">
                      <a:pos x="223" y="175"/>
                    </a:cxn>
                    <a:cxn ang="0">
                      <a:pos x="270" y="147"/>
                    </a:cxn>
                    <a:cxn ang="0">
                      <a:pos x="316" y="108"/>
                    </a:cxn>
                    <a:cxn ang="0">
                      <a:pos x="355" y="74"/>
                    </a:cxn>
                    <a:cxn ang="0">
                      <a:pos x="362" y="35"/>
                    </a:cxn>
                    <a:cxn ang="0">
                      <a:pos x="349" y="22"/>
                    </a:cxn>
                    <a:cxn ang="0">
                      <a:pos x="297" y="5"/>
                    </a:cxn>
                    <a:cxn ang="0">
                      <a:pos x="233" y="0"/>
                    </a:cxn>
                    <a:cxn ang="0">
                      <a:pos x="205" y="22"/>
                    </a:cxn>
                    <a:cxn ang="0">
                      <a:pos x="176" y="56"/>
                    </a:cxn>
                    <a:cxn ang="0">
                      <a:pos x="141" y="64"/>
                    </a:cxn>
                    <a:cxn ang="0">
                      <a:pos x="113" y="64"/>
                    </a:cxn>
                    <a:cxn ang="0">
                      <a:pos x="163" y="56"/>
                    </a:cxn>
                    <a:cxn ang="0">
                      <a:pos x="190" y="31"/>
                    </a:cxn>
                    <a:cxn ang="0">
                      <a:pos x="218" y="1"/>
                    </a:cxn>
                    <a:cxn ang="0">
                      <a:pos x="175" y="7"/>
                    </a:cxn>
                    <a:cxn ang="0">
                      <a:pos x="105" y="31"/>
                    </a:cxn>
                    <a:cxn ang="0">
                      <a:pos x="69" y="56"/>
                    </a:cxn>
                    <a:cxn ang="0">
                      <a:pos x="43" y="87"/>
                    </a:cxn>
                    <a:cxn ang="0">
                      <a:pos x="36" y="116"/>
                    </a:cxn>
                    <a:cxn ang="0">
                      <a:pos x="36" y="137"/>
                    </a:cxn>
                    <a:cxn ang="0">
                      <a:pos x="40" y="165"/>
                    </a:cxn>
                    <a:cxn ang="0">
                      <a:pos x="34" y="192"/>
                    </a:cxn>
                    <a:cxn ang="0">
                      <a:pos x="26" y="210"/>
                    </a:cxn>
                    <a:cxn ang="0">
                      <a:pos x="12" y="237"/>
                    </a:cxn>
                    <a:cxn ang="0">
                      <a:pos x="1" y="259"/>
                    </a:cxn>
                    <a:cxn ang="0">
                      <a:pos x="0" y="281"/>
                    </a:cxn>
                    <a:cxn ang="0">
                      <a:pos x="4" y="263"/>
                    </a:cxn>
                    <a:cxn ang="0">
                      <a:pos x="23" y="232"/>
                    </a:cxn>
                    <a:cxn ang="0">
                      <a:pos x="43" y="200"/>
                    </a:cxn>
                    <a:cxn ang="0">
                      <a:pos x="47" y="172"/>
                    </a:cxn>
                    <a:cxn ang="0">
                      <a:pos x="52" y="155"/>
                    </a:cxn>
                    <a:cxn ang="0">
                      <a:pos x="62" y="144"/>
                    </a:cxn>
                    <a:cxn ang="0">
                      <a:pos x="85" y="147"/>
                    </a:cxn>
                    <a:cxn ang="0">
                      <a:pos x="106" y="147"/>
                    </a:cxn>
                    <a:cxn ang="0">
                      <a:pos x="148" y="139"/>
                    </a:cxn>
                    <a:cxn ang="0">
                      <a:pos x="186" y="115"/>
                    </a:cxn>
                    <a:cxn ang="0">
                      <a:pos x="206" y="90"/>
                    </a:cxn>
                    <a:cxn ang="0">
                      <a:pos x="180" y="112"/>
                    </a:cxn>
                    <a:cxn ang="0">
                      <a:pos x="141" y="131"/>
                    </a:cxn>
                    <a:cxn ang="0">
                      <a:pos x="110" y="136"/>
                    </a:cxn>
                    <a:cxn ang="0">
                      <a:pos x="89" y="136"/>
                    </a:cxn>
                    <a:cxn ang="0">
                      <a:pos x="134" y="127"/>
                    </a:cxn>
                    <a:cxn ang="0">
                      <a:pos x="165" y="110"/>
                    </a:cxn>
                    <a:cxn ang="0">
                      <a:pos x="191" y="95"/>
                    </a:cxn>
                    <a:cxn ang="0">
                      <a:pos x="216" y="76"/>
                    </a:cxn>
                    <a:cxn ang="0">
                      <a:pos x="208" y="101"/>
                    </a:cxn>
                    <a:cxn ang="0">
                      <a:pos x="183" y="130"/>
                    </a:cxn>
                    <a:cxn ang="0">
                      <a:pos x="142" y="156"/>
                    </a:cxn>
                    <a:cxn ang="0">
                      <a:pos x="111" y="167"/>
                    </a:cxn>
                    <a:cxn ang="0">
                      <a:pos x="88" y="176"/>
                    </a:cxn>
                  </a:cxnLst>
                  <a:rect l="0" t="0" r="r" b="b"/>
                  <a:pathLst>
                    <a:path w="362" h="281">
                      <a:moveTo>
                        <a:pt x="88" y="176"/>
                      </a:moveTo>
                      <a:lnTo>
                        <a:pt x="134" y="189"/>
                      </a:lnTo>
                      <a:lnTo>
                        <a:pt x="179" y="189"/>
                      </a:lnTo>
                      <a:lnTo>
                        <a:pt x="223" y="175"/>
                      </a:lnTo>
                      <a:lnTo>
                        <a:pt x="270" y="147"/>
                      </a:lnTo>
                      <a:lnTo>
                        <a:pt x="316" y="108"/>
                      </a:lnTo>
                      <a:lnTo>
                        <a:pt x="355" y="74"/>
                      </a:lnTo>
                      <a:lnTo>
                        <a:pt x="362" y="35"/>
                      </a:lnTo>
                      <a:lnTo>
                        <a:pt x="349" y="22"/>
                      </a:lnTo>
                      <a:lnTo>
                        <a:pt x="297" y="5"/>
                      </a:lnTo>
                      <a:lnTo>
                        <a:pt x="233" y="0"/>
                      </a:lnTo>
                      <a:lnTo>
                        <a:pt x="205" y="22"/>
                      </a:lnTo>
                      <a:lnTo>
                        <a:pt x="176" y="56"/>
                      </a:lnTo>
                      <a:lnTo>
                        <a:pt x="141" y="64"/>
                      </a:lnTo>
                      <a:lnTo>
                        <a:pt x="113" y="64"/>
                      </a:lnTo>
                      <a:lnTo>
                        <a:pt x="163" y="56"/>
                      </a:lnTo>
                      <a:lnTo>
                        <a:pt x="190" y="31"/>
                      </a:lnTo>
                      <a:lnTo>
                        <a:pt x="218" y="1"/>
                      </a:lnTo>
                      <a:lnTo>
                        <a:pt x="175" y="7"/>
                      </a:lnTo>
                      <a:lnTo>
                        <a:pt x="105" y="31"/>
                      </a:lnTo>
                      <a:lnTo>
                        <a:pt x="69" y="56"/>
                      </a:lnTo>
                      <a:lnTo>
                        <a:pt x="43" y="87"/>
                      </a:lnTo>
                      <a:lnTo>
                        <a:pt x="36" y="116"/>
                      </a:lnTo>
                      <a:lnTo>
                        <a:pt x="36" y="137"/>
                      </a:lnTo>
                      <a:lnTo>
                        <a:pt x="40" y="165"/>
                      </a:lnTo>
                      <a:lnTo>
                        <a:pt x="34" y="192"/>
                      </a:lnTo>
                      <a:lnTo>
                        <a:pt x="26" y="210"/>
                      </a:lnTo>
                      <a:lnTo>
                        <a:pt x="12" y="237"/>
                      </a:lnTo>
                      <a:lnTo>
                        <a:pt x="1" y="259"/>
                      </a:lnTo>
                      <a:lnTo>
                        <a:pt x="0" y="281"/>
                      </a:lnTo>
                      <a:lnTo>
                        <a:pt x="4" y="263"/>
                      </a:lnTo>
                      <a:lnTo>
                        <a:pt x="23" y="232"/>
                      </a:lnTo>
                      <a:lnTo>
                        <a:pt x="43" y="200"/>
                      </a:lnTo>
                      <a:lnTo>
                        <a:pt x="47" y="172"/>
                      </a:lnTo>
                      <a:lnTo>
                        <a:pt x="52" y="155"/>
                      </a:lnTo>
                      <a:lnTo>
                        <a:pt x="62" y="144"/>
                      </a:lnTo>
                      <a:lnTo>
                        <a:pt x="85" y="147"/>
                      </a:lnTo>
                      <a:lnTo>
                        <a:pt x="106" y="147"/>
                      </a:lnTo>
                      <a:lnTo>
                        <a:pt x="148" y="139"/>
                      </a:lnTo>
                      <a:lnTo>
                        <a:pt x="186" y="115"/>
                      </a:lnTo>
                      <a:lnTo>
                        <a:pt x="206" y="90"/>
                      </a:lnTo>
                      <a:lnTo>
                        <a:pt x="180" y="112"/>
                      </a:lnTo>
                      <a:lnTo>
                        <a:pt x="141" y="131"/>
                      </a:lnTo>
                      <a:lnTo>
                        <a:pt x="110" y="136"/>
                      </a:lnTo>
                      <a:lnTo>
                        <a:pt x="89" y="136"/>
                      </a:lnTo>
                      <a:lnTo>
                        <a:pt x="134" y="127"/>
                      </a:lnTo>
                      <a:lnTo>
                        <a:pt x="165" y="110"/>
                      </a:lnTo>
                      <a:lnTo>
                        <a:pt x="191" y="95"/>
                      </a:lnTo>
                      <a:lnTo>
                        <a:pt x="216" y="76"/>
                      </a:lnTo>
                      <a:lnTo>
                        <a:pt x="208" y="101"/>
                      </a:lnTo>
                      <a:lnTo>
                        <a:pt x="183" y="130"/>
                      </a:lnTo>
                      <a:lnTo>
                        <a:pt x="142" y="156"/>
                      </a:lnTo>
                      <a:lnTo>
                        <a:pt x="111" y="167"/>
                      </a:lnTo>
                      <a:lnTo>
                        <a:pt x="88" y="176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1" name="Freeform 41"/>
                <p:cNvSpPr>
                  <a:spLocks/>
                </p:cNvSpPr>
                <p:nvPr/>
              </p:nvSpPr>
              <p:spPr bwMode="auto">
                <a:xfrm>
                  <a:off x="4190" y="830"/>
                  <a:ext cx="82" cy="107"/>
                </a:xfrm>
                <a:custGeom>
                  <a:avLst/>
                  <a:gdLst/>
                  <a:ahLst/>
                  <a:cxnLst>
                    <a:cxn ang="0">
                      <a:pos x="59" y="114"/>
                    </a:cxn>
                    <a:cxn ang="0">
                      <a:pos x="38" y="136"/>
                    </a:cxn>
                    <a:cxn ang="0">
                      <a:pos x="0" y="169"/>
                    </a:cxn>
                    <a:cxn ang="0">
                      <a:pos x="34" y="166"/>
                    </a:cxn>
                    <a:cxn ang="0">
                      <a:pos x="74" y="155"/>
                    </a:cxn>
                    <a:cxn ang="0">
                      <a:pos x="102" y="144"/>
                    </a:cxn>
                    <a:cxn ang="0">
                      <a:pos x="76" y="168"/>
                    </a:cxn>
                    <a:cxn ang="0">
                      <a:pos x="59" y="181"/>
                    </a:cxn>
                    <a:cxn ang="0">
                      <a:pos x="103" y="166"/>
                    </a:cxn>
                    <a:cxn ang="0">
                      <a:pos x="124" y="150"/>
                    </a:cxn>
                    <a:cxn ang="0">
                      <a:pos x="168" y="121"/>
                    </a:cxn>
                    <a:cxn ang="0">
                      <a:pos x="139" y="159"/>
                    </a:cxn>
                    <a:cxn ang="0">
                      <a:pos x="121" y="181"/>
                    </a:cxn>
                    <a:cxn ang="0">
                      <a:pos x="106" y="199"/>
                    </a:cxn>
                    <a:cxn ang="0">
                      <a:pos x="129" y="194"/>
                    </a:cxn>
                    <a:cxn ang="0">
                      <a:pos x="155" y="186"/>
                    </a:cxn>
                    <a:cxn ang="0">
                      <a:pos x="174" y="171"/>
                    </a:cxn>
                    <a:cxn ang="0">
                      <a:pos x="158" y="195"/>
                    </a:cxn>
                    <a:cxn ang="0">
                      <a:pos x="139" y="216"/>
                    </a:cxn>
                    <a:cxn ang="0">
                      <a:pos x="121" y="233"/>
                    </a:cxn>
                    <a:cxn ang="0">
                      <a:pos x="145" y="229"/>
                    </a:cxn>
                    <a:cxn ang="0">
                      <a:pos x="176" y="218"/>
                    </a:cxn>
                    <a:cxn ang="0">
                      <a:pos x="170" y="231"/>
                    </a:cxn>
                    <a:cxn ang="0">
                      <a:pos x="150" y="253"/>
                    </a:cxn>
                    <a:cxn ang="0">
                      <a:pos x="182" y="229"/>
                    </a:cxn>
                    <a:cxn ang="0">
                      <a:pos x="176" y="241"/>
                    </a:cxn>
                    <a:cxn ang="0">
                      <a:pos x="161" y="271"/>
                    </a:cxn>
                    <a:cxn ang="0">
                      <a:pos x="149" y="291"/>
                    </a:cxn>
                    <a:cxn ang="0">
                      <a:pos x="187" y="266"/>
                    </a:cxn>
                    <a:cxn ang="0">
                      <a:pos x="209" y="243"/>
                    </a:cxn>
                    <a:cxn ang="0">
                      <a:pos x="193" y="280"/>
                    </a:cxn>
                    <a:cxn ang="0">
                      <a:pos x="177" y="300"/>
                    </a:cxn>
                    <a:cxn ang="0">
                      <a:pos x="159" y="321"/>
                    </a:cxn>
                    <a:cxn ang="0">
                      <a:pos x="218" y="285"/>
                    </a:cxn>
                    <a:cxn ang="0">
                      <a:pos x="243" y="241"/>
                    </a:cxn>
                    <a:cxn ang="0">
                      <a:pos x="246" y="197"/>
                    </a:cxn>
                    <a:cxn ang="0">
                      <a:pos x="235" y="147"/>
                    </a:cxn>
                    <a:cxn ang="0">
                      <a:pos x="223" y="103"/>
                    </a:cxn>
                    <a:cxn ang="0">
                      <a:pos x="209" y="74"/>
                    </a:cxn>
                    <a:cxn ang="0">
                      <a:pos x="206" y="96"/>
                    </a:cxn>
                    <a:cxn ang="0">
                      <a:pos x="188" y="134"/>
                    </a:cxn>
                    <a:cxn ang="0">
                      <a:pos x="197" y="98"/>
                    </a:cxn>
                    <a:cxn ang="0">
                      <a:pos x="198" y="66"/>
                    </a:cxn>
                    <a:cxn ang="0">
                      <a:pos x="187" y="49"/>
                    </a:cxn>
                    <a:cxn ang="0">
                      <a:pos x="164" y="34"/>
                    </a:cxn>
                    <a:cxn ang="0">
                      <a:pos x="165" y="66"/>
                    </a:cxn>
                    <a:cxn ang="0">
                      <a:pos x="155" y="91"/>
                    </a:cxn>
                    <a:cxn ang="0">
                      <a:pos x="128" y="124"/>
                    </a:cxn>
                    <a:cxn ang="0">
                      <a:pos x="151" y="88"/>
                    </a:cxn>
                    <a:cxn ang="0">
                      <a:pos x="158" y="61"/>
                    </a:cxn>
                    <a:cxn ang="0">
                      <a:pos x="158" y="33"/>
                    </a:cxn>
                    <a:cxn ang="0">
                      <a:pos x="145" y="16"/>
                    </a:cxn>
                    <a:cxn ang="0">
                      <a:pos x="132" y="8"/>
                    </a:cxn>
                    <a:cxn ang="0">
                      <a:pos x="117" y="1"/>
                    </a:cxn>
                    <a:cxn ang="0">
                      <a:pos x="110" y="0"/>
                    </a:cxn>
                    <a:cxn ang="0">
                      <a:pos x="116" y="25"/>
                    </a:cxn>
                    <a:cxn ang="0">
                      <a:pos x="108" y="65"/>
                    </a:cxn>
                    <a:cxn ang="0">
                      <a:pos x="81" y="103"/>
                    </a:cxn>
                    <a:cxn ang="0">
                      <a:pos x="59" y="114"/>
                    </a:cxn>
                  </a:cxnLst>
                  <a:rect l="0" t="0" r="r" b="b"/>
                  <a:pathLst>
                    <a:path w="246" h="321">
                      <a:moveTo>
                        <a:pt x="59" y="114"/>
                      </a:moveTo>
                      <a:lnTo>
                        <a:pt x="38" y="136"/>
                      </a:lnTo>
                      <a:lnTo>
                        <a:pt x="0" y="169"/>
                      </a:lnTo>
                      <a:lnTo>
                        <a:pt x="34" y="166"/>
                      </a:lnTo>
                      <a:lnTo>
                        <a:pt x="74" y="155"/>
                      </a:lnTo>
                      <a:lnTo>
                        <a:pt x="102" y="144"/>
                      </a:lnTo>
                      <a:lnTo>
                        <a:pt x="76" y="168"/>
                      </a:lnTo>
                      <a:lnTo>
                        <a:pt x="59" y="181"/>
                      </a:lnTo>
                      <a:lnTo>
                        <a:pt x="103" y="166"/>
                      </a:lnTo>
                      <a:lnTo>
                        <a:pt x="124" y="150"/>
                      </a:lnTo>
                      <a:lnTo>
                        <a:pt x="168" y="121"/>
                      </a:lnTo>
                      <a:lnTo>
                        <a:pt x="139" y="159"/>
                      </a:lnTo>
                      <a:lnTo>
                        <a:pt x="121" y="181"/>
                      </a:lnTo>
                      <a:lnTo>
                        <a:pt x="106" y="199"/>
                      </a:lnTo>
                      <a:lnTo>
                        <a:pt x="129" y="194"/>
                      </a:lnTo>
                      <a:lnTo>
                        <a:pt x="155" y="186"/>
                      </a:lnTo>
                      <a:lnTo>
                        <a:pt x="174" y="171"/>
                      </a:lnTo>
                      <a:lnTo>
                        <a:pt x="158" y="195"/>
                      </a:lnTo>
                      <a:lnTo>
                        <a:pt x="139" y="216"/>
                      </a:lnTo>
                      <a:lnTo>
                        <a:pt x="121" y="233"/>
                      </a:lnTo>
                      <a:lnTo>
                        <a:pt x="145" y="229"/>
                      </a:lnTo>
                      <a:lnTo>
                        <a:pt x="176" y="218"/>
                      </a:lnTo>
                      <a:lnTo>
                        <a:pt x="170" y="231"/>
                      </a:lnTo>
                      <a:lnTo>
                        <a:pt x="150" y="253"/>
                      </a:lnTo>
                      <a:lnTo>
                        <a:pt x="182" y="229"/>
                      </a:lnTo>
                      <a:lnTo>
                        <a:pt x="176" y="241"/>
                      </a:lnTo>
                      <a:lnTo>
                        <a:pt x="161" y="271"/>
                      </a:lnTo>
                      <a:lnTo>
                        <a:pt x="149" y="291"/>
                      </a:lnTo>
                      <a:lnTo>
                        <a:pt x="187" y="266"/>
                      </a:lnTo>
                      <a:lnTo>
                        <a:pt x="209" y="243"/>
                      </a:lnTo>
                      <a:lnTo>
                        <a:pt x="193" y="280"/>
                      </a:lnTo>
                      <a:lnTo>
                        <a:pt x="177" y="300"/>
                      </a:lnTo>
                      <a:lnTo>
                        <a:pt x="159" y="321"/>
                      </a:lnTo>
                      <a:lnTo>
                        <a:pt x="218" y="285"/>
                      </a:lnTo>
                      <a:lnTo>
                        <a:pt x="243" y="241"/>
                      </a:lnTo>
                      <a:lnTo>
                        <a:pt x="246" y="197"/>
                      </a:lnTo>
                      <a:lnTo>
                        <a:pt x="235" y="147"/>
                      </a:lnTo>
                      <a:lnTo>
                        <a:pt x="223" y="103"/>
                      </a:lnTo>
                      <a:lnTo>
                        <a:pt x="209" y="74"/>
                      </a:lnTo>
                      <a:lnTo>
                        <a:pt x="206" y="96"/>
                      </a:lnTo>
                      <a:lnTo>
                        <a:pt x="188" y="134"/>
                      </a:lnTo>
                      <a:lnTo>
                        <a:pt x="197" y="98"/>
                      </a:lnTo>
                      <a:lnTo>
                        <a:pt x="198" y="66"/>
                      </a:lnTo>
                      <a:lnTo>
                        <a:pt x="187" y="49"/>
                      </a:lnTo>
                      <a:lnTo>
                        <a:pt x="164" y="34"/>
                      </a:lnTo>
                      <a:lnTo>
                        <a:pt x="165" y="66"/>
                      </a:lnTo>
                      <a:lnTo>
                        <a:pt x="155" y="91"/>
                      </a:lnTo>
                      <a:lnTo>
                        <a:pt x="128" y="124"/>
                      </a:lnTo>
                      <a:lnTo>
                        <a:pt x="151" y="88"/>
                      </a:lnTo>
                      <a:lnTo>
                        <a:pt x="158" y="61"/>
                      </a:lnTo>
                      <a:lnTo>
                        <a:pt x="158" y="33"/>
                      </a:lnTo>
                      <a:lnTo>
                        <a:pt x="145" y="16"/>
                      </a:lnTo>
                      <a:lnTo>
                        <a:pt x="132" y="8"/>
                      </a:lnTo>
                      <a:lnTo>
                        <a:pt x="117" y="1"/>
                      </a:lnTo>
                      <a:lnTo>
                        <a:pt x="110" y="0"/>
                      </a:lnTo>
                      <a:lnTo>
                        <a:pt x="116" y="25"/>
                      </a:lnTo>
                      <a:lnTo>
                        <a:pt x="108" y="65"/>
                      </a:lnTo>
                      <a:lnTo>
                        <a:pt x="81" y="103"/>
                      </a:lnTo>
                      <a:lnTo>
                        <a:pt x="59" y="114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2" name="Freeform 42"/>
                <p:cNvSpPr>
                  <a:spLocks/>
                </p:cNvSpPr>
                <p:nvPr/>
              </p:nvSpPr>
              <p:spPr bwMode="auto">
                <a:xfrm>
                  <a:off x="4109" y="878"/>
                  <a:ext cx="36" cy="74"/>
                </a:xfrm>
                <a:custGeom>
                  <a:avLst/>
                  <a:gdLst/>
                  <a:ahLst/>
                  <a:cxnLst>
                    <a:cxn ang="0">
                      <a:pos x="77" y="35"/>
                    </a:cxn>
                    <a:cxn ang="0">
                      <a:pos x="38" y="20"/>
                    </a:cxn>
                    <a:cxn ang="0">
                      <a:pos x="66" y="55"/>
                    </a:cxn>
                    <a:cxn ang="0">
                      <a:pos x="66" y="62"/>
                    </a:cxn>
                    <a:cxn ang="0">
                      <a:pos x="26" y="49"/>
                    </a:cxn>
                    <a:cxn ang="0">
                      <a:pos x="69" y="74"/>
                    </a:cxn>
                    <a:cxn ang="0">
                      <a:pos x="69" y="79"/>
                    </a:cxn>
                    <a:cxn ang="0">
                      <a:pos x="28" y="75"/>
                    </a:cxn>
                    <a:cxn ang="0">
                      <a:pos x="74" y="91"/>
                    </a:cxn>
                    <a:cxn ang="0">
                      <a:pos x="87" y="100"/>
                    </a:cxn>
                    <a:cxn ang="0">
                      <a:pos x="32" y="125"/>
                    </a:cxn>
                    <a:cxn ang="0">
                      <a:pos x="65" y="124"/>
                    </a:cxn>
                    <a:cxn ang="0">
                      <a:pos x="103" y="104"/>
                    </a:cxn>
                    <a:cxn ang="0">
                      <a:pos x="65" y="141"/>
                    </a:cxn>
                    <a:cxn ang="0">
                      <a:pos x="15" y="149"/>
                    </a:cxn>
                    <a:cxn ang="0">
                      <a:pos x="77" y="148"/>
                    </a:cxn>
                    <a:cxn ang="0">
                      <a:pos x="92" y="159"/>
                    </a:cxn>
                    <a:cxn ang="0">
                      <a:pos x="61" y="183"/>
                    </a:cxn>
                    <a:cxn ang="0">
                      <a:pos x="100" y="166"/>
                    </a:cxn>
                    <a:cxn ang="0">
                      <a:pos x="76" y="203"/>
                    </a:cxn>
                    <a:cxn ang="0">
                      <a:pos x="95" y="199"/>
                    </a:cxn>
                    <a:cxn ang="0">
                      <a:pos x="64" y="219"/>
                    </a:cxn>
                    <a:cxn ang="0">
                      <a:pos x="16" y="179"/>
                    </a:cxn>
                    <a:cxn ang="0">
                      <a:pos x="50" y="170"/>
                    </a:cxn>
                    <a:cxn ang="0">
                      <a:pos x="11" y="170"/>
                    </a:cxn>
                    <a:cxn ang="0">
                      <a:pos x="1" y="154"/>
                    </a:cxn>
                    <a:cxn ang="0">
                      <a:pos x="2" y="108"/>
                    </a:cxn>
                    <a:cxn ang="0">
                      <a:pos x="12" y="79"/>
                    </a:cxn>
                    <a:cxn ang="0">
                      <a:pos x="23" y="83"/>
                    </a:cxn>
                    <a:cxn ang="0">
                      <a:pos x="20" y="54"/>
                    </a:cxn>
                    <a:cxn ang="0">
                      <a:pos x="32" y="25"/>
                    </a:cxn>
                    <a:cxn ang="0">
                      <a:pos x="48" y="0"/>
                    </a:cxn>
                    <a:cxn ang="0">
                      <a:pos x="70" y="25"/>
                    </a:cxn>
                  </a:cxnLst>
                  <a:rect l="0" t="0" r="r" b="b"/>
                  <a:pathLst>
                    <a:path w="108" h="221">
                      <a:moveTo>
                        <a:pt x="108" y="33"/>
                      </a:moveTo>
                      <a:lnTo>
                        <a:pt x="77" y="35"/>
                      </a:lnTo>
                      <a:lnTo>
                        <a:pt x="65" y="32"/>
                      </a:lnTo>
                      <a:lnTo>
                        <a:pt x="38" y="20"/>
                      </a:lnTo>
                      <a:lnTo>
                        <a:pt x="50" y="42"/>
                      </a:lnTo>
                      <a:lnTo>
                        <a:pt x="66" y="55"/>
                      </a:lnTo>
                      <a:lnTo>
                        <a:pt x="87" y="58"/>
                      </a:lnTo>
                      <a:lnTo>
                        <a:pt x="66" y="62"/>
                      </a:lnTo>
                      <a:lnTo>
                        <a:pt x="37" y="58"/>
                      </a:lnTo>
                      <a:lnTo>
                        <a:pt x="26" y="49"/>
                      </a:lnTo>
                      <a:lnTo>
                        <a:pt x="47" y="68"/>
                      </a:lnTo>
                      <a:lnTo>
                        <a:pt x="69" y="74"/>
                      </a:lnTo>
                      <a:lnTo>
                        <a:pt x="83" y="70"/>
                      </a:lnTo>
                      <a:lnTo>
                        <a:pt x="69" y="79"/>
                      </a:lnTo>
                      <a:lnTo>
                        <a:pt x="49" y="79"/>
                      </a:lnTo>
                      <a:lnTo>
                        <a:pt x="28" y="75"/>
                      </a:lnTo>
                      <a:lnTo>
                        <a:pt x="50" y="87"/>
                      </a:lnTo>
                      <a:lnTo>
                        <a:pt x="74" y="91"/>
                      </a:lnTo>
                      <a:lnTo>
                        <a:pt x="102" y="85"/>
                      </a:lnTo>
                      <a:lnTo>
                        <a:pt x="87" y="100"/>
                      </a:lnTo>
                      <a:lnTo>
                        <a:pt x="58" y="122"/>
                      </a:lnTo>
                      <a:lnTo>
                        <a:pt x="32" y="125"/>
                      </a:lnTo>
                      <a:lnTo>
                        <a:pt x="49" y="129"/>
                      </a:lnTo>
                      <a:lnTo>
                        <a:pt x="65" y="124"/>
                      </a:lnTo>
                      <a:lnTo>
                        <a:pt x="89" y="120"/>
                      </a:lnTo>
                      <a:lnTo>
                        <a:pt x="103" y="104"/>
                      </a:lnTo>
                      <a:lnTo>
                        <a:pt x="86" y="133"/>
                      </a:lnTo>
                      <a:lnTo>
                        <a:pt x="65" y="141"/>
                      </a:lnTo>
                      <a:lnTo>
                        <a:pt x="49" y="147"/>
                      </a:lnTo>
                      <a:lnTo>
                        <a:pt x="15" y="149"/>
                      </a:lnTo>
                      <a:lnTo>
                        <a:pt x="47" y="156"/>
                      </a:lnTo>
                      <a:lnTo>
                        <a:pt x="77" y="148"/>
                      </a:lnTo>
                      <a:lnTo>
                        <a:pt x="100" y="135"/>
                      </a:lnTo>
                      <a:lnTo>
                        <a:pt x="92" y="159"/>
                      </a:lnTo>
                      <a:lnTo>
                        <a:pt x="72" y="179"/>
                      </a:lnTo>
                      <a:lnTo>
                        <a:pt x="61" y="183"/>
                      </a:lnTo>
                      <a:lnTo>
                        <a:pt x="86" y="174"/>
                      </a:lnTo>
                      <a:lnTo>
                        <a:pt x="100" y="166"/>
                      </a:lnTo>
                      <a:lnTo>
                        <a:pt x="91" y="194"/>
                      </a:lnTo>
                      <a:lnTo>
                        <a:pt x="76" y="203"/>
                      </a:lnTo>
                      <a:lnTo>
                        <a:pt x="65" y="208"/>
                      </a:lnTo>
                      <a:lnTo>
                        <a:pt x="95" y="199"/>
                      </a:lnTo>
                      <a:lnTo>
                        <a:pt x="80" y="221"/>
                      </a:lnTo>
                      <a:lnTo>
                        <a:pt x="64" y="219"/>
                      </a:lnTo>
                      <a:lnTo>
                        <a:pt x="44" y="205"/>
                      </a:lnTo>
                      <a:lnTo>
                        <a:pt x="16" y="179"/>
                      </a:lnTo>
                      <a:lnTo>
                        <a:pt x="35" y="174"/>
                      </a:lnTo>
                      <a:lnTo>
                        <a:pt x="50" y="170"/>
                      </a:lnTo>
                      <a:lnTo>
                        <a:pt x="28" y="170"/>
                      </a:lnTo>
                      <a:lnTo>
                        <a:pt x="11" y="170"/>
                      </a:lnTo>
                      <a:lnTo>
                        <a:pt x="5" y="164"/>
                      </a:lnTo>
                      <a:lnTo>
                        <a:pt x="1" y="154"/>
                      </a:lnTo>
                      <a:lnTo>
                        <a:pt x="0" y="137"/>
                      </a:lnTo>
                      <a:lnTo>
                        <a:pt x="2" y="108"/>
                      </a:lnTo>
                      <a:lnTo>
                        <a:pt x="7" y="88"/>
                      </a:lnTo>
                      <a:lnTo>
                        <a:pt x="12" y="79"/>
                      </a:lnTo>
                      <a:lnTo>
                        <a:pt x="34" y="94"/>
                      </a:lnTo>
                      <a:lnTo>
                        <a:pt x="23" y="83"/>
                      </a:lnTo>
                      <a:lnTo>
                        <a:pt x="20" y="68"/>
                      </a:lnTo>
                      <a:lnTo>
                        <a:pt x="20" y="54"/>
                      </a:lnTo>
                      <a:lnTo>
                        <a:pt x="27" y="35"/>
                      </a:lnTo>
                      <a:lnTo>
                        <a:pt x="32" y="25"/>
                      </a:lnTo>
                      <a:lnTo>
                        <a:pt x="44" y="8"/>
                      </a:lnTo>
                      <a:lnTo>
                        <a:pt x="48" y="0"/>
                      </a:lnTo>
                      <a:lnTo>
                        <a:pt x="65" y="18"/>
                      </a:lnTo>
                      <a:lnTo>
                        <a:pt x="70" y="25"/>
                      </a:lnTo>
                      <a:lnTo>
                        <a:pt x="108" y="33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3" name="Freeform 43"/>
                <p:cNvSpPr>
                  <a:spLocks/>
                </p:cNvSpPr>
                <p:nvPr/>
              </p:nvSpPr>
              <p:spPr bwMode="auto">
                <a:xfrm>
                  <a:off x="4229" y="921"/>
                  <a:ext cx="40" cy="49"/>
                </a:xfrm>
                <a:custGeom>
                  <a:avLst/>
                  <a:gdLst/>
                  <a:ahLst/>
                  <a:cxnLst>
                    <a:cxn ang="0">
                      <a:pos x="120" y="0"/>
                    </a:cxn>
                    <a:cxn ang="0">
                      <a:pos x="87" y="33"/>
                    </a:cxn>
                    <a:cxn ang="0">
                      <a:pos x="56" y="48"/>
                    </a:cxn>
                    <a:cxn ang="0">
                      <a:pos x="25" y="58"/>
                    </a:cxn>
                    <a:cxn ang="0">
                      <a:pos x="53" y="58"/>
                    </a:cxn>
                    <a:cxn ang="0">
                      <a:pos x="87" y="51"/>
                    </a:cxn>
                    <a:cxn ang="0">
                      <a:pos x="64" y="61"/>
                    </a:cxn>
                    <a:cxn ang="0">
                      <a:pos x="43" y="68"/>
                    </a:cxn>
                    <a:cxn ang="0">
                      <a:pos x="22" y="70"/>
                    </a:cxn>
                    <a:cxn ang="0">
                      <a:pos x="13" y="70"/>
                    </a:cxn>
                    <a:cxn ang="0">
                      <a:pos x="25" y="74"/>
                    </a:cxn>
                    <a:cxn ang="0">
                      <a:pos x="55" y="73"/>
                    </a:cxn>
                    <a:cxn ang="0">
                      <a:pos x="76" y="68"/>
                    </a:cxn>
                    <a:cxn ang="0">
                      <a:pos x="62" y="74"/>
                    </a:cxn>
                    <a:cxn ang="0">
                      <a:pos x="31" y="95"/>
                    </a:cxn>
                    <a:cxn ang="0">
                      <a:pos x="11" y="100"/>
                    </a:cxn>
                    <a:cxn ang="0">
                      <a:pos x="31" y="100"/>
                    </a:cxn>
                    <a:cxn ang="0">
                      <a:pos x="59" y="94"/>
                    </a:cxn>
                    <a:cxn ang="0">
                      <a:pos x="43" y="104"/>
                    </a:cxn>
                    <a:cxn ang="0">
                      <a:pos x="20" y="110"/>
                    </a:cxn>
                    <a:cxn ang="0">
                      <a:pos x="2" y="116"/>
                    </a:cxn>
                    <a:cxn ang="0">
                      <a:pos x="34" y="116"/>
                    </a:cxn>
                    <a:cxn ang="0">
                      <a:pos x="56" y="110"/>
                    </a:cxn>
                    <a:cxn ang="0">
                      <a:pos x="9" y="133"/>
                    </a:cxn>
                    <a:cxn ang="0">
                      <a:pos x="0" y="145"/>
                    </a:cxn>
                    <a:cxn ang="0">
                      <a:pos x="34" y="130"/>
                    </a:cxn>
                    <a:cxn ang="0">
                      <a:pos x="55" y="116"/>
                    </a:cxn>
                    <a:cxn ang="0">
                      <a:pos x="86" y="95"/>
                    </a:cxn>
                    <a:cxn ang="0">
                      <a:pos x="115" y="69"/>
                    </a:cxn>
                    <a:cxn ang="0">
                      <a:pos x="103" y="74"/>
                    </a:cxn>
                    <a:cxn ang="0">
                      <a:pos x="68" y="86"/>
                    </a:cxn>
                    <a:cxn ang="0">
                      <a:pos x="91" y="74"/>
                    </a:cxn>
                    <a:cxn ang="0">
                      <a:pos x="112" y="58"/>
                    </a:cxn>
                    <a:cxn ang="0">
                      <a:pos x="121" y="37"/>
                    </a:cxn>
                    <a:cxn ang="0">
                      <a:pos x="103" y="54"/>
                    </a:cxn>
                    <a:cxn ang="0">
                      <a:pos x="90" y="61"/>
                    </a:cxn>
                    <a:cxn ang="0">
                      <a:pos x="103" y="48"/>
                    </a:cxn>
                    <a:cxn ang="0">
                      <a:pos x="120" y="27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21" h="145">
                      <a:moveTo>
                        <a:pt x="120" y="0"/>
                      </a:moveTo>
                      <a:lnTo>
                        <a:pt x="87" y="33"/>
                      </a:lnTo>
                      <a:lnTo>
                        <a:pt x="56" y="48"/>
                      </a:lnTo>
                      <a:lnTo>
                        <a:pt x="25" y="58"/>
                      </a:lnTo>
                      <a:lnTo>
                        <a:pt x="53" y="58"/>
                      </a:lnTo>
                      <a:lnTo>
                        <a:pt x="87" y="51"/>
                      </a:lnTo>
                      <a:lnTo>
                        <a:pt x="64" y="61"/>
                      </a:lnTo>
                      <a:lnTo>
                        <a:pt x="43" y="68"/>
                      </a:lnTo>
                      <a:lnTo>
                        <a:pt x="22" y="70"/>
                      </a:lnTo>
                      <a:lnTo>
                        <a:pt x="13" y="70"/>
                      </a:lnTo>
                      <a:lnTo>
                        <a:pt x="25" y="74"/>
                      </a:lnTo>
                      <a:lnTo>
                        <a:pt x="55" y="73"/>
                      </a:lnTo>
                      <a:lnTo>
                        <a:pt x="76" y="68"/>
                      </a:lnTo>
                      <a:lnTo>
                        <a:pt x="62" y="74"/>
                      </a:lnTo>
                      <a:lnTo>
                        <a:pt x="31" y="95"/>
                      </a:lnTo>
                      <a:lnTo>
                        <a:pt x="11" y="100"/>
                      </a:lnTo>
                      <a:lnTo>
                        <a:pt x="31" y="100"/>
                      </a:lnTo>
                      <a:lnTo>
                        <a:pt x="59" y="94"/>
                      </a:lnTo>
                      <a:lnTo>
                        <a:pt x="43" y="104"/>
                      </a:lnTo>
                      <a:lnTo>
                        <a:pt x="20" y="110"/>
                      </a:lnTo>
                      <a:lnTo>
                        <a:pt x="2" y="116"/>
                      </a:lnTo>
                      <a:lnTo>
                        <a:pt x="34" y="116"/>
                      </a:lnTo>
                      <a:lnTo>
                        <a:pt x="56" y="110"/>
                      </a:lnTo>
                      <a:lnTo>
                        <a:pt x="9" y="133"/>
                      </a:lnTo>
                      <a:lnTo>
                        <a:pt x="0" y="145"/>
                      </a:lnTo>
                      <a:lnTo>
                        <a:pt x="34" y="130"/>
                      </a:lnTo>
                      <a:lnTo>
                        <a:pt x="55" y="116"/>
                      </a:lnTo>
                      <a:lnTo>
                        <a:pt x="86" y="95"/>
                      </a:lnTo>
                      <a:lnTo>
                        <a:pt x="115" y="69"/>
                      </a:lnTo>
                      <a:lnTo>
                        <a:pt x="103" y="74"/>
                      </a:lnTo>
                      <a:lnTo>
                        <a:pt x="68" y="86"/>
                      </a:lnTo>
                      <a:lnTo>
                        <a:pt x="91" y="74"/>
                      </a:lnTo>
                      <a:lnTo>
                        <a:pt x="112" y="58"/>
                      </a:lnTo>
                      <a:lnTo>
                        <a:pt x="121" y="37"/>
                      </a:lnTo>
                      <a:lnTo>
                        <a:pt x="103" y="54"/>
                      </a:lnTo>
                      <a:lnTo>
                        <a:pt x="90" y="61"/>
                      </a:lnTo>
                      <a:lnTo>
                        <a:pt x="103" y="48"/>
                      </a:lnTo>
                      <a:lnTo>
                        <a:pt x="120" y="27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4" name="Freeform 44"/>
                <p:cNvSpPr>
                  <a:spLocks/>
                </p:cNvSpPr>
                <p:nvPr/>
              </p:nvSpPr>
              <p:spPr bwMode="auto">
                <a:xfrm>
                  <a:off x="4243" y="967"/>
                  <a:ext cx="15" cy="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25"/>
                    </a:cxn>
                    <a:cxn ang="0">
                      <a:pos x="24" y="37"/>
                    </a:cxn>
                    <a:cxn ang="0">
                      <a:pos x="44" y="50"/>
                    </a:cxn>
                    <a:cxn ang="0">
                      <a:pos x="16" y="43"/>
                    </a:cxn>
                    <a:cxn ang="0">
                      <a:pos x="5" y="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4" h="50">
                      <a:moveTo>
                        <a:pt x="0" y="0"/>
                      </a:moveTo>
                      <a:lnTo>
                        <a:pt x="13" y="25"/>
                      </a:lnTo>
                      <a:lnTo>
                        <a:pt x="24" y="37"/>
                      </a:lnTo>
                      <a:lnTo>
                        <a:pt x="44" y="50"/>
                      </a:lnTo>
                      <a:lnTo>
                        <a:pt x="16" y="43"/>
                      </a:lnTo>
                      <a:lnTo>
                        <a:pt x="5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5" name="Freeform 45"/>
                <p:cNvSpPr>
                  <a:spLocks/>
                </p:cNvSpPr>
                <p:nvPr/>
              </p:nvSpPr>
              <p:spPr bwMode="auto">
                <a:xfrm>
                  <a:off x="4238" y="973"/>
                  <a:ext cx="11" cy="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16"/>
                    </a:cxn>
                    <a:cxn ang="0">
                      <a:pos x="21" y="31"/>
                    </a:cxn>
                    <a:cxn ang="0">
                      <a:pos x="32" y="42"/>
                    </a:cxn>
                    <a:cxn ang="0">
                      <a:pos x="11" y="28"/>
                    </a:cxn>
                    <a:cxn ang="0">
                      <a:pos x="1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" h="42">
                      <a:moveTo>
                        <a:pt x="0" y="0"/>
                      </a:moveTo>
                      <a:lnTo>
                        <a:pt x="5" y="16"/>
                      </a:lnTo>
                      <a:lnTo>
                        <a:pt x="21" y="31"/>
                      </a:lnTo>
                      <a:lnTo>
                        <a:pt x="32" y="42"/>
                      </a:lnTo>
                      <a:lnTo>
                        <a:pt x="11" y="28"/>
                      </a:lnTo>
                      <a:lnTo>
                        <a:pt x="1" y="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6" name="Freeform 46"/>
                <p:cNvSpPr>
                  <a:spLocks/>
                </p:cNvSpPr>
                <p:nvPr/>
              </p:nvSpPr>
              <p:spPr bwMode="auto">
                <a:xfrm>
                  <a:off x="4232" y="977"/>
                  <a:ext cx="5" cy="1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17"/>
                    </a:cxn>
                    <a:cxn ang="0">
                      <a:pos x="14" y="34"/>
                    </a:cxn>
                    <a:cxn ang="0">
                      <a:pos x="0" y="1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34">
                      <a:moveTo>
                        <a:pt x="7" y="0"/>
                      </a:moveTo>
                      <a:lnTo>
                        <a:pt x="7" y="17"/>
                      </a:lnTo>
                      <a:lnTo>
                        <a:pt x="14" y="34"/>
                      </a:lnTo>
                      <a:lnTo>
                        <a:pt x="0" y="19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7" name="Freeform 47"/>
                <p:cNvSpPr>
                  <a:spLocks/>
                </p:cNvSpPr>
                <p:nvPr/>
              </p:nvSpPr>
              <p:spPr bwMode="auto">
                <a:xfrm>
                  <a:off x="4226" y="974"/>
                  <a:ext cx="5" cy="19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6" y="22"/>
                    </a:cxn>
                    <a:cxn ang="0">
                      <a:pos x="6" y="47"/>
                    </a:cxn>
                    <a:cxn ang="0">
                      <a:pos x="6" y="58"/>
                    </a:cxn>
                    <a:cxn ang="0">
                      <a:pos x="0" y="47"/>
                    </a:cxn>
                    <a:cxn ang="0">
                      <a:pos x="0" y="28"/>
                    </a:cxn>
                    <a:cxn ang="0">
                      <a:pos x="2" y="17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15" h="58">
                      <a:moveTo>
                        <a:pt x="15" y="0"/>
                      </a:moveTo>
                      <a:lnTo>
                        <a:pt x="6" y="22"/>
                      </a:lnTo>
                      <a:lnTo>
                        <a:pt x="6" y="47"/>
                      </a:lnTo>
                      <a:lnTo>
                        <a:pt x="6" y="58"/>
                      </a:lnTo>
                      <a:lnTo>
                        <a:pt x="0" y="47"/>
                      </a:lnTo>
                      <a:lnTo>
                        <a:pt x="0" y="28"/>
                      </a:lnTo>
                      <a:lnTo>
                        <a:pt x="2" y="17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8" name="Freeform 48"/>
                <p:cNvSpPr>
                  <a:spLocks/>
                </p:cNvSpPr>
                <p:nvPr/>
              </p:nvSpPr>
              <p:spPr bwMode="auto">
                <a:xfrm>
                  <a:off x="4125" y="955"/>
                  <a:ext cx="13" cy="30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32" y="20"/>
                    </a:cxn>
                    <a:cxn ang="0">
                      <a:pos x="27" y="45"/>
                    </a:cxn>
                    <a:cxn ang="0">
                      <a:pos x="20" y="73"/>
                    </a:cxn>
                    <a:cxn ang="0">
                      <a:pos x="0" y="92"/>
                    </a:cxn>
                    <a:cxn ang="0">
                      <a:pos x="20" y="80"/>
                    </a:cxn>
                    <a:cxn ang="0">
                      <a:pos x="37" y="57"/>
                    </a:cxn>
                    <a:cxn ang="0">
                      <a:pos x="38" y="34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8" h="92">
                      <a:moveTo>
                        <a:pt x="32" y="0"/>
                      </a:moveTo>
                      <a:lnTo>
                        <a:pt x="32" y="20"/>
                      </a:lnTo>
                      <a:lnTo>
                        <a:pt x="27" y="45"/>
                      </a:lnTo>
                      <a:lnTo>
                        <a:pt x="20" y="73"/>
                      </a:lnTo>
                      <a:lnTo>
                        <a:pt x="0" y="92"/>
                      </a:lnTo>
                      <a:lnTo>
                        <a:pt x="20" y="80"/>
                      </a:lnTo>
                      <a:lnTo>
                        <a:pt x="37" y="57"/>
                      </a:lnTo>
                      <a:lnTo>
                        <a:pt x="38" y="34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9" name="Freeform 49"/>
                <p:cNvSpPr>
                  <a:spLocks/>
                </p:cNvSpPr>
                <p:nvPr/>
              </p:nvSpPr>
              <p:spPr bwMode="auto">
                <a:xfrm>
                  <a:off x="4133" y="954"/>
                  <a:ext cx="11" cy="34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26" y="26"/>
                    </a:cxn>
                    <a:cxn ang="0">
                      <a:pos x="22" y="62"/>
                    </a:cxn>
                    <a:cxn ang="0">
                      <a:pos x="14" y="77"/>
                    </a:cxn>
                    <a:cxn ang="0">
                      <a:pos x="0" y="101"/>
                    </a:cxn>
                    <a:cxn ang="0">
                      <a:pos x="23" y="82"/>
                    </a:cxn>
                    <a:cxn ang="0">
                      <a:pos x="34" y="55"/>
                    </a:cxn>
                    <a:cxn ang="0">
                      <a:pos x="33" y="31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4" h="101">
                      <a:moveTo>
                        <a:pt x="19" y="0"/>
                      </a:moveTo>
                      <a:lnTo>
                        <a:pt x="26" y="26"/>
                      </a:lnTo>
                      <a:lnTo>
                        <a:pt x="22" y="62"/>
                      </a:lnTo>
                      <a:lnTo>
                        <a:pt x="14" y="77"/>
                      </a:lnTo>
                      <a:lnTo>
                        <a:pt x="0" y="101"/>
                      </a:lnTo>
                      <a:lnTo>
                        <a:pt x="23" y="82"/>
                      </a:lnTo>
                      <a:lnTo>
                        <a:pt x="34" y="55"/>
                      </a:lnTo>
                      <a:lnTo>
                        <a:pt x="33" y="31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0" name="Freeform 50"/>
                <p:cNvSpPr>
                  <a:spLocks/>
                </p:cNvSpPr>
                <p:nvPr/>
              </p:nvSpPr>
              <p:spPr bwMode="auto">
                <a:xfrm>
                  <a:off x="4142" y="974"/>
                  <a:ext cx="4" cy="18"/>
                </a:xfrm>
                <a:custGeom>
                  <a:avLst/>
                  <a:gdLst/>
                  <a:ahLst/>
                  <a:cxnLst>
                    <a:cxn ang="0">
                      <a:pos x="0" y="54"/>
                    </a:cxn>
                    <a:cxn ang="0">
                      <a:pos x="7" y="34"/>
                    </a:cxn>
                    <a:cxn ang="0">
                      <a:pos x="9" y="10"/>
                    </a:cxn>
                    <a:cxn ang="0">
                      <a:pos x="10" y="0"/>
                    </a:cxn>
                    <a:cxn ang="0">
                      <a:pos x="13" y="25"/>
                    </a:cxn>
                    <a:cxn ang="0">
                      <a:pos x="13" y="47"/>
                    </a:cxn>
                    <a:cxn ang="0">
                      <a:pos x="0" y="54"/>
                    </a:cxn>
                  </a:cxnLst>
                  <a:rect l="0" t="0" r="r" b="b"/>
                  <a:pathLst>
                    <a:path w="13" h="54">
                      <a:moveTo>
                        <a:pt x="0" y="54"/>
                      </a:moveTo>
                      <a:lnTo>
                        <a:pt x="7" y="34"/>
                      </a:lnTo>
                      <a:lnTo>
                        <a:pt x="9" y="10"/>
                      </a:lnTo>
                      <a:lnTo>
                        <a:pt x="10" y="0"/>
                      </a:lnTo>
                      <a:lnTo>
                        <a:pt x="13" y="25"/>
                      </a:lnTo>
                      <a:lnTo>
                        <a:pt x="13" y="47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1" name="Oval 51"/>
                <p:cNvSpPr>
                  <a:spLocks noChangeArrowheads="1"/>
                </p:cNvSpPr>
                <p:nvPr/>
              </p:nvSpPr>
              <p:spPr bwMode="auto">
                <a:xfrm>
                  <a:off x="4127" y="948"/>
                  <a:ext cx="16" cy="17"/>
                </a:xfrm>
                <a:prstGeom prst="ellipse">
                  <a:avLst/>
                </a:prstGeom>
                <a:solidFill>
                  <a:srgbClr val="E00000"/>
                </a:solidFill>
                <a:ln w="4763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2" name="Oval 52"/>
                <p:cNvSpPr>
                  <a:spLocks noChangeArrowheads="1"/>
                </p:cNvSpPr>
                <p:nvPr/>
              </p:nvSpPr>
              <p:spPr bwMode="auto">
                <a:xfrm>
                  <a:off x="4229" y="951"/>
                  <a:ext cx="16" cy="17"/>
                </a:xfrm>
                <a:prstGeom prst="ellipse">
                  <a:avLst/>
                </a:prstGeom>
                <a:solidFill>
                  <a:srgbClr val="E00000"/>
                </a:solidFill>
                <a:ln w="4763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2" name="Group 53"/>
              <p:cNvGrpSpPr>
                <a:grpSpLocks/>
              </p:cNvGrpSpPr>
              <p:nvPr/>
            </p:nvGrpSpPr>
            <p:grpSpPr bwMode="auto">
              <a:xfrm>
                <a:off x="4170" y="1294"/>
                <a:ext cx="167" cy="123"/>
                <a:chOff x="4170" y="1294"/>
                <a:chExt cx="167" cy="123"/>
              </a:xfrm>
            </p:grpSpPr>
            <p:sp>
              <p:nvSpPr>
                <p:cNvPr id="102" name="Freeform 54"/>
                <p:cNvSpPr>
                  <a:spLocks/>
                </p:cNvSpPr>
                <p:nvPr/>
              </p:nvSpPr>
              <p:spPr bwMode="auto">
                <a:xfrm>
                  <a:off x="4170" y="1294"/>
                  <a:ext cx="167" cy="123"/>
                </a:xfrm>
                <a:custGeom>
                  <a:avLst/>
                  <a:gdLst/>
                  <a:ahLst/>
                  <a:cxnLst>
                    <a:cxn ang="0">
                      <a:pos x="440" y="0"/>
                    </a:cxn>
                    <a:cxn ang="0">
                      <a:pos x="272" y="64"/>
                    </a:cxn>
                    <a:cxn ang="0">
                      <a:pos x="236" y="77"/>
                    </a:cxn>
                    <a:cxn ang="0">
                      <a:pos x="213" y="83"/>
                    </a:cxn>
                    <a:cxn ang="0">
                      <a:pos x="186" y="100"/>
                    </a:cxn>
                    <a:cxn ang="0">
                      <a:pos x="123" y="113"/>
                    </a:cxn>
                    <a:cxn ang="0">
                      <a:pos x="92" y="120"/>
                    </a:cxn>
                    <a:cxn ang="0">
                      <a:pos x="57" y="149"/>
                    </a:cxn>
                    <a:cxn ang="0">
                      <a:pos x="41" y="167"/>
                    </a:cxn>
                    <a:cxn ang="0">
                      <a:pos x="34" y="179"/>
                    </a:cxn>
                    <a:cxn ang="0">
                      <a:pos x="31" y="193"/>
                    </a:cxn>
                    <a:cxn ang="0">
                      <a:pos x="18" y="244"/>
                    </a:cxn>
                    <a:cxn ang="0">
                      <a:pos x="12" y="262"/>
                    </a:cxn>
                    <a:cxn ang="0">
                      <a:pos x="3" y="303"/>
                    </a:cxn>
                    <a:cxn ang="0">
                      <a:pos x="0" y="343"/>
                    </a:cxn>
                    <a:cxn ang="0">
                      <a:pos x="6" y="369"/>
                    </a:cxn>
                    <a:cxn ang="0">
                      <a:pos x="20" y="350"/>
                    </a:cxn>
                    <a:cxn ang="0">
                      <a:pos x="28" y="337"/>
                    </a:cxn>
                    <a:cxn ang="0">
                      <a:pos x="33" y="308"/>
                    </a:cxn>
                    <a:cxn ang="0">
                      <a:pos x="54" y="277"/>
                    </a:cxn>
                    <a:cxn ang="0">
                      <a:pos x="57" y="295"/>
                    </a:cxn>
                    <a:cxn ang="0">
                      <a:pos x="87" y="333"/>
                    </a:cxn>
                    <a:cxn ang="0">
                      <a:pos x="99" y="338"/>
                    </a:cxn>
                    <a:cxn ang="0">
                      <a:pos x="109" y="335"/>
                    </a:cxn>
                    <a:cxn ang="0">
                      <a:pos x="125" y="337"/>
                    </a:cxn>
                    <a:cxn ang="0">
                      <a:pos x="134" y="333"/>
                    </a:cxn>
                    <a:cxn ang="0">
                      <a:pos x="149" y="328"/>
                    </a:cxn>
                    <a:cxn ang="0">
                      <a:pos x="155" y="315"/>
                    </a:cxn>
                    <a:cxn ang="0">
                      <a:pos x="177" y="305"/>
                    </a:cxn>
                    <a:cxn ang="0">
                      <a:pos x="173" y="294"/>
                    </a:cxn>
                    <a:cxn ang="0">
                      <a:pos x="161" y="287"/>
                    </a:cxn>
                    <a:cxn ang="0">
                      <a:pos x="167" y="249"/>
                    </a:cxn>
                    <a:cxn ang="0">
                      <a:pos x="188" y="234"/>
                    </a:cxn>
                    <a:cxn ang="0">
                      <a:pos x="206" y="218"/>
                    </a:cxn>
                    <a:cxn ang="0">
                      <a:pos x="223" y="195"/>
                    </a:cxn>
                    <a:cxn ang="0">
                      <a:pos x="230" y="176"/>
                    </a:cxn>
                    <a:cxn ang="0">
                      <a:pos x="239" y="162"/>
                    </a:cxn>
                    <a:cxn ang="0">
                      <a:pos x="253" y="160"/>
                    </a:cxn>
                    <a:cxn ang="0">
                      <a:pos x="274" y="159"/>
                    </a:cxn>
                    <a:cxn ang="0">
                      <a:pos x="294" y="151"/>
                    </a:cxn>
                    <a:cxn ang="0">
                      <a:pos x="485" y="119"/>
                    </a:cxn>
                    <a:cxn ang="0">
                      <a:pos x="496" y="110"/>
                    </a:cxn>
                    <a:cxn ang="0">
                      <a:pos x="499" y="99"/>
                    </a:cxn>
                    <a:cxn ang="0">
                      <a:pos x="496" y="72"/>
                    </a:cxn>
                    <a:cxn ang="0">
                      <a:pos x="493" y="54"/>
                    </a:cxn>
                    <a:cxn ang="0">
                      <a:pos x="485" y="36"/>
                    </a:cxn>
                    <a:cxn ang="0">
                      <a:pos x="473" y="20"/>
                    </a:cxn>
                    <a:cxn ang="0">
                      <a:pos x="459" y="8"/>
                    </a:cxn>
                    <a:cxn ang="0">
                      <a:pos x="440" y="0"/>
                    </a:cxn>
                  </a:cxnLst>
                  <a:rect l="0" t="0" r="r" b="b"/>
                  <a:pathLst>
                    <a:path w="499" h="369">
                      <a:moveTo>
                        <a:pt x="440" y="0"/>
                      </a:moveTo>
                      <a:lnTo>
                        <a:pt x="272" y="64"/>
                      </a:lnTo>
                      <a:lnTo>
                        <a:pt x="236" y="77"/>
                      </a:lnTo>
                      <a:lnTo>
                        <a:pt x="213" y="83"/>
                      </a:lnTo>
                      <a:lnTo>
                        <a:pt x="186" y="100"/>
                      </a:lnTo>
                      <a:lnTo>
                        <a:pt x="123" y="113"/>
                      </a:lnTo>
                      <a:lnTo>
                        <a:pt x="92" y="120"/>
                      </a:lnTo>
                      <a:lnTo>
                        <a:pt x="57" y="149"/>
                      </a:lnTo>
                      <a:lnTo>
                        <a:pt x="41" y="167"/>
                      </a:lnTo>
                      <a:lnTo>
                        <a:pt x="34" y="179"/>
                      </a:lnTo>
                      <a:lnTo>
                        <a:pt x="31" y="193"/>
                      </a:lnTo>
                      <a:lnTo>
                        <a:pt x="18" y="244"/>
                      </a:lnTo>
                      <a:lnTo>
                        <a:pt x="12" y="262"/>
                      </a:lnTo>
                      <a:lnTo>
                        <a:pt x="3" y="303"/>
                      </a:lnTo>
                      <a:lnTo>
                        <a:pt x="0" y="343"/>
                      </a:lnTo>
                      <a:lnTo>
                        <a:pt x="6" y="369"/>
                      </a:lnTo>
                      <a:lnTo>
                        <a:pt x="20" y="350"/>
                      </a:lnTo>
                      <a:lnTo>
                        <a:pt x="28" y="337"/>
                      </a:lnTo>
                      <a:lnTo>
                        <a:pt x="33" y="308"/>
                      </a:lnTo>
                      <a:lnTo>
                        <a:pt x="54" y="277"/>
                      </a:lnTo>
                      <a:lnTo>
                        <a:pt x="57" y="295"/>
                      </a:lnTo>
                      <a:lnTo>
                        <a:pt x="87" y="333"/>
                      </a:lnTo>
                      <a:lnTo>
                        <a:pt x="99" y="338"/>
                      </a:lnTo>
                      <a:lnTo>
                        <a:pt x="109" y="335"/>
                      </a:lnTo>
                      <a:lnTo>
                        <a:pt x="125" y="337"/>
                      </a:lnTo>
                      <a:lnTo>
                        <a:pt x="134" y="333"/>
                      </a:lnTo>
                      <a:lnTo>
                        <a:pt x="149" y="328"/>
                      </a:lnTo>
                      <a:lnTo>
                        <a:pt x="155" y="315"/>
                      </a:lnTo>
                      <a:lnTo>
                        <a:pt x="177" y="305"/>
                      </a:lnTo>
                      <a:lnTo>
                        <a:pt x="173" y="294"/>
                      </a:lnTo>
                      <a:lnTo>
                        <a:pt x="161" y="287"/>
                      </a:lnTo>
                      <a:lnTo>
                        <a:pt x="167" y="249"/>
                      </a:lnTo>
                      <a:lnTo>
                        <a:pt x="188" y="234"/>
                      </a:lnTo>
                      <a:lnTo>
                        <a:pt x="206" y="218"/>
                      </a:lnTo>
                      <a:lnTo>
                        <a:pt x="223" y="195"/>
                      </a:lnTo>
                      <a:lnTo>
                        <a:pt x="230" y="176"/>
                      </a:lnTo>
                      <a:lnTo>
                        <a:pt x="239" y="162"/>
                      </a:lnTo>
                      <a:lnTo>
                        <a:pt x="253" y="160"/>
                      </a:lnTo>
                      <a:lnTo>
                        <a:pt x="274" y="159"/>
                      </a:lnTo>
                      <a:lnTo>
                        <a:pt x="294" y="151"/>
                      </a:lnTo>
                      <a:lnTo>
                        <a:pt x="485" y="119"/>
                      </a:lnTo>
                      <a:lnTo>
                        <a:pt x="496" y="110"/>
                      </a:lnTo>
                      <a:lnTo>
                        <a:pt x="499" y="99"/>
                      </a:lnTo>
                      <a:lnTo>
                        <a:pt x="496" y="72"/>
                      </a:lnTo>
                      <a:lnTo>
                        <a:pt x="493" y="54"/>
                      </a:lnTo>
                      <a:lnTo>
                        <a:pt x="485" y="36"/>
                      </a:lnTo>
                      <a:lnTo>
                        <a:pt x="473" y="20"/>
                      </a:lnTo>
                      <a:lnTo>
                        <a:pt x="459" y="8"/>
                      </a:lnTo>
                      <a:lnTo>
                        <a:pt x="440" y="0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4763">
                  <a:solidFill>
                    <a:srgbClr val="402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3" name="Freeform 55"/>
                <p:cNvSpPr>
                  <a:spLocks/>
                </p:cNvSpPr>
                <p:nvPr/>
              </p:nvSpPr>
              <p:spPr bwMode="auto">
                <a:xfrm>
                  <a:off x="4189" y="1357"/>
                  <a:ext cx="4" cy="2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0" y="8"/>
                    </a:cxn>
                    <a:cxn ang="0">
                      <a:pos x="4" y="33"/>
                    </a:cxn>
                    <a:cxn ang="0">
                      <a:pos x="0" y="66"/>
                    </a:cxn>
                    <a:cxn ang="0">
                      <a:pos x="2" y="3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0" h="66">
                      <a:moveTo>
                        <a:pt x="4" y="0"/>
                      </a:moveTo>
                      <a:lnTo>
                        <a:pt x="10" y="8"/>
                      </a:lnTo>
                      <a:lnTo>
                        <a:pt x="4" y="33"/>
                      </a:lnTo>
                      <a:lnTo>
                        <a:pt x="0" y="66"/>
                      </a:lnTo>
                      <a:lnTo>
                        <a:pt x="2" y="3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4" name="Freeform 56"/>
                <p:cNvSpPr>
                  <a:spLocks/>
                </p:cNvSpPr>
                <p:nvPr/>
              </p:nvSpPr>
              <p:spPr bwMode="auto">
                <a:xfrm>
                  <a:off x="4200" y="1361"/>
                  <a:ext cx="3" cy="2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0"/>
                    </a:cxn>
                    <a:cxn ang="0">
                      <a:pos x="6" y="30"/>
                    </a:cxn>
                    <a:cxn ang="0">
                      <a:pos x="4" y="80"/>
                    </a:cxn>
                    <a:cxn ang="0">
                      <a:pos x="3" y="46"/>
                    </a:cxn>
                    <a:cxn ang="0">
                      <a:pos x="0" y="2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" h="80">
                      <a:moveTo>
                        <a:pt x="0" y="0"/>
                      </a:moveTo>
                      <a:lnTo>
                        <a:pt x="10" y="10"/>
                      </a:lnTo>
                      <a:lnTo>
                        <a:pt x="6" y="30"/>
                      </a:lnTo>
                      <a:lnTo>
                        <a:pt x="4" y="80"/>
                      </a:lnTo>
                      <a:lnTo>
                        <a:pt x="3" y="46"/>
                      </a:lnTo>
                      <a:lnTo>
                        <a:pt x="0" y="2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5" name="Freeform 57"/>
                <p:cNvSpPr>
                  <a:spLocks/>
                </p:cNvSpPr>
                <p:nvPr/>
              </p:nvSpPr>
              <p:spPr bwMode="auto">
                <a:xfrm>
                  <a:off x="4211" y="1371"/>
                  <a:ext cx="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10"/>
                    </a:cxn>
                    <a:cxn ang="0">
                      <a:pos x="4" y="30"/>
                    </a:cxn>
                    <a:cxn ang="0">
                      <a:pos x="4" y="51"/>
                    </a:cxn>
                    <a:cxn ang="0">
                      <a:pos x="0" y="37"/>
                    </a:cxn>
                    <a:cxn ang="0">
                      <a:pos x="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51">
                      <a:moveTo>
                        <a:pt x="0" y="0"/>
                      </a:moveTo>
                      <a:lnTo>
                        <a:pt x="8" y="10"/>
                      </a:lnTo>
                      <a:lnTo>
                        <a:pt x="4" y="30"/>
                      </a:lnTo>
                      <a:lnTo>
                        <a:pt x="4" y="51"/>
                      </a:lnTo>
                      <a:lnTo>
                        <a:pt x="0" y="37"/>
                      </a:lnTo>
                      <a:lnTo>
                        <a:pt x="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6" name="Freeform 58"/>
                <p:cNvSpPr>
                  <a:spLocks/>
                </p:cNvSpPr>
                <p:nvPr/>
              </p:nvSpPr>
              <p:spPr bwMode="auto">
                <a:xfrm>
                  <a:off x="4201" y="1392"/>
                  <a:ext cx="5" cy="9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6"/>
                    </a:cxn>
                    <a:cxn ang="0">
                      <a:pos x="0" y="15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6">
                      <a:moveTo>
                        <a:pt x="1" y="0"/>
                      </a:moveTo>
                      <a:lnTo>
                        <a:pt x="16" y="26"/>
                      </a:lnTo>
                      <a:lnTo>
                        <a:pt x="0" y="1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7" name="Freeform 59"/>
                <p:cNvSpPr>
                  <a:spLocks/>
                </p:cNvSpPr>
                <p:nvPr/>
              </p:nvSpPr>
              <p:spPr bwMode="auto">
                <a:xfrm>
                  <a:off x="4214" y="139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7"/>
                    </a:cxn>
                    <a:cxn ang="0">
                      <a:pos x="4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" h="12">
                      <a:moveTo>
                        <a:pt x="0" y="0"/>
                      </a:moveTo>
                      <a:lnTo>
                        <a:pt x="11" y="7"/>
                      </a:lnTo>
                      <a:lnTo>
                        <a:pt x="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83" name="Freeform 60"/>
              <p:cNvSpPr>
                <a:spLocks/>
              </p:cNvSpPr>
              <p:nvPr/>
            </p:nvSpPr>
            <p:spPr bwMode="auto">
              <a:xfrm>
                <a:off x="4193" y="1012"/>
                <a:ext cx="214" cy="328"/>
              </a:xfrm>
              <a:custGeom>
                <a:avLst/>
                <a:gdLst/>
                <a:ahLst/>
                <a:cxnLst>
                  <a:cxn ang="0">
                    <a:pos x="4" y="917"/>
                  </a:cxn>
                  <a:cxn ang="0">
                    <a:pos x="148" y="906"/>
                  </a:cxn>
                  <a:cxn ang="0">
                    <a:pos x="271" y="873"/>
                  </a:cxn>
                  <a:cxn ang="0">
                    <a:pos x="274" y="804"/>
                  </a:cxn>
                  <a:cxn ang="0">
                    <a:pos x="316" y="799"/>
                  </a:cxn>
                  <a:cxn ang="0">
                    <a:pos x="344" y="737"/>
                  </a:cxn>
                  <a:cxn ang="0">
                    <a:pos x="360" y="672"/>
                  </a:cxn>
                  <a:cxn ang="0">
                    <a:pos x="397" y="730"/>
                  </a:cxn>
                  <a:cxn ang="0">
                    <a:pos x="376" y="774"/>
                  </a:cxn>
                  <a:cxn ang="0">
                    <a:pos x="333" y="823"/>
                  </a:cxn>
                  <a:cxn ang="0">
                    <a:pos x="317" y="853"/>
                  </a:cxn>
                  <a:cxn ang="0">
                    <a:pos x="350" y="852"/>
                  </a:cxn>
                  <a:cxn ang="0">
                    <a:pos x="380" y="860"/>
                  </a:cxn>
                  <a:cxn ang="0">
                    <a:pos x="408" y="887"/>
                  </a:cxn>
                  <a:cxn ang="0">
                    <a:pos x="411" y="915"/>
                  </a:cxn>
                  <a:cxn ang="0">
                    <a:pos x="411" y="940"/>
                  </a:cxn>
                  <a:cxn ang="0">
                    <a:pos x="396" y="983"/>
                  </a:cxn>
                  <a:cxn ang="0">
                    <a:pos x="439" y="980"/>
                  </a:cxn>
                  <a:cxn ang="0">
                    <a:pos x="498" y="952"/>
                  </a:cxn>
                  <a:cxn ang="0">
                    <a:pos x="549" y="903"/>
                  </a:cxn>
                  <a:cxn ang="0">
                    <a:pos x="594" y="840"/>
                  </a:cxn>
                  <a:cxn ang="0">
                    <a:pos x="631" y="800"/>
                  </a:cxn>
                  <a:cxn ang="0">
                    <a:pos x="644" y="743"/>
                  </a:cxn>
                  <a:cxn ang="0">
                    <a:pos x="619" y="693"/>
                  </a:cxn>
                  <a:cxn ang="0">
                    <a:pos x="602" y="634"/>
                  </a:cxn>
                  <a:cxn ang="0">
                    <a:pos x="577" y="584"/>
                  </a:cxn>
                  <a:cxn ang="0">
                    <a:pos x="528" y="457"/>
                  </a:cxn>
                  <a:cxn ang="0">
                    <a:pos x="496" y="348"/>
                  </a:cxn>
                  <a:cxn ang="0">
                    <a:pos x="480" y="273"/>
                  </a:cxn>
                  <a:cxn ang="0">
                    <a:pos x="475" y="189"/>
                  </a:cxn>
                  <a:cxn ang="0">
                    <a:pos x="456" y="138"/>
                  </a:cxn>
                  <a:cxn ang="0">
                    <a:pos x="424" y="117"/>
                  </a:cxn>
                  <a:cxn ang="0">
                    <a:pos x="395" y="108"/>
                  </a:cxn>
                  <a:cxn ang="0">
                    <a:pos x="337" y="109"/>
                  </a:cxn>
                  <a:cxn ang="0">
                    <a:pos x="275" y="100"/>
                  </a:cxn>
                  <a:cxn ang="0">
                    <a:pos x="215" y="82"/>
                  </a:cxn>
                  <a:cxn ang="0">
                    <a:pos x="157" y="57"/>
                  </a:cxn>
                  <a:cxn ang="0">
                    <a:pos x="125" y="10"/>
                  </a:cxn>
                  <a:cxn ang="0">
                    <a:pos x="93" y="0"/>
                  </a:cxn>
                  <a:cxn ang="0">
                    <a:pos x="96" y="43"/>
                  </a:cxn>
                  <a:cxn ang="0">
                    <a:pos x="91" y="77"/>
                  </a:cxn>
                  <a:cxn ang="0">
                    <a:pos x="75" y="114"/>
                  </a:cxn>
                  <a:cxn ang="0">
                    <a:pos x="52" y="142"/>
                  </a:cxn>
                  <a:cxn ang="0">
                    <a:pos x="34" y="164"/>
                  </a:cxn>
                  <a:cxn ang="0">
                    <a:pos x="0" y="189"/>
                  </a:cxn>
                  <a:cxn ang="0">
                    <a:pos x="4" y="917"/>
                  </a:cxn>
                </a:cxnLst>
                <a:rect l="0" t="0" r="r" b="b"/>
                <a:pathLst>
                  <a:path w="644" h="983">
                    <a:moveTo>
                      <a:pt x="4" y="917"/>
                    </a:moveTo>
                    <a:lnTo>
                      <a:pt x="148" y="906"/>
                    </a:lnTo>
                    <a:lnTo>
                      <a:pt x="271" y="873"/>
                    </a:lnTo>
                    <a:lnTo>
                      <a:pt x="274" y="804"/>
                    </a:lnTo>
                    <a:lnTo>
                      <a:pt x="316" y="799"/>
                    </a:lnTo>
                    <a:lnTo>
                      <a:pt x="344" y="737"/>
                    </a:lnTo>
                    <a:lnTo>
                      <a:pt x="360" y="672"/>
                    </a:lnTo>
                    <a:lnTo>
                      <a:pt x="397" y="730"/>
                    </a:lnTo>
                    <a:lnTo>
                      <a:pt x="376" y="774"/>
                    </a:lnTo>
                    <a:lnTo>
                      <a:pt x="333" y="823"/>
                    </a:lnTo>
                    <a:lnTo>
                      <a:pt x="317" y="853"/>
                    </a:lnTo>
                    <a:lnTo>
                      <a:pt x="350" y="852"/>
                    </a:lnTo>
                    <a:lnTo>
                      <a:pt x="380" y="860"/>
                    </a:lnTo>
                    <a:lnTo>
                      <a:pt x="408" y="887"/>
                    </a:lnTo>
                    <a:lnTo>
                      <a:pt x="411" y="915"/>
                    </a:lnTo>
                    <a:lnTo>
                      <a:pt x="411" y="940"/>
                    </a:lnTo>
                    <a:lnTo>
                      <a:pt x="396" y="983"/>
                    </a:lnTo>
                    <a:lnTo>
                      <a:pt x="439" y="980"/>
                    </a:lnTo>
                    <a:lnTo>
                      <a:pt x="498" y="952"/>
                    </a:lnTo>
                    <a:lnTo>
                      <a:pt x="549" y="903"/>
                    </a:lnTo>
                    <a:lnTo>
                      <a:pt x="594" y="840"/>
                    </a:lnTo>
                    <a:lnTo>
                      <a:pt x="631" y="800"/>
                    </a:lnTo>
                    <a:lnTo>
                      <a:pt x="644" y="743"/>
                    </a:lnTo>
                    <a:lnTo>
                      <a:pt x="619" y="693"/>
                    </a:lnTo>
                    <a:lnTo>
                      <a:pt x="602" y="634"/>
                    </a:lnTo>
                    <a:lnTo>
                      <a:pt x="577" y="584"/>
                    </a:lnTo>
                    <a:lnTo>
                      <a:pt x="528" y="457"/>
                    </a:lnTo>
                    <a:lnTo>
                      <a:pt x="496" y="348"/>
                    </a:lnTo>
                    <a:lnTo>
                      <a:pt x="480" y="273"/>
                    </a:lnTo>
                    <a:lnTo>
                      <a:pt x="475" y="189"/>
                    </a:lnTo>
                    <a:lnTo>
                      <a:pt x="456" y="138"/>
                    </a:lnTo>
                    <a:lnTo>
                      <a:pt x="424" y="117"/>
                    </a:lnTo>
                    <a:lnTo>
                      <a:pt x="395" y="108"/>
                    </a:lnTo>
                    <a:lnTo>
                      <a:pt x="337" y="109"/>
                    </a:lnTo>
                    <a:lnTo>
                      <a:pt x="275" y="100"/>
                    </a:lnTo>
                    <a:lnTo>
                      <a:pt x="215" y="82"/>
                    </a:lnTo>
                    <a:lnTo>
                      <a:pt x="157" y="57"/>
                    </a:lnTo>
                    <a:lnTo>
                      <a:pt x="125" y="10"/>
                    </a:lnTo>
                    <a:lnTo>
                      <a:pt x="93" y="0"/>
                    </a:lnTo>
                    <a:lnTo>
                      <a:pt x="96" y="43"/>
                    </a:lnTo>
                    <a:lnTo>
                      <a:pt x="91" y="77"/>
                    </a:lnTo>
                    <a:lnTo>
                      <a:pt x="75" y="114"/>
                    </a:lnTo>
                    <a:lnTo>
                      <a:pt x="52" y="142"/>
                    </a:lnTo>
                    <a:lnTo>
                      <a:pt x="34" y="164"/>
                    </a:lnTo>
                    <a:lnTo>
                      <a:pt x="0" y="189"/>
                    </a:lnTo>
                    <a:lnTo>
                      <a:pt x="4" y="917"/>
                    </a:lnTo>
                    <a:close/>
                  </a:path>
                </a:pathLst>
              </a:custGeom>
              <a:solidFill>
                <a:srgbClr val="00404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" name="Freeform 61"/>
              <p:cNvSpPr>
                <a:spLocks/>
              </p:cNvSpPr>
              <p:nvPr/>
            </p:nvSpPr>
            <p:spPr bwMode="auto">
              <a:xfrm>
                <a:off x="4201" y="1039"/>
                <a:ext cx="200" cy="297"/>
              </a:xfrm>
              <a:custGeom>
                <a:avLst/>
                <a:gdLst/>
                <a:ahLst/>
                <a:cxnLst>
                  <a:cxn ang="0">
                    <a:pos x="127" y="83"/>
                  </a:cxn>
                  <a:cxn ang="0">
                    <a:pos x="49" y="166"/>
                  </a:cxn>
                  <a:cxn ang="0">
                    <a:pos x="20" y="200"/>
                  </a:cxn>
                  <a:cxn ang="0">
                    <a:pos x="4" y="423"/>
                  </a:cxn>
                  <a:cxn ang="0">
                    <a:pos x="4" y="573"/>
                  </a:cxn>
                  <a:cxn ang="0">
                    <a:pos x="37" y="811"/>
                  </a:cxn>
                  <a:cxn ang="0">
                    <a:pos x="102" y="768"/>
                  </a:cxn>
                  <a:cxn ang="0">
                    <a:pos x="134" y="570"/>
                  </a:cxn>
                  <a:cxn ang="0">
                    <a:pos x="118" y="693"/>
                  </a:cxn>
                  <a:cxn ang="0">
                    <a:pos x="131" y="798"/>
                  </a:cxn>
                  <a:cxn ang="0">
                    <a:pos x="233" y="718"/>
                  </a:cxn>
                  <a:cxn ang="0">
                    <a:pos x="298" y="657"/>
                  </a:cxn>
                  <a:cxn ang="0">
                    <a:pos x="307" y="502"/>
                  </a:cxn>
                  <a:cxn ang="0">
                    <a:pos x="298" y="386"/>
                  </a:cxn>
                  <a:cxn ang="0">
                    <a:pos x="258" y="545"/>
                  </a:cxn>
                  <a:cxn ang="0">
                    <a:pos x="233" y="668"/>
                  </a:cxn>
                  <a:cxn ang="0">
                    <a:pos x="245" y="516"/>
                  </a:cxn>
                  <a:cxn ang="0">
                    <a:pos x="286" y="370"/>
                  </a:cxn>
                  <a:cxn ang="0">
                    <a:pos x="323" y="245"/>
                  </a:cxn>
                  <a:cxn ang="0">
                    <a:pos x="335" y="262"/>
                  </a:cxn>
                  <a:cxn ang="0">
                    <a:pos x="311" y="403"/>
                  </a:cxn>
                  <a:cxn ang="0">
                    <a:pos x="331" y="523"/>
                  </a:cxn>
                  <a:cxn ang="0">
                    <a:pos x="348" y="590"/>
                  </a:cxn>
                  <a:cxn ang="0">
                    <a:pos x="425" y="590"/>
                  </a:cxn>
                  <a:cxn ang="0">
                    <a:pos x="442" y="495"/>
                  </a:cxn>
                  <a:cxn ang="0">
                    <a:pos x="418" y="432"/>
                  </a:cxn>
                  <a:cxn ang="0">
                    <a:pos x="421" y="320"/>
                  </a:cxn>
                  <a:cxn ang="0">
                    <a:pos x="434" y="445"/>
                  </a:cxn>
                  <a:cxn ang="0">
                    <a:pos x="455" y="523"/>
                  </a:cxn>
                  <a:cxn ang="0">
                    <a:pos x="438" y="598"/>
                  </a:cxn>
                  <a:cxn ang="0">
                    <a:pos x="388" y="643"/>
                  </a:cxn>
                  <a:cxn ang="0">
                    <a:pos x="372" y="693"/>
                  </a:cxn>
                  <a:cxn ang="0">
                    <a:pos x="319" y="756"/>
                  </a:cxn>
                  <a:cxn ang="0">
                    <a:pos x="372" y="765"/>
                  </a:cxn>
                  <a:cxn ang="0">
                    <a:pos x="397" y="822"/>
                  </a:cxn>
                  <a:cxn ang="0">
                    <a:pos x="397" y="889"/>
                  </a:cxn>
                  <a:cxn ang="0">
                    <a:pos x="479" y="847"/>
                  </a:cxn>
                  <a:cxn ang="0">
                    <a:pos x="536" y="761"/>
                  </a:cxn>
                  <a:cxn ang="0">
                    <a:pos x="548" y="711"/>
                  </a:cxn>
                  <a:cxn ang="0">
                    <a:pos x="425" y="761"/>
                  </a:cxn>
                  <a:cxn ang="0">
                    <a:pos x="487" y="706"/>
                  </a:cxn>
                  <a:cxn ang="0">
                    <a:pos x="552" y="698"/>
                  </a:cxn>
                  <a:cxn ang="0">
                    <a:pos x="598" y="686"/>
                  </a:cxn>
                  <a:cxn ang="0">
                    <a:pos x="594" y="640"/>
                  </a:cxn>
                  <a:cxn ang="0">
                    <a:pos x="536" y="636"/>
                  </a:cxn>
                  <a:cxn ang="0">
                    <a:pos x="467" y="665"/>
                  </a:cxn>
                  <a:cxn ang="0">
                    <a:pos x="557" y="607"/>
                  </a:cxn>
                  <a:cxn ang="0">
                    <a:pos x="561" y="557"/>
                  </a:cxn>
                  <a:cxn ang="0">
                    <a:pos x="515" y="478"/>
                  </a:cxn>
                  <a:cxn ang="0">
                    <a:pos x="462" y="320"/>
                  </a:cxn>
                  <a:cxn ang="0">
                    <a:pos x="438" y="196"/>
                  </a:cxn>
                  <a:cxn ang="0">
                    <a:pos x="421" y="203"/>
                  </a:cxn>
                  <a:cxn ang="0">
                    <a:pos x="418" y="178"/>
                  </a:cxn>
                  <a:cxn ang="0">
                    <a:pos x="442" y="125"/>
                  </a:cxn>
                  <a:cxn ang="0">
                    <a:pos x="418" y="58"/>
                  </a:cxn>
                  <a:cxn ang="0">
                    <a:pos x="351" y="42"/>
                  </a:cxn>
                  <a:cxn ang="0">
                    <a:pos x="258" y="33"/>
                  </a:cxn>
                  <a:cxn ang="0">
                    <a:pos x="204" y="121"/>
                  </a:cxn>
                  <a:cxn ang="0">
                    <a:pos x="233" y="46"/>
                  </a:cxn>
                  <a:cxn ang="0">
                    <a:pos x="131" y="0"/>
                  </a:cxn>
                </a:cxnLst>
                <a:rect l="0" t="0" r="r" b="b"/>
                <a:pathLst>
                  <a:path w="601" h="889">
                    <a:moveTo>
                      <a:pt x="131" y="0"/>
                    </a:moveTo>
                    <a:lnTo>
                      <a:pt x="127" y="83"/>
                    </a:lnTo>
                    <a:lnTo>
                      <a:pt x="78" y="133"/>
                    </a:lnTo>
                    <a:lnTo>
                      <a:pt x="49" y="166"/>
                    </a:lnTo>
                    <a:lnTo>
                      <a:pt x="16" y="133"/>
                    </a:lnTo>
                    <a:lnTo>
                      <a:pt x="20" y="200"/>
                    </a:lnTo>
                    <a:lnTo>
                      <a:pt x="7" y="300"/>
                    </a:lnTo>
                    <a:lnTo>
                      <a:pt x="4" y="423"/>
                    </a:lnTo>
                    <a:lnTo>
                      <a:pt x="0" y="507"/>
                    </a:lnTo>
                    <a:lnTo>
                      <a:pt x="4" y="573"/>
                    </a:lnTo>
                    <a:lnTo>
                      <a:pt x="16" y="711"/>
                    </a:lnTo>
                    <a:lnTo>
                      <a:pt x="37" y="811"/>
                    </a:lnTo>
                    <a:lnTo>
                      <a:pt x="110" y="806"/>
                    </a:lnTo>
                    <a:lnTo>
                      <a:pt x="102" y="768"/>
                    </a:lnTo>
                    <a:lnTo>
                      <a:pt x="102" y="673"/>
                    </a:lnTo>
                    <a:lnTo>
                      <a:pt x="134" y="570"/>
                    </a:lnTo>
                    <a:lnTo>
                      <a:pt x="127" y="652"/>
                    </a:lnTo>
                    <a:lnTo>
                      <a:pt x="118" y="693"/>
                    </a:lnTo>
                    <a:lnTo>
                      <a:pt x="122" y="731"/>
                    </a:lnTo>
                    <a:lnTo>
                      <a:pt x="131" y="798"/>
                    </a:lnTo>
                    <a:lnTo>
                      <a:pt x="233" y="773"/>
                    </a:lnTo>
                    <a:lnTo>
                      <a:pt x="233" y="718"/>
                    </a:lnTo>
                    <a:lnTo>
                      <a:pt x="278" y="702"/>
                    </a:lnTo>
                    <a:lnTo>
                      <a:pt x="298" y="657"/>
                    </a:lnTo>
                    <a:lnTo>
                      <a:pt x="328" y="577"/>
                    </a:lnTo>
                    <a:lnTo>
                      <a:pt x="307" y="502"/>
                    </a:lnTo>
                    <a:lnTo>
                      <a:pt x="294" y="428"/>
                    </a:lnTo>
                    <a:lnTo>
                      <a:pt x="298" y="386"/>
                    </a:lnTo>
                    <a:lnTo>
                      <a:pt x="278" y="466"/>
                    </a:lnTo>
                    <a:lnTo>
                      <a:pt x="258" y="545"/>
                    </a:lnTo>
                    <a:lnTo>
                      <a:pt x="245" y="602"/>
                    </a:lnTo>
                    <a:lnTo>
                      <a:pt x="233" y="668"/>
                    </a:lnTo>
                    <a:lnTo>
                      <a:pt x="233" y="586"/>
                    </a:lnTo>
                    <a:lnTo>
                      <a:pt x="245" y="516"/>
                    </a:lnTo>
                    <a:lnTo>
                      <a:pt x="261" y="441"/>
                    </a:lnTo>
                    <a:lnTo>
                      <a:pt x="286" y="370"/>
                    </a:lnTo>
                    <a:lnTo>
                      <a:pt x="298" y="332"/>
                    </a:lnTo>
                    <a:lnTo>
                      <a:pt x="323" y="245"/>
                    </a:lnTo>
                    <a:lnTo>
                      <a:pt x="340" y="178"/>
                    </a:lnTo>
                    <a:lnTo>
                      <a:pt x="335" y="262"/>
                    </a:lnTo>
                    <a:lnTo>
                      <a:pt x="319" y="353"/>
                    </a:lnTo>
                    <a:lnTo>
                      <a:pt x="311" y="403"/>
                    </a:lnTo>
                    <a:lnTo>
                      <a:pt x="315" y="453"/>
                    </a:lnTo>
                    <a:lnTo>
                      <a:pt x="331" y="523"/>
                    </a:lnTo>
                    <a:lnTo>
                      <a:pt x="340" y="557"/>
                    </a:lnTo>
                    <a:lnTo>
                      <a:pt x="348" y="590"/>
                    </a:lnTo>
                    <a:lnTo>
                      <a:pt x="381" y="620"/>
                    </a:lnTo>
                    <a:lnTo>
                      <a:pt x="425" y="590"/>
                    </a:lnTo>
                    <a:lnTo>
                      <a:pt x="442" y="545"/>
                    </a:lnTo>
                    <a:lnTo>
                      <a:pt x="442" y="495"/>
                    </a:lnTo>
                    <a:lnTo>
                      <a:pt x="425" y="466"/>
                    </a:lnTo>
                    <a:lnTo>
                      <a:pt x="418" y="432"/>
                    </a:lnTo>
                    <a:lnTo>
                      <a:pt x="418" y="370"/>
                    </a:lnTo>
                    <a:lnTo>
                      <a:pt x="421" y="320"/>
                    </a:lnTo>
                    <a:lnTo>
                      <a:pt x="425" y="382"/>
                    </a:lnTo>
                    <a:lnTo>
                      <a:pt x="434" y="445"/>
                    </a:lnTo>
                    <a:lnTo>
                      <a:pt x="455" y="473"/>
                    </a:lnTo>
                    <a:lnTo>
                      <a:pt x="455" y="523"/>
                    </a:lnTo>
                    <a:lnTo>
                      <a:pt x="450" y="570"/>
                    </a:lnTo>
                    <a:lnTo>
                      <a:pt x="438" y="598"/>
                    </a:lnTo>
                    <a:lnTo>
                      <a:pt x="405" y="623"/>
                    </a:lnTo>
                    <a:lnTo>
                      <a:pt x="388" y="643"/>
                    </a:lnTo>
                    <a:lnTo>
                      <a:pt x="384" y="665"/>
                    </a:lnTo>
                    <a:lnTo>
                      <a:pt x="372" y="693"/>
                    </a:lnTo>
                    <a:lnTo>
                      <a:pt x="331" y="740"/>
                    </a:lnTo>
                    <a:lnTo>
                      <a:pt x="319" y="756"/>
                    </a:lnTo>
                    <a:lnTo>
                      <a:pt x="348" y="756"/>
                    </a:lnTo>
                    <a:lnTo>
                      <a:pt x="372" y="765"/>
                    </a:lnTo>
                    <a:lnTo>
                      <a:pt x="388" y="790"/>
                    </a:lnTo>
                    <a:lnTo>
                      <a:pt x="397" y="822"/>
                    </a:lnTo>
                    <a:lnTo>
                      <a:pt x="401" y="864"/>
                    </a:lnTo>
                    <a:lnTo>
                      <a:pt x="397" y="889"/>
                    </a:lnTo>
                    <a:lnTo>
                      <a:pt x="438" y="868"/>
                    </a:lnTo>
                    <a:lnTo>
                      <a:pt x="479" y="847"/>
                    </a:lnTo>
                    <a:lnTo>
                      <a:pt x="520" y="802"/>
                    </a:lnTo>
                    <a:lnTo>
                      <a:pt x="536" y="761"/>
                    </a:lnTo>
                    <a:lnTo>
                      <a:pt x="594" y="711"/>
                    </a:lnTo>
                    <a:lnTo>
                      <a:pt x="548" y="711"/>
                    </a:lnTo>
                    <a:lnTo>
                      <a:pt x="471" y="731"/>
                    </a:lnTo>
                    <a:lnTo>
                      <a:pt x="425" y="761"/>
                    </a:lnTo>
                    <a:lnTo>
                      <a:pt x="450" y="727"/>
                    </a:lnTo>
                    <a:lnTo>
                      <a:pt x="487" y="706"/>
                    </a:lnTo>
                    <a:lnTo>
                      <a:pt x="508" y="702"/>
                    </a:lnTo>
                    <a:lnTo>
                      <a:pt x="552" y="698"/>
                    </a:lnTo>
                    <a:lnTo>
                      <a:pt x="589" y="698"/>
                    </a:lnTo>
                    <a:lnTo>
                      <a:pt x="598" y="686"/>
                    </a:lnTo>
                    <a:lnTo>
                      <a:pt x="601" y="657"/>
                    </a:lnTo>
                    <a:lnTo>
                      <a:pt x="594" y="640"/>
                    </a:lnTo>
                    <a:lnTo>
                      <a:pt x="577" y="607"/>
                    </a:lnTo>
                    <a:lnTo>
                      <a:pt x="536" y="636"/>
                    </a:lnTo>
                    <a:lnTo>
                      <a:pt x="503" y="661"/>
                    </a:lnTo>
                    <a:lnTo>
                      <a:pt x="467" y="665"/>
                    </a:lnTo>
                    <a:lnTo>
                      <a:pt x="520" y="632"/>
                    </a:lnTo>
                    <a:lnTo>
                      <a:pt x="557" y="607"/>
                    </a:lnTo>
                    <a:lnTo>
                      <a:pt x="573" y="586"/>
                    </a:lnTo>
                    <a:lnTo>
                      <a:pt x="561" y="557"/>
                    </a:lnTo>
                    <a:lnTo>
                      <a:pt x="540" y="523"/>
                    </a:lnTo>
                    <a:lnTo>
                      <a:pt x="515" y="478"/>
                    </a:lnTo>
                    <a:lnTo>
                      <a:pt x="495" y="403"/>
                    </a:lnTo>
                    <a:lnTo>
                      <a:pt x="462" y="320"/>
                    </a:lnTo>
                    <a:lnTo>
                      <a:pt x="450" y="262"/>
                    </a:lnTo>
                    <a:lnTo>
                      <a:pt x="438" y="196"/>
                    </a:lnTo>
                    <a:lnTo>
                      <a:pt x="442" y="150"/>
                    </a:lnTo>
                    <a:lnTo>
                      <a:pt x="421" y="203"/>
                    </a:lnTo>
                    <a:lnTo>
                      <a:pt x="405" y="257"/>
                    </a:lnTo>
                    <a:lnTo>
                      <a:pt x="418" y="178"/>
                    </a:lnTo>
                    <a:lnTo>
                      <a:pt x="434" y="141"/>
                    </a:lnTo>
                    <a:lnTo>
                      <a:pt x="442" y="125"/>
                    </a:lnTo>
                    <a:lnTo>
                      <a:pt x="430" y="87"/>
                    </a:lnTo>
                    <a:lnTo>
                      <a:pt x="418" y="58"/>
                    </a:lnTo>
                    <a:lnTo>
                      <a:pt x="388" y="46"/>
                    </a:lnTo>
                    <a:lnTo>
                      <a:pt x="351" y="42"/>
                    </a:lnTo>
                    <a:lnTo>
                      <a:pt x="298" y="42"/>
                    </a:lnTo>
                    <a:lnTo>
                      <a:pt x="258" y="33"/>
                    </a:lnTo>
                    <a:lnTo>
                      <a:pt x="233" y="66"/>
                    </a:lnTo>
                    <a:lnTo>
                      <a:pt x="204" y="121"/>
                    </a:lnTo>
                    <a:lnTo>
                      <a:pt x="212" y="79"/>
                    </a:lnTo>
                    <a:lnTo>
                      <a:pt x="233" y="46"/>
                    </a:lnTo>
                    <a:lnTo>
                      <a:pt x="245" y="3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006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" name="Freeform 62"/>
              <p:cNvSpPr>
                <a:spLocks/>
              </p:cNvSpPr>
              <p:nvPr/>
            </p:nvSpPr>
            <p:spPr bwMode="auto">
              <a:xfrm>
                <a:off x="4203" y="1018"/>
                <a:ext cx="39" cy="72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78" y="40"/>
                  </a:cxn>
                  <a:cxn ang="0">
                    <a:pos x="65" y="90"/>
                  </a:cxn>
                  <a:cxn ang="0">
                    <a:pos x="38" y="129"/>
                  </a:cxn>
                  <a:cxn ang="0">
                    <a:pos x="0" y="170"/>
                  </a:cxn>
                  <a:cxn ang="0">
                    <a:pos x="42" y="216"/>
                  </a:cxn>
                  <a:cxn ang="0">
                    <a:pos x="86" y="174"/>
                  </a:cxn>
                  <a:cxn ang="0">
                    <a:pos x="108" y="141"/>
                  </a:cxn>
                  <a:cxn ang="0">
                    <a:pos x="112" y="107"/>
                  </a:cxn>
                  <a:cxn ang="0">
                    <a:pos x="118" y="70"/>
                  </a:cxn>
                  <a:cxn ang="0">
                    <a:pos x="116" y="46"/>
                  </a:cxn>
                  <a:cxn ang="0">
                    <a:pos x="103" y="24"/>
                  </a:cxn>
                  <a:cxn ang="0">
                    <a:pos x="75" y="0"/>
                  </a:cxn>
                </a:cxnLst>
                <a:rect l="0" t="0" r="r" b="b"/>
                <a:pathLst>
                  <a:path w="118" h="216">
                    <a:moveTo>
                      <a:pt x="75" y="0"/>
                    </a:moveTo>
                    <a:lnTo>
                      <a:pt x="78" y="40"/>
                    </a:lnTo>
                    <a:lnTo>
                      <a:pt x="65" y="90"/>
                    </a:lnTo>
                    <a:lnTo>
                      <a:pt x="38" y="129"/>
                    </a:lnTo>
                    <a:lnTo>
                      <a:pt x="0" y="170"/>
                    </a:lnTo>
                    <a:lnTo>
                      <a:pt x="42" y="216"/>
                    </a:lnTo>
                    <a:lnTo>
                      <a:pt x="86" y="174"/>
                    </a:lnTo>
                    <a:lnTo>
                      <a:pt x="108" y="141"/>
                    </a:lnTo>
                    <a:lnTo>
                      <a:pt x="112" y="107"/>
                    </a:lnTo>
                    <a:lnTo>
                      <a:pt x="118" y="70"/>
                    </a:lnTo>
                    <a:lnTo>
                      <a:pt x="116" y="46"/>
                    </a:lnTo>
                    <a:lnTo>
                      <a:pt x="103" y="24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A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86" name="Group 63"/>
              <p:cNvGrpSpPr>
                <a:grpSpLocks/>
              </p:cNvGrpSpPr>
              <p:nvPr/>
            </p:nvGrpSpPr>
            <p:grpSpPr bwMode="auto">
              <a:xfrm>
                <a:off x="4030" y="1362"/>
                <a:ext cx="76" cy="247"/>
                <a:chOff x="4030" y="1362"/>
                <a:chExt cx="76" cy="247"/>
              </a:xfrm>
            </p:grpSpPr>
            <p:sp>
              <p:nvSpPr>
                <p:cNvPr id="95" name="Freeform 64"/>
                <p:cNvSpPr>
                  <a:spLocks/>
                </p:cNvSpPr>
                <p:nvPr/>
              </p:nvSpPr>
              <p:spPr bwMode="auto">
                <a:xfrm>
                  <a:off x="4030" y="1362"/>
                  <a:ext cx="76" cy="247"/>
                </a:xfrm>
                <a:custGeom>
                  <a:avLst/>
                  <a:gdLst/>
                  <a:ahLst/>
                  <a:cxnLst>
                    <a:cxn ang="0">
                      <a:pos x="2" y="15"/>
                    </a:cxn>
                    <a:cxn ang="0">
                      <a:pos x="0" y="60"/>
                    </a:cxn>
                    <a:cxn ang="0">
                      <a:pos x="2" y="110"/>
                    </a:cxn>
                    <a:cxn ang="0">
                      <a:pos x="11" y="160"/>
                    </a:cxn>
                    <a:cxn ang="0">
                      <a:pos x="21" y="214"/>
                    </a:cxn>
                    <a:cxn ang="0">
                      <a:pos x="33" y="260"/>
                    </a:cxn>
                    <a:cxn ang="0">
                      <a:pos x="43" y="311"/>
                    </a:cxn>
                    <a:cxn ang="0">
                      <a:pos x="48" y="353"/>
                    </a:cxn>
                    <a:cxn ang="0">
                      <a:pos x="60" y="382"/>
                    </a:cxn>
                    <a:cxn ang="0">
                      <a:pos x="48" y="464"/>
                    </a:cxn>
                    <a:cxn ang="0">
                      <a:pos x="41" y="529"/>
                    </a:cxn>
                    <a:cxn ang="0">
                      <a:pos x="47" y="592"/>
                    </a:cxn>
                    <a:cxn ang="0">
                      <a:pos x="60" y="641"/>
                    </a:cxn>
                    <a:cxn ang="0">
                      <a:pos x="75" y="681"/>
                    </a:cxn>
                    <a:cxn ang="0">
                      <a:pos x="99" y="699"/>
                    </a:cxn>
                    <a:cxn ang="0">
                      <a:pos x="113" y="714"/>
                    </a:cxn>
                    <a:cxn ang="0">
                      <a:pos x="134" y="724"/>
                    </a:cxn>
                    <a:cxn ang="0">
                      <a:pos x="152" y="741"/>
                    </a:cxn>
                    <a:cxn ang="0">
                      <a:pos x="161" y="742"/>
                    </a:cxn>
                    <a:cxn ang="0">
                      <a:pos x="168" y="735"/>
                    </a:cxn>
                    <a:cxn ang="0">
                      <a:pos x="175" y="721"/>
                    </a:cxn>
                    <a:cxn ang="0">
                      <a:pos x="191" y="704"/>
                    </a:cxn>
                    <a:cxn ang="0">
                      <a:pos x="197" y="685"/>
                    </a:cxn>
                    <a:cxn ang="0">
                      <a:pos x="201" y="646"/>
                    </a:cxn>
                    <a:cxn ang="0">
                      <a:pos x="202" y="598"/>
                    </a:cxn>
                    <a:cxn ang="0">
                      <a:pos x="209" y="605"/>
                    </a:cxn>
                    <a:cxn ang="0">
                      <a:pos x="222" y="614"/>
                    </a:cxn>
                    <a:cxn ang="0">
                      <a:pos x="225" y="591"/>
                    </a:cxn>
                    <a:cxn ang="0">
                      <a:pos x="225" y="567"/>
                    </a:cxn>
                    <a:cxn ang="0">
                      <a:pos x="229" y="534"/>
                    </a:cxn>
                    <a:cxn ang="0">
                      <a:pos x="224" y="501"/>
                    </a:cxn>
                    <a:cxn ang="0">
                      <a:pos x="224" y="465"/>
                    </a:cxn>
                    <a:cxn ang="0">
                      <a:pos x="217" y="440"/>
                    </a:cxn>
                    <a:cxn ang="0">
                      <a:pos x="213" y="429"/>
                    </a:cxn>
                    <a:cxn ang="0">
                      <a:pos x="190" y="401"/>
                    </a:cxn>
                    <a:cxn ang="0">
                      <a:pos x="163" y="365"/>
                    </a:cxn>
                    <a:cxn ang="0">
                      <a:pos x="152" y="336"/>
                    </a:cxn>
                    <a:cxn ang="0">
                      <a:pos x="150" y="301"/>
                    </a:cxn>
                    <a:cxn ang="0">
                      <a:pos x="143" y="261"/>
                    </a:cxn>
                    <a:cxn ang="0">
                      <a:pos x="142" y="211"/>
                    </a:cxn>
                    <a:cxn ang="0">
                      <a:pos x="143" y="158"/>
                    </a:cxn>
                    <a:cxn ang="0">
                      <a:pos x="144" y="117"/>
                    </a:cxn>
                    <a:cxn ang="0">
                      <a:pos x="166" y="0"/>
                    </a:cxn>
                    <a:cxn ang="0">
                      <a:pos x="112" y="29"/>
                    </a:cxn>
                    <a:cxn ang="0">
                      <a:pos x="51" y="29"/>
                    </a:cxn>
                    <a:cxn ang="0">
                      <a:pos x="2" y="15"/>
                    </a:cxn>
                  </a:cxnLst>
                  <a:rect l="0" t="0" r="r" b="b"/>
                  <a:pathLst>
                    <a:path w="229" h="742">
                      <a:moveTo>
                        <a:pt x="2" y="15"/>
                      </a:moveTo>
                      <a:lnTo>
                        <a:pt x="0" y="60"/>
                      </a:lnTo>
                      <a:lnTo>
                        <a:pt x="2" y="110"/>
                      </a:lnTo>
                      <a:lnTo>
                        <a:pt x="11" y="160"/>
                      </a:lnTo>
                      <a:lnTo>
                        <a:pt x="21" y="214"/>
                      </a:lnTo>
                      <a:lnTo>
                        <a:pt x="33" y="260"/>
                      </a:lnTo>
                      <a:lnTo>
                        <a:pt x="43" y="311"/>
                      </a:lnTo>
                      <a:lnTo>
                        <a:pt x="48" y="353"/>
                      </a:lnTo>
                      <a:lnTo>
                        <a:pt x="60" y="382"/>
                      </a:lnTo>
                      <a:lnTo>
                        <a:pt x="48" y="464"/>
                      </a:lnTo>
                      <a:lnTo>
                        <a:pt x="41" y="529"/>
                      </a:lnTo>
                      <a:lnTo>
                        <a:pt x="47" y="592"/>
                      </a:lnTo>
                      <a:lnTo>
                        <a:pt x="60" y="641"/>
                      </a:lnTo>
                      <a:lnTo>
                        <a:pt x="75" y="681"/>
                      </a:lnTo>
                      <a:lnTo>
                        <a:pt x="99" y="699"/>
                      </a:lnTo>
                      <a:lnTo>
                        <a:pt x="113" y="714"/>
                      </a:lnTo>
                      <a:lnTo>
                        <a:pt x="134" y="724"/>
                      </a:lnTo>
                      <a:lnTo>
                        <a:pt x="152" y="741"/>
                      </a:lnTo>
                      <a:lnTo>
                        <a:pt x="161" y="742"/>
                      </a:lnTo>
                      <a:lnTo>
                        <a:pt x="168" y="735"/>
                      </a:lnTo>
                      <a:lnTo>
                        <a:pt x="175" y="721"/>
                      </a:lnTo>
                      <a:lnTo>
                        <a:pt x="191" y="704"/>
                      </a:lnTo>
                      <a:lnTo>
                        <a:pt x="197" y="685"/>
                      </a:lnTo>
                      <a:lnTo>
                        <a:pt x="201" y="646"/>
                      </a:lnTo>
                      <a:lnTo>
                        <a:pt x="202" y="598"/>
                      </a:lnTo>
                      <a:lnTo>
                        <a:pt x="209" y="605"/>
                      </a:lnTo>
                      <a:lnTo>
                        <a:pt x="222" y="614"/>
                      </a:lnTo>
                      <a:lnTo>
                        <a:pt x="225" y="591"/>
                      </a:lnTo>
                      <a:lnTo>
                        <a:pt x="225" y="567"/>
                      </a:lnTo>
                      <a:lnTo>
                        <a:pt x="229" y="534"/>
                      </a:lnTo>
                      <a:lnTo>
                        <a:pt x="224" y="501"/>
                      </a:lnTo>
                      <a:lnTo>
                        <a:pt x="224" y="465"/>
                      </a:lnTo>
                      <a:lnTo>
                        <a:pt x="217" y="440"/>
                      </a:lnTo>
                      <a:lnTo>
                        <a:pt x="213" y="429"/>
                      </a:lnTo>
                      <a:lnTo>
                        <a:pt x="190" y="401"/>
                      </a:lnTo>
                      <a:lnTo>
                        <a:pt x="163" y="365"/>
                      </a:lnTo>
                      <a:lnTo>
                        <a:pt x="152" y="336"/>
                      </a:lnTo>
                      <a:lnTo>
                        <a:pt x="150" y="301"/>
                      </a:lnTo>
                      <a:lnTo>
                        <a:pt x="143" y="261"/>
                      </a:lnTo>
                      <a:lnTo>
                        <a:pt x="142" y="211"/>
                      </a:lnTo>
                      <a:lnTo>
                        <a:pt x="143" y="158"/>
                      </a:lnTo>
                      <a:lnTo>
                        <a:pt x="144" y="117"/>
                      </a:lnTo>
                      <a:lnTo>
                        <a:pt x="166" y="0"/>
                      </a:lnTo>
                      <a:lnTo>
                        <a:pt x="112" y="29"/>
                      </a:lnTo>
                      <a:lnTo>
                        <a:pt x="51" y="29"/>
                      </a:lnTo>
                      <a:lnTo>
                        <a:pt x="2" y="15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4763">
                  <a:solidFill>
                    <a:srgbClr val="402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6" name="Freeform 65"/>
                <p:cNvSpPr>
                  <a:spLocks/>
                </p:cNvSpPr>
                <p:nvPr/>
              </p:nvSpPr>
              <p:spPr bwMode="auto">
                <a:xfrm>
                  <a:off x="4077" y="1550"/>
                  <a:ext cx="9" cy="45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1"/>
                    </a:cxn>
                    <a:cxn ang="0">
                      <a:pos x="7" y="28"/>
                    </a:cxn>
                    <a:cxn ang="0">
                      <a:pos x="10" y="63"/>
                    </a:cxn>
                    <a:cxn ang="0">
                      <a:pos x="11" y="88"/>
                    </a:cxn>
                    <a:cxn ang="0">
                      <a:pos x="27" y="135"/>
                    </a:cxn>
                    <a:cxn ang="0">
                      <a:pos x="24" y="108"/>
                    </a:cxn>
                    <a:cxn ang="0">
                      <a:pos x="16" y="80"/>
                    </a:cxn>
                    <a:cxn ang="0">
                      <a:pos x="12" y="30"/>
                    </a:cxn>
                    <a:cxn ang="0">
                      <a:pos x="17" y="19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27" h="135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7" y="28"/>
                      </a:lnTo>
                      <a:lnTo>
                        <a:pt x="10" y="63"/>
                      </a:lnTo>
                      <a:lnTo>
                        <a:pt x="11" y="88"/>
                      </a:lnTo>
                      <a:lnTo>
                        <a:pt x="27" y="135"/>
                      </a:lnTo>
                      <a:lnTo>
                        <a:pt x="24" y="108"/>
                      </a:lnTo>
                      <a:lnTo>
                        <a:pt x="16" y="80"/>
                      </a:lnTo>
                      <a:lnTo>
                        <a:pt x="12" y="30"/>
                      </a:lnTo>
                      <a:lnTo>
                        <a:pt x="17" y="1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7" name="Freeform 66"/>
                <p:cNvSpPr>
                  <a:spLocks/>
                </p:cNvSpPr>
                <p:nvPr/>
              </p:nvSpPr>
              <p:spPr bwMode="auto">
                <a:xfrm>
                  <a:off x="4067" y="1564"/>
                  <a:ext cx="7" cy="28"/>
                </a:xfrm>
                <a:custGeom>
                  <a:avLst/>
                  <a:gdLst/>
                  <a:ahLst/>
                  <a:cxnLst>
                    <a:cxn ang="0">
                      <a:pos x="22" y="84"/>
                    </a:cxn>
                    <a:cxn ang="0">
                      <a:pos x="7" y="47"/>
                    </a:cxn>
                    <a:cxn ang="0">
                      <a:pos x="0" y="0"/>
                    </a:cxn>
                    <a:cxn ang="0">
                      <a:pos x="1" y="42"/>
                    </a:cxn>
                    <a:cxn ang="0">
                      <a:pos x="22" y="84"/>
                    </a:cxn>
                  </a:cxnLst>
                  <a:rect l="0" t="0" r="r" b="b"/>
                  <a:pathLst>
                    <a:path w="22" h="84">
                      <a:moveTo>
                        <a:pt x="22" y="84"/>
                      </a:moveTo>
                      <a:lnTo>
                        <a:pt x="7" y="47"/>
                      </a:lnTo>
                      <a:lnTo>
                        <a:pt x="0" y="0"/>
                      </a:lnTo>
                      <a:lnTo>
                        <a:pt x="1" y="42"/>
                      </a:lnTo>
                      <a:lnTo>
                        <a:pt x="22" y="84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8" name="Freeform 67"/>
                <p:cNvSpPr>
                  <a:spLocks/>
                </p:cNvSpPr>
                <p:nvPr/>
              </p:nvSpPr>
              <p:spPr bwMode="auto">
                <a:xfrm>
                  <a:off x="4063" y="1548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" y="15"/>
                    </a:cxn>
                    <a:cxn ang="0">
                      <a:pos x="16" y="16"/>
                    </a:cxn>
                    <a:cxn ang="0">
                      <a:pos x="4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19">
                      <a:moveTo>
                        <a:pt x="0" y="0"/>
                      </a:moveTo>
                      <a:lnTo>
                        <a:pt x="12" y="15"/>
                      </a:lnTo>
                      <a:lnTo>
                        <a:pt x="16" y="16"/>
                      </a:lnTo>
                      <a:lnTo>
                        <a:pt x="4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9" name="Freeform 68"/>
                <p:cNvSpPr>
                  <a:spLocks/>
                </p:cNvSpPr>
                <p:nvPr/>
              </p:nvSpPr>
              <p:spPr bwMode="auto">
                <a:xfrm>
                  <a:off x="4054" y="1561"/>
                  <a:ext cx="8" cy="24"/>
                </a:xfrm>
                <a:custGeom>
                  <a:avLst/>
                  <a:gdLst/>
                  <a:ahLst/>
                  <a:cxnLst>
                    <a:cxn ang="0">
                      <a:pos x="23" y="72"/>
                    </a:cxn>
                    <a:cxn ang="0">
                      <a:pos x="6" y="34"/>
                    </a:cxn>
                    <a:cxn ang="0">
                      <a:pos x="4" y="0"/>
                    </a:cxn>
                    <a:cxn ang="0">
                      <a:pos x="0" y="28"/>
                    </a:cxn>
                    <a:cxn ang="0">
                      <a:pos x="7" y="50"/>
                    </a:cxn>
                    <a:cxn ang="0">
                      <a:pos x="23" y="72"/>
                    </a:cxn>
                  </a:cxnLst>
                  <a:rect l="0" t="0" r="r" b="b"/>
                  <a:pathLst>
                    <a:path w="23" h="72">
                      <a:moveTo>
                        <a:pt x="23" y="72"/>
                      </a:moveTo>
                      <a:lnTo>
                        <a:pt x="6" y="34"/>
                      </a:lnTo>
                      <a:lnTo>
                        <a:pt x="4" y="0"/>
                      </a:lnTo>
                      <a:lnTo>
                        <a:pt x="0" y="28"/>
                      </a:lnTo>
                      <a:lnTo>
                        <a:pt x="7" y="50"/>
                      </a:lnTo>
                      <a:lnTo>
                        <a:pt x="23" y="72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0" name="Freeform 69"/>
                <p:cNvSpPr>
                  <a:spLocks/>
                </p:cNvSpPr>
                <p:nvPr/>
              </p:nvSpPr>
              <p:spPr bwMode="auto">
                <a:xfrm>
                  <a:off x="4051" y="1545"/>
                  <a:ext cx="2" cy="6"/>
                </a:xfrm>
                <a:custGeom>
                  <a:avLst/>
                  <a:gdLst/>
                  <a:ahLst/>
                  <a:cxnLst>
                    <a:cxn ang="0">
                      <a:pos x="7" y="20"/>
                    </a:cxn>
                    <a:cxn ang="0">
                      <a:pos x="0" y="10"/>
                    </a:cxn>
                    <a:cxn ang="0">
                      <a:pos x="2" y="0"/>
                    </a:cxn>
                    <a:cxn ang="0">
                      <a:pos x="7" y="20"/>
                    </a:cxn>
                  </a:cxnLst>
                  <a:rect l="0" t="0" r="r" b="b"/>
                  <a:pathLst>
                    <a:path w="7" h="20">
                      <a:moveTo>
                        <a:pt x="7" y="20"/>
                      </a:moveTo>
                      <a:lnTo>
                        <a:pt x="0" y="10"/>
                      </a:lnTo>
                      <a:lnTo>
                        <a:pt x="2" y="0"/>
                      </a:lnTo>
                      <a:lnTo>
                        <a:pt x="7" y="2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1" name="Freeform 70"/>
                <p:cNvSpPr>
                  <a:spLocks/>
                </p:cNvSpPr>
                <p:nvPr/>
              </p:nvSpPr>
              <p:spPr bwMode="auto">
                <a:xfrm>
                  <a:off x="4090" y="1524"/>
                  <a:ext cx="7" cy="37"/>
                </a:xfrm>
                <a:custGeom>
                  <a:avLst/>
                  <a:gdLst/>
                  <a:ahLst/>
                  <a:cxnLst>
                    <a:cxn ang="0">
                      <a:pos x="18" y="112"/>
                    </a:cxn>
                    <a:cxn ang="0">
                      <a:pos x="22" y="108"/>
                    </a:cxn>
                    <a:cxn ang="0">
                      <a:pos x="16" y="93"/>
                    </a:cxn>
                    <a:cxn ang="0">
                      <a:pos x="9" y="59"/>
                    </a:cxn>
                    <a:cxn ang="0">
                      <a:pos x="9" y="31"/>
                    </a:cxn>
                    <a:cxn ang="0">
                      <a:pos x="11" y="16"/>
                    </a:cxn>
                    <a:cxn ang="0">
                      <a:pos x="9" y="4"/>
                    </a:cxn>
                    <a:cxn ang="0">
                      <a:pos x="0" y="0"/>
                    </a:cxn>
                    <a:cxn ang="0">
                      <a:pos x="0" y="5"/>
                    </a:cxn>
                    <a:cxn ang="0">
                      <a:pos x="5" y="20"/>
                    </a:cxn>
                    <a:cxn ang="0">
                      <a:pos x="5" y="38"/>
                    </a:cxn>
                    <a:cxn ang="0">
                      <a:pos x="5" y="59"/>
                    </a:cxn>
                    <a:cxn ang="0">
                      <a:pos x="7" y="74"/>
                    </a:cxn>
                    <a:cxn ang="0">
                      <a:pos x="18" y="112"/>
                    </a:cxn>
                  </a:cxnLst>
                  <a:rect l="0" t="0" r="r" b="b"/>
                  <a:pathLst>
                    <a:path w="22" h="112">
                      <a:moveTo>
                        <a:pt x="18" y="112"/>
                      </a:moveTo>
                      <a:lnTo>
                        <a:pt x="22" y="108"/>
                      </a:lnTo>
                      <a:lnTo>
                        <a:pt x="16" y="93"/>
                      </a:lnTo>
                      <a:lnTo>
                        <a:pt x="9" y="59"/>
                      </a:lnTo>
                      <a:lnTo>
                        <a:pt x="9" y="31"/>
                      </a:lnTo>
                      <a:lnTo>
                        <a:pt x="11" y="16"/>
                      </a:lnTo>
                      <a:lnTo>
                        <a:pt x="9" y="4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5" y="20"/>
                      </a:lnTo>
                      <a:lnTo>
                        <a:pt x="5" y="38"/>
                      </a:lnTo>
                      <a:lnTo>
                        <a:pt x="5" y="59"/>
                      </a:lnTo>
                      <a:lnTo>
                        <a:pt x="7" y="74"/>
                      </a:lnTo>
                      <a:lnTo>
                        <a:pt x="18" y="112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7" name="Group 71"/>
              <p:cNvGrpSpPr>
                <a:grpSpLocks/>
              </p:cNvGrpSpPr>
              <p:nvPr/>
            </p:nvGrpSpPr>
            <p:grpSpPr bwMode="auto">
              <a:xfrm>
                <a:off x="4000" y="1018"/>
                <a:ext cx="206" cy="357"/>
                <a:chOff x="4000" y="1018"/>
                <a:chExt cx="206" cy="357"/>
              </a:xfrm>
            </p:grpSpPr>
            <p:sp>
              <p:nvSpPr>
                <p:cNvPr id="91" name="Freeform 72"/>
                <p:cNvSpPr>
                  <a:spLocks/>
                </p:cNvSpPr>
                <p:nvPr/>
              </p:nvSpPr>
              <p:spPr bwMode="auto">
                <a:xfrm>
                  <a:off x="4000" y="1018"/>
                  <a:ext cx="206" cy="357"/>
                </a:xfrm>
                <a:custGeom>
                  <a:avLst/>
                  <a:gdLst/>
                  <a:ahLst/>
                  <a:cxnLst>
                    <a:cxn ang="0">
                      <a:pos x="451" y="10"/>
                    </a:cxn>
                    <a:cxn ang="0">
                      <a:pos x="394" y="77"/>
                    </a:cxn>
                    <a:cxn ang="0">
                      <a:pos x="285" y="107"/>
                    </a:cxn>
                    <a:cxn ang="0">
                      <a:pos x="229" y="113"/>
                    </a:cxn>
                    <a:cxn ang="0">
                      <a:pos x="151" y="135"/>
                    </a:cxn>
                    <a:cxn ang="0">
                      <a:pos x="120" y="166"/>
                    </a:cxn>
                    <a:cxn ang="0">
                      <a:pos x="98" y="213"/>
                    </a:cxn>
                    <a:cxn ang="0">
                      <a:pos x="97" y="253"/>
                    </a:cxn>
                    <a:cxn ang="0">
                      <a:pos x="77" y="371"/>
                    </a:cxn>
                    <a:cxn ang="0">
                      <a:pos x="69" y="426"/>
                    </a:cxn>
                    <a:cxn ang="0">
                      <a:pos x="57" y="506"/>
                    </a:cxn>
                    <a:cxn ang="0">
                      <a:pos x="36" y="581"/>
                    </a:cxn>
                    <a:cxn ang="0">
                      <a:pos x="24" y="655"/>
                    </a:cxn>
                    <a:cxn ang="0">
                      <a:pos x="24" y="730"/>
                    </a:cxn>
                    <a:cxn ang="0">
                      <a:pos x="12" y="826"/>
                    </a:cxn>
                    <a:cxn ang="0">
                      <a:pos x="8" y="953"/>
                    </a:cxn>
                    <a:cxn ang="0">
                      <a:pos x="0" y="1040"/>
                    </a:cxn>
                    <a:cxn ang="0">
                      <a:pos x="37" y="1048"/>
                    </a:cxn>
                    <a:cxn ang="0">
                      <a:pos x="66" y="1056"/>
                    </a:cxn>
                    <a:cxn ang="0">
                      <a:pos x="99" y="1063"/>
                    </a:cxn>
                    <a:cxn ang="0">
                      <a:pos x="152" y="1069"/>
                    </a:cxn>
                    <a:cxn ang="0">
                      <a:pos x="198" y="1072"/>
                    </a:cxn>
                    <a:cxn ang="0">
                      <a:pos x="235" y="1060"/>
                    </a:cxn>
                    <a:cxn ang="0">
                      <a:pos x="270" y="1035"/>
                    </a:cxn>
                    <a:cxn ang="0">
                      <a:pos x="262" y="954"/>
                    </a:cxn>
                    <a:cxn ang="0">
                      <a:pos x="262" y="867"/>
                    </a:cxn>
                    <a:cxn ang="0">
                      <a:pos x="257" y="771"/>
                    </a:cxn>
                    <a:cxn ang="0">
                      <a:pos x="257" y="583"/>
                    </a:cxn>
                    <a:cxn ang="0">
                      <a:pos x="275" y="748"/>
                    </a:cxn>
                    <a:cxn ang="0">
                      <a:pos x="285" y="782"/>
                    </a:cxn>
                    <a:cxn ang="0">
                      <a:pos x="315" y="803"/>
                    </a:cxn>
                    <a:cxn ang="0">
                      <a:pos x="316" y="872"/>
                    </a:cxn>
                    <a:cxn ang="0">
                      <a:pos x="365" y="889"/>
                    </a:cxn>
                    <a:cxn ang="0">
                      <a:pos x="476" y="902"/>
                    </a:cxn>
                    <a:cxn ang="0">
                      <a:pos x="618" y="896"/>
                    </a:cxn>
                    <a:cxn ang="0">
                      <a:pos x="609" y="833"/>
                    </a:cxn>
                    <a:cxn ang="0">
                      <a:pos x="597" y="758"/>
                    </a:cxn>
                    <a:cxn ang="0">
                      <a:pos x="590" y="672"/>
                    </a:cxn>
                    <a:cxn ang="0">
                      <a:pos x="581" y="560"/>
                    </a:cxn>
                    <a:cxn ang="0">
                      <a:pos x="590" y="426"/>
                    </a:cxn>
                    <a:cxn ang="0">
                      <a:pos x="597" y="302"/>
                    </a:cxn>
                    <a:cxn ang="0">
                      <a:pos x="602" y="215"/>
                    </a:cxn>
                    <a:cxn ang="0">
                      <a:pos x="582" y="163"/>
                    </a:cxn>
                    <a:cxn ang="0">
                      <a:pos x="551" y="154"/>
                    </a:cxn>
                    <a:cxn ang="0">
                      <a:pos x="507" y="113"/>
                    </a:cxn>
                    <a:cxn ang="0">
                      <a:pos x="481" y="88"/>
                    </a:cxn>
                    <a:cxn ang="0">
                      <a:pos x="469" y="50"/>
                    </a:cxn>
                    <a:cxn ang="0">
                      <a:pos x="474" y="0"/>
                    </a:cxn>
                    <a:cxn ang="0">
                      <a:pos x="451" y="10"/>
                    </a:cxn>
                  </a:cxnLst>
                  <a:rect l="0" t="0" r="r" b="b"/>
                  <a:pathLst>
                    <a:path w="618" h="1072">
                      <a:moveTo>
                        <a:pt x="451" y="10"/>
                      </a:moveTo>
                      <a:lnTo>
                        <a:pt x="394" y="77"/>
                      </a:lnTo>
                      <a:lnTo>
                        <a:pt x="285" y="107"/>
                      </a:lnTo>
                      <a:lnTo>
                        <a:pt x="229" y="113"/>
                      </a:lnTo>
                      <a:lnTo>
                        <a:pt x="151" y="135"/>
                      </a:lnTo>
                      <a:lnTo>
                        <a:pt x="120" y="166"/>
                      </a:lnTo>
                      <a:lnTo>
                        <a:pt x="98" y="213"/>
                      </a:lnTo>
                      <a:lnTo>
                        <a:pt x="97" y="253"/>
                      </a:lnTo>
                      <a:lnTo>
                        <a:pt x="77" y="371"/>
                      </a:lnTo>
                      <a:lnTo>
                        <a:pt x="69" y="426"/>
                      </a:lnTo>
                      <a:lnTo>
                        <a:pt x="57" y="506"/>
                      </a:lnTo>
                      <a:lnTo>
                        <a:pt x="36" y="581"/>
                      </a:lnTo>
                      <a:lnTo>
                        <a:pt x="24" y="655"/>
                      </a:lnTo>
                      <a:lnTo>
                        <a:pt x="24" y="730"/>
                      </a:lnTo>
                      <a:lnTo>
                        <a:pt x="12" y="826"/>
                      </a:lnTo>
                      <a:lnTo>
                        <a:pt x="8" y="953"/>
                      </a:lnTo>
                      <a:lnTo>
                        <a:pt x="0" y="1040"/>
                      </a:lnTo>
                      <a:lnTo>
                        <a:pt x="37" y="1048"/>
                      </a:lnTo>
                      <a:lnTo>
                        <a:pt x="66" y="1056"/>
                      </a:lnTo>
                      <a:lnTo>
                        <a:pt x="99" y="1063"/>
                      </a:lnTo>
                      <a:lnTo>
                        <a:pt x="152" y="1069"/>
                      </a:lnTo>
                      <a:lnTo>
                        <a:pt x="198" y="1072"/>
                      </a:lnTo>
                      <a:lnTo>
                        <a:pt x="235" y="1060"/>
                      </a:lnTo>
                      <a:lnTo>
                        <a:pt x="270" y="1035"/>
                      </a:lnTo>
                      <a:lnTo>
                        <a:pt x="262" y="954"/>
                      </a:lnTo>
                      <a:lnTo>
                        <a:pt x="262" y="867"/>
                      </a:lnTo>
                      <a:lnTo>
                        <a:pt x="257" y="771"/>
                      </a:lnTo>
                      <a:lnTo>
                        <a:pt x="257" y="583"/>
                      </a:lnTo>
                      <a:lnTo>
                        <a:pt x="275" y="748"/>
                      </a:lnTo>
                      <a:lnTo>
                        <a:pt x="285" y="782"/>
                      </a:lnTo>
                      <a:lnTo>
                        <a:pt x="315" y="803"/>
                      </a:lnTo>
                      <a:lnTo>
                        <a:pt x="316" y="872"/>
                      </a:lnTo>
                      <a:lnTo>
                        <a:pt x="365" y="889"/>
                      </a:lnTo>
                      <a:lnTo>
                        <a:pt x="476" y="902"/>
                      </a:lnTo>
                      <a:lnTo>
                        <a:pt x="618" y="896"/>
                      </a:lnTo>
                      <a:lnTo>
                        <a:pt x="609" y="833"/>
                      </a:lnTo>
                      <a:lnTo>
                        <a:pt x="597" y="758"/>
                      </a:lnTo>
                      <a:lnTo>
                        <a:pt x="590" y="672"/>
                      </a:lnTo>
                      <a:lnTo>
                        <a:pt x="581" y="560"/>
                      </a:lnTo>
                      <a:lnTo>
                        <a:pt x="590" y="426"/>
                      </a:lnTo>
                      <a:lnTo>
                        <a:pt x="597" y="302"/>
                      </a:lnTo>
                      <a:lnTo>
                        <a:pt x="602" y="215"/>
                      </a:lnTo>
                      <a:lnTo>
                        <a:pt x="582" y="163"/>
                      </a:lnTo>
                      <a:lnTo>
                        <a:pt x="551" y="154"/>
                      </a:lnTo>
                      <a:lnTo>
                        <a:pt x="507" y="113"/>
                      </a:lnTo>
                      <a:lnTo>
                        <a:pt x="481" y="88"/>
                      </a:lnTo>
                      <a:lnTo>
                        <a:pt x="469" y="50"/>
                      </a:lnTo>
                      <a:lnTo>
                        <a:pt x="474" y="0"/>
                      </a:lnTo>
                      <a:lnTo>
                        <a:pt x="451" y="10"/>
                      </a:lnTo>
                      <a:close/>
                    </a:path>
                  </a:pathLst>
                </a:custGeom>
                <a:solidFill>
                  <a:srgbClr val="40004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92" name="Group 73"/>
                <p:cNvGrpSpPr>
                  <a:grpSpLocks/>
                </p:cNvGrpSpPr>
                <p:nvPr/>
              </p:nvGrpSpPr>
              <p:grpSpPr bwMode="auto">
                <a:xfrm>
                  <a:off x="4003" y="1028"/>
                  <a:ext cx="198" cy="340"/>
                  <a:chOff x="4003" y="1028"/>
                  <a:chExt cx="198" cy="340"/>
                </a:xfrm>
              </p:grpSpPr>
              <p:sp>
                <p:nvSpPr>
                  <p:cNvPr id="93" name="Freeform 74"/>
                  <p:cNvSpPr>
                    <a:spLocks/>
                  </p:cNvSpPr>
                  <p:nvPr/>
                </p:nvSpPr>
                <p:spPr bwMode="auto">
                  <a:xfrm>
                    <a:off x="4003" y="1041"/>
                    <a:ext cx="198" cy="327"/>
                  </a:xfrm>
                  <a:custGeom>
                    <a:avLst/>
                    <a:gdLst/>
                    <a:ahLst/>
                    <a:cxnLst>
                      <a:cxn ang="0">
                        <a:pos x="582" y="731"/>
                      </a:cxn>
                      <a:cxn ang="0">
                        <a:pos x="561" y="418"/>
                      </a:cxn>
                      <a:cxn ang="0">
                        <a:pos x="577" y="220"/>
                      </a:cxn>
                      <a:cxn ang="0">
                        <a:pos x="564" y="107"/>
                      </a:cxn>
                      <a:cxn ang="0">
                        <a:pos x="499" y="136"/>
                      </a:cxn>
                      <a:cxn ang="0">
                        <a:pos x="446" y="111"/>
                      </a:cxn>
                      <a:cxn ang="0">
                        <a:pos x="413" y="0"/>
                      </a:cxn>
                      <a:cxn ang="0">
                        <a:pos x="315" y="41"/>
                      </a:cxn>
                      <a:cxn ang="0">
                        <a:pos x="208" y="61"/>
                      </a:cxn>
                      <a:cxn ang="0">
                        <a:pos x="118" y="116"/>
                      </a:cxn>
                      <a:cxn ang="0">
                        <a:pos x="127" y="282"/>
                      </a:cxn>
                      <a:cxn ang="0">
                        <a:pos x="167" y="448"/>
                      </a:cxn>
                      <a:cxn ang="0">
                        <a:pos x="192" y="647"/>
                      </a:cxn>
                      <a:cxn ang="0">
                        <a:pos x="143" y="390"/>
                      </a:cxn>
                      <a:cxn ang="0">
                        <a:pos x="94" y="245"/>
                      </a:cxn>
                      <a:cxn ang="0">
                        <a:pos x="77" y="465"/>
                      </a:cxn>
                      <a:cxn ang="0">
                        <a:pos x="110" y="635"/>
                      </a:cxn>
                      <a:cxn ang="0">
                        <a:pos x="110" y="835"/>
                      </a:cxn>
                      <a:cxn ang="0">
                        <a:pos x="94" y="788"/>
                      </a:cxn>
                      <a:cxn ang="0">
                        <a:pos x="90" y="631"/>
                      </a:cxn>
                      <a:cxn ang="0">
                        <a:pos x="61" y="497"/>
                      </a:cxn>
                      <a:cxn ang="0">
                        <a:pos x="41" y="543"/>
                      </a:cxn>
                      <a:cxn ang="0">
                        <a:pos x="28" y="638"/>
                      </a:cxn>
                      <a:cxn ang="0">
                        <a:pos x="16" y="751"/>
                      </a:cxn>
                      <a:cxn ang="0">
                        <a:pos x="53" y="627"/>
                      </a:cxn>
                      <a:cxn ang="0">
                        <a:pos x="37" y="738"/>
                      </a:cxn>
                      <a:cxn ang="0">
                        <a:pos x="12" y="847"/>
                      </a:cxn>
                      <a:cxn ang="0">
                        <a:pos x="0" y="967"/>
                      </a:cxn>
                      <a:cxn ang="0">
                        <a:pos x="49" y="958"/>
                      </a:cxn>
                      <a:cxn ang="0">
                        <a:pos x="134" y="980"/>
                      </a:cxn>
                      <a:cxn ang="0">
                        <a:pos x="201" y="967"/>
                      </a:cxn>
                      <a:cxn ang="0">
                        <a:pos x="241" y="863"/>
                      </a:cxn>
                      <a:cxn ang="0">
                        <a:pos x="229" y="743"/>
                      </a:cxn>
                      <a:cxn ang="0">
                        <a:pos x="238" y="568"/>
                      </a:cxn>
                      <a:cxn ang="0">
                        <a:pos x="224" y="381"/>
                      </a:cxn>
                      <a:cxn ang="0">
                        <a:pos x="208" y="273"/>
                      </a:cxn>
                      <a:cxn ang="0">
                        <a:pos x="245" y="411"/>
                      </a:cxn>
                      <a:cxn ang="0">
                        <a:pos x="266" y="515"/>
                      </a:cxn>
                      <a:cxn ang="0">
                        <a:pos x="274" y="643"/>
                      </a:cxn>
                      <a:cxn ang="0">
                        <a:pos x="291" y="652"/>
                      </a:cxn>
                      <a:cxn ang="0">
                        <a:pos x="291" y="506"/>
                      </a:cxn>
                      <a:cxn ang="0">
                        <a:pos x="278" y="386"/>
                      </a:cxn>
                      <a:cxn ang="0">
                        <a:pos x="307" y="502"/>
                      </a:cxn>
                      <a:cxn ang="0">
                        <a:pos x="307" y="631"/>
                      </a:cxn>
                      <a:cxn ang="0">
                        <a:pos x="311" y="706"/>
                      </a:cxn>
                      <a:cxn ang="0">
                        <a:pos x="319" y="793"/>
                      </a:cxn>
                      <a:cxn ang="0">
                        <a:pos x="430" y="810"/>
                      </a:cxn>
                      <a:cxn ang="0">
                        <a:pos x="381" y="663"/>
                      </a:cxn>
                      <a:cxn ang="0">
                        <a:pos x="372" y="490"/>
                      </a:cxn>
                      <a:cxn ang="0">
                        <a:pos x="388" y="511"/>
                      </a:cxn>
                      <a:cxn ang="0">
                        <a:pos x="388" y="635"/>
                      </a:cxn>
                      <a:cxn ang="0">
                        <a:pos x="421" y="760"/>
                      </a:cxn>
                      <a:cxn ang="0">
                        <a:pos x="499" y="817"/>
                      </a:cxn>
                    </a:cxnLst>
                    <a:rect l="0" t="0" r="r" b="b"/>
                    <a:pathLst>
                      <a:path w="594" h="980">
                        <a:moveTo>
                          <a:pt x="594" y="822"/>
                        </a:moveTo>
                        <a:lnTo>
                          <a:pt x="582" y="731"/>
                        </a:lnTo>
                        <a:lnTo>
                          <a:pt x="557" y="560"/>
                        </a:lnTo>
                        <a:lnTo>
                          <a:pt x="561" y="418"/>
                        </a:lnTo>
                        <a:lnTo>
                          <a:pt x="569" y="323"/>
                        </a:lnTo>
                        <a:lnTo>
                          <a:pt x="577" y="220"/>
                        </a:lnTo>
                        <a:lnTo>
                          <a:pt x="577" y="166"/>
                        </a:lnTo>
                        <a:lnTo>
                          <a:pt x="564" y="107"/>
                        </a:lnTo>
                        <a:lnTo>
                          <a:pt x="536" y="111"/>
                        </a:lnTo>
                        <a:lnTo>
                          <a:pt x="499" y="136"/>
                        </a:lnTo>
                        <a:lnTo>
                          <a:pt x="479" y="161"/>
                        </a:lnTo>
                        <a:lnTo>
                          <a:pt x="446" y="111"/>
                        </a:lnTo>
                        <a:lnTo>
                          <a:pt x="430" y="70"/>
                        </a:lnTo>
                        <a:lnTo>
                          <a:pt x="413" y="0"/>
                        </a:lnTo>
                        <a:lnTo>
                          <a:pt x="384" y="28"/>
                        </a:lnTo>
                        <a:lnTo>
                          <a:pt x="315" y="41"/>
                        </a:lnTo>
                        <a:lnTo>
                          <a:pt x="249" y="61"/>
                        </a:lnTo>
                        <a:lnTo>
                          <a:pt x="208" y="61"/>
                        </a:lnTo>
                        <a:lnTo>
                          <a:pt x="143" y="95"/>
                        </a:lnTo>
                        <a:lnTo>
                          <a:pt x="118" y="116"/>
                        </a:lnTo>
                        <a:lnTo>
                          <a:pt x="102" y="198"/>
                        </a:lnTo>
                        <a:lnTo>
                          <a:pt x="127" y="282"/>
                        </a:lnTo>
                        <a:lnTo>
                          <a:pt x="159" y="390"/>
                        </a:lnTo>
                        <a:lnTo>
                          <a:pt x="167" y="448"/>
                        </a:lnTo>
                        <a:lnTo>
                          <a:pt x="188" y="572"/>
                        </a:lnTo>
                        <a:lnTo>
                          <a:pt x="192" y="647"/>
                        </a:lnTo>
                        <a:lnTo>
                          <a:pt x="159" y="502"/>
                        </a:lnTo>
                        <a:lnTo>
                          <a:pt x="143" y="390"/>
                        </a:lnTo>
                        <a:lnTo>
                          <a:pt x="118" y="315"/>
                        </a:lnTo>
                        <a:lnTo>
                          <a:pt x="94" y="245"/>
                        </a:lnTo>
                        <a:lnTo>
                          <a:pt x="77" y="365"/>
                        </a:lnTo>
                        <a:lnTo>
                          <a:pt x="77" y="465"/>
                        </a:lnTo>
                        <a:lnTo>
                          <a:pt x="81" y="511"/>
                        </a:lnTo>
                        <a:lnTo>
                          <a:pt x="110" y="635"/>
                        </a:lnTo>
                        <a:lnTo>
                          <a:pt x="118" y="722"/>
                        </a:lnTo>
                        <a:lnTo>
                          <a:pt x="110" y="835"/>
                        </a:lnTo>
                        <a:lnTo>
                          <a:pt x="110" y="901"/>
                        </a:lnTo>
                        <a:lnTo>
                          <a:pt x="94" y="788"/>
                        </a:lnTo>
                        <a:lnTo>
                          <a:pt x="97" y="710"/>
                        </a:lnTo>
                        <a:lnTo>
                          <a:pt x="90" y="631"/>
                        </a:lnTo>
                        <a:lnTo>
                          <a:pt x="69" y="543"/>
                        </a:lnTo>
                        <a:lnTo>
                          <a:pt x="61" y="497"/>
                        </a:lnTo>
                        <a:lnTo>
                          <a:pt x="61" y="465"/>
                        </a:lnTo>
                        <a:lnTo>
                          <a:pt x="41" y="543"/>
                        </a:lnTo>
                        <a:lnTo>
                          <a:pt x="32" y="606"/>
                        </a:lnTo>
                        <a:lnTo>
                          <a:pt x="28" y="638"/>
                        </a:lnTo>
                        <a:lnTo>
                          <a:pt x="28" y="685"/>
                        </a:lnTo>
                        <a:lnTo>
                          <a:pt x="16" y="751"/>
                        </a:lnTo>
                        <a:lnTo>
                          <a:pt x="44" y="672"/>
                        </a:lnTo>
                        <a:lnTo>
                          <a:pt x="53" y="627"/>
                        </a:lnTo>
                        <a:lnTo>
                          <a:pt x="53" y="672"/>
                        </a:lnTo>
                        <a:lnTo>
                          <a:pt x="37" y="738"/>
                        </a:lnTo>
                        <a:lnTo>
                          <a:pt x="16" y="793"/>
                        </a:lnTo>
                        <a:lnTo>
                          <a:pt x="12" y="847"/>
                        </a:lnTo>
                        <a:lnTo>
                          <a:pt x="7" y="913"/>
                        </a:lnTo>
                        <a:lnTo>
                          <a:pt x="0" y="967"/>
                        </a:lnTo>
                        <a:lnTo>
                          <a:pt x="28" y="963"/>
                        </a:lnTo>
                        <a:lnTo>
                          <a:pt x="49" y="958"/>
                        </a:lnTo>
                        <a:lnTo>
                          <a:pt x="81" y="976"/>
                        </a:lnTo>
                        <a:lnTo>
                          <a:pt x="134" y="980"/>
                        </a:lnTo>
                        <a:lnTo>
                          <a:pt x="176" y="976"/>
                        </a:lnTo>
                        <a:lnTo>
                          <a:pt x="201" y="967"/>
                        </a:lnTo>
                        <a:lnTo>
                          <a:pt x="241" y="955"/>
                        </a:lnTo>
                        <a:lnTo>
                          <a:pt x="241" y="863"/>
                        </a:lnTo>
                        <a:lnTo>
                          <a:pt x="241" y="801"/>
                        </a:lnTo>
                        <a:lnTo>
                          <a:pt x="229" y="743"/>
                        </a:lnTo>
                        <a:lnTo>
                          <a:pt x="233" y="660"/>
                        </a:lnTo>
                        <a:lnTo>
                          <a:pt x="238" y="568"/>
                        </a:lnTo>
                        <a:lnTo>
                          <a:pt x="238" y="493"/>
                        </a:lnTo>
                        <a:lnTo>
                          <a:pt x="224" y="381"/>
                        </a:lnTo>
                        <a:lnTo>
                          <a:pt x="208" y="320"/>
                        </a:lnTo>
                        <a:lnTo>
                          <a:pt x="208" y="273"/>
                        </a:lnTo>
                        <a:lnTo>
                          <a:pt x="224" y="332"/>
                        </a:lnTo>
                        <a:lnTo>
                          <a:pt x="245" y="411"/>
                        </a:lnTo>
                        <a:lnTo>
                          <a:pt x="249" y="461"/>
                        </a:lnTo>
                        <a:lnTo>
                          <a:pt x="266" y="515"/>
                        </a:lnTo>
                        <a:lnTo>
                          <a:pt x="274" y="581"/>
                        </a:lnTo>
                        <a:lnTo>
                          <a:pt x="274" y="643"/>
                        </a:lnTo>
                        <a:lnTo>
                          <a:pt x="291" y="701"/>
                        </a:lnTo>
                        <a:lnTo>
                          <a:pt x="291" y="652"/>
                        </a:lnTo>
                        <a:lnTo>
                          <a:pt x="291" y="590"/>
                        </a:lnTo>
                        <a:lnTo>
                          <a:pt x="291" y="506"/>
                        </a:lnTo>
                        <a:lnTo>
                          <a:pt x="282" y="436"/>
                        </a:lnTo>
                        <a:lnTo>
                          <a:pt x="278" y="386"/>
                        </a:lnTo>
                        <a:lnTo>
                          <a:pt x="291" y="443"/>
                        </a:lnTo>
                        <a:lnTo>
                          <a:pt x="307" y="502"/>
                        </a:lnTo>
                        <a:lnTo>
                          <a:pt x="307" y="565"/>
                        </a:lnTo>
                        <a:lnTo>
                          <a:pt x="307" y="631"/>
                        </a:lnTo>
                        <a:lnTo>
                          <a:pt x="307" y="685"/>
                        </a:lnTo>
                        <a:lnTo>
                          <a:pt x="311" y="706"/>
                        </a:lnTo>
                        <a:lnTo>
                          <a:pt x="319" y="726"/>
                        </a:lnTo>
                        <a:lnTo>
                          <a:pt x="319" y="793"/>
                        </a:lnTo>
                        <a:lnTo>
                          <a:pt x="356" y="810"/>
                        </a:lnTo>
                        <a:lnTo>
                          <a:pt x="430" y="810"/>
                        </a:lnTo>
                        <a:lnTo>
                          <a:pt x="405" y="735"/>
                        </a:lnTo>
                        <a:lnTo>
                          <a:pt x="381" y="663"/>
                        </a:lnTo>
                        <a:lnTo>
                          <a:pt x="372" y="568"/>
                        </a:lnTo>
                        <a:lnTo>
                          <a:pt x="372" y="490"/>
                        </a:lnTo>
                        <a:lnTo>
                          <a:pt x="356" y="415"/>
                        </a:lnTo>
                        <a:lnTo>
                          <a:pt x="388" y="511"/>
                        </a:lnTo>
                        <a:lnTo>
                          <a:pt x="388" y="560"/>
                        </a:lnTo>
                        <a:lnTo>
                          <a:pt x="388" y="635"/>
                        </a:lnTo>
                        <a:lnTo>
                          <a:pt x="409" y="706"/>
                        </a:lnTo>
                        <a:lnTo>
                          <a:pt x="421" y="760"/>
                        </a:lnTo>
                        <a:lnTo>
                          <a:pt x="446" y="822"/>
                        </a:lnTo>
                        <a:lnTo>
                          <a:pt x="499" y="817"/>
                        </a:lnTo>
                        <a:lnTo>
                          <a:pt x="594" y="822"/>
                        </a:lnTo>
                        <a:close/>
                      </a:path>
                    </a:pathLst>
                  </a:custGeom>
                  <a:solidFill>
                    <a:srgbClr val="600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4" name="Freeform 75"/>
                  <p:cNvSpPr>
                    <a:spLocks/>
                  </p:cNvSpPr>
                  <p:nvPr/>
                </p:nvSpPr>
                <p:spPr bwMode="auto">
                  <a:xfrm>
                    <a:off x="4143" y="1028"/>
                    <a:ext cx="42" cy="61"/>
                  </a:xfrm>
                  <a:custGeom>
                    <a:avLst/>
                    <a:gdLst/>
                    <a:ahLst/>
                    <a:cxnLst>
                      <a:cxn ang="0">
                        <a:pos x="29" y="0"/>
                      </a:cxn>
                      <a:cxn ang="0">
                        <a:pos x="0" y="34"/>
                      </a:cxn>
                      <a:cxn ang="0">
                        <a:pos x="11" y="80"/>
                      </a:cxn>
                      <a:cxn ang="0">
                        <a:pos x="31" y="132"/>
                      </a:cxn>
                      <a:cxn ang="0">
                        <a:pos x="40" y="155"/>
                      </a:cxn>
                      <a:cxn ang="0">
                        <a:pos x="57" y="183"/>
                      </a:cxn>
                      <a:cxn ang="0">
                        <a:pos x="82" y="161"/>
                      </a:cxn>
                      <a:cxn ang="0">
                        <a:pos x="99" y="150"/>
                      </a:cxn>
                      <a:cxn ang="0">
                        <a:pos x="126" y="137"/>
                      </a:cxn>
                      <a:cxn ang="0">
                        <a:pos x="90" y="112"/>
                      </a:cxn>
                      <a:cxn ang="0">
                        <a:pos x="62" y="83"/>
                      </a:cxn>
                      <a:cxn ang="0">
                        <a:pos x="41" y="62"/>
                      </a:cxn>
                      <a:cxn ang="0">
                        <a:pos x="27" y="41"/>
                      </a:cxn>
                      <a:cxn ang="0">
                        <a:pos x="29" y="0"/>
                      </a:cxn>
                    </a:cxnLst>
                    <a:rect l="0" t="0" r="r" b="b"/>
                    <a:pathLst>
                      <a:path w="126" h="183">
                        <a:moveTo>
                          <a:pt x="29" y="0"/>
                        </a:moveTo>
                        <a:lnTo>
                          <a:pt x="0" y="34"/>
                        </a:lnTo>
                        <a:lnTo>
                          <a:pt x="11" y="80"/>
                        </a:lnTo>
                        <a:lnTo>
                          <a:pt x="31" y="132"/>
                        </a:lnTo>
                        <a:lnTo>
                          <a:pt x="40" y="155"/>
                        </a:lnTo>
                        <a:lnTo>
                          <a:pt x="57" y="183"/>
                        </a:lnTo>
                        <a:lnTo>
                          <a:pt x="82" y="161"/>
                        </a:lnTo>
                        <a:lnTo>
                          <a:pt x="99" y="150"/>
                        </a:lnTo>
                        <a:lnTo>
                          <a:pt x="126" y="137"/>
                        </a:lnTo>
                        <a:lnTo>
                          <a:pt x="90" y="112"/>
                        </a:lnTo>
                        <a:lnTo>
                          <a:pt x="62" y="83"/>
                        </a:lnTo>
                        <a:lnTo>
                          <a:pt x="41" y="62"/>
                        </a:lnTo>
                        <a:lnTo>
                          <a:pt x="27" y="41"/>
                        </a:lnTo>
                        <a:lnTo>
                          <a:pt x="29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88" name="Group 76"/>
              <p:cNvGrpSpPr>
                <a:grpSpLocks/>
              </p:cNvGrpSpPr>
              <p:nvPr/>
            </p:nvGrpSpPr>
            <p:grpSpPr bwMode="auto">
              <a:xfrm>
                <a:off x="4106" y="1278"/>
                <a:ext cx="178" cy="46"/>
                <a:chOff x="4106" y="1278"/>
                <a:chExt cx="178" cy="46"/>
              </a:xfrm>
            </p:grpSpPr>
            <p:sp>
              <p:nvSpPr>
                <p:cNvPr id="89" name="Freeform 77"/>
                <p:cNvSpPr>
                  <a:spLocks/>
                </p:cNvSpPr>
                <p:nvPr/>
              </p:nvSpPr>
              <p:spPr bwMode="auto">
                <a:xfrm>
                  <a:off x="4106" y="1279"/>
                  <a:ext cx="178" cy="38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74" y="24"/>
                    </a:cxn>
                    <a:cxn ang="0">
                      <a:pos x="185" y="27"/>
                    </a:cxn>
                    <a:cxn ang="0">
                      <a:pos x="328" y="24"/>
                    </a:cxn>
                    <a:cxn ang="0">
                      <a:pos x="441" y="12"/>
                    </a:cxn>
                    <a:cxn ang="0">
                      <a:pos x="536" y="0"/>
                    </a:cxn>
                    <a:cxn ang="0">
                      <a:pos x="534" y="72"/>
                    </a:cxn>
                    <a:cxn ang="0">
                      <a:pos x="409" y="104"/>
                    </a:cxn>
                    <a:cxn ang="0">
                      <a:pos x="262" y="114"/>
                    </a:cxn>
                    <a:cxn ang="0">
                      <a:pos x="163" y="114"/>
                    </a:cxn>
                    <a:cxn ang="0">
                      <a:pos x="49" y="108"/>
                    </a:cxn>
                    <a:cxn ang="0">
                      <a:pos x="0" y="89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536" h="114">
                      <a:moveTo>
                        <a:pt x="0" y="18"/>
                      </a:moveTo>
                      <a:lnTo>
                        <a:pt x="74" y="24"/>
                      </a:lnTo>
                      <a:lnTo>
                        <a:pt x="185" y="27"/>
                      </a:lnTo>
                      <a:lnTo>
                        <a:pt x="328" y="24"/>
                      </a:lnTo>
                      <a:lnTo>
                        <a:pt x="441" y="12"/>
                      </a:lnTo>
                      <a:lnTo>
                        <a:pt x="536" y="0"/>
                      </a:lnTo>
                      <a:lnTo>
                        <a:pt x="534" y="72"/>
                      </a:lnTo>
                      <a:lnTo>
                        <a:pt x="409" y="104"/>
                      </a:lnTo>
                      <a:lnTo>
                        <a:pt x="262" y="114"/>
                      </a:lnTo>
                      <a:lnTo>
                        <a:pt x="163" y="114"/>
                      </a:lnTo>
                      <a:lnTo>
                        <a:pt x="49" y="108"/>
                      </a:lnTo>
                      <a:lnTo>
                        <a:pt x="0" y="89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0" name="Oval 78"/>
                <p:cNvSpPr>
                  <a:spLocks noChangeArrowheads="1"/>
                </p:cNvSpPr>
                <p:nvPr/>
              </p:nvSpPr>
              <p:spPr bwMode="auto">
                <a:xfrm>
                  <a:off x="4157" y="1278"/>
                  <a:ext cx="76" cy="46"/>
                </a:xfrm>
                <a:prstGeom prst="ellipse">
                  <a:avLst/>
                </a:prstGeom>
                <a:solidFill>
                  <a:srgbClr val="800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15" name="AutoShape 79"/>
            <p:cNvSpPr>
              <a:spLocks noChangeArrowheads="1"/>
            </p:cNvSpPr>
            <p:nvPr/>
          </p:nvSpPr>
          <p:spPr bwMode="auto">
            <a:xfrm>
              <a:off x="3984" y="2590"/>
              <a:ext cx="864" cy="624"/>
            </a:xfrm>
            <a:prstGeom prst="irregularSeal2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 sz="1800">
                  <a:latin typeface="Times New Roman" pitchFamily="18" charset="0"/>
                  <a:ea typeface="新細明體" charset="-120"/>
                </a:rPr>
                <a:t>吃飯囉</a:t>
              </a:r>
            </a:p>
          </p:txBody>
        </p:sp>
        <p:grpSp>
          <p:nvGrpSpPr>
            <p:cNvPr id="16" name="Group 80"/>
            <p:cNvGrpSpPr>
              <a:grpSpLocks/>
            </p:cNvGrpSpPr>
            <p:nvPr/>
          </p:nvGrpSpPr>
          <p:grpSpPr bwMode="auto">
            <a:xfrm flipH="1">
              <a:off x="624" y="3070"/>
              <a:ext cx="620" cy="970"/>
              <a:chOff x="966" y="2643"/>
              <a:chExt cx="620" cy="970"/>
            </a:xfrm>
          </p:grpSpPr>
          <p:grpSp>
            <p:nvGrpSpPr>
              <p:cNvPr id="19" name="Group 81"/>
              <p:cNvGrpSpPr>
                <a:grpSpLocks/>
              </p:cNvGrpSpPr>
              <p:nvPr/>
            </p:nvGrpSpPr>
            <p:grpSpPr bwMode="auto">
              <a:xfrm>
                <a:off x="1073" y="2643"/>
                <a:ext cx="513" cy="452"/>
                <a:chOff x="1073" y="2643"/>
                <a:chExt cx="513" cy="452"/>
              </a:xfrm>
            </p:grpSpPr>
            <p:grpSp>
              <p:nvGrpSpPr>
                <p:cNvPr id="59" name="Group 82"/>
                <p:cNvGrpSpPr>
                  <a:grpSpLocks/>
                </p:cNvGrpSpPr>
                <p:nvPr/>
              </p:nvGrpSpPr>
              <p:grpSpPr bwMode="auto">
                <a:xfrm>
                  <a:off x="1073" y="2643"/>
                  <a:ext cx="513" cy="452"/>
                  <a:chOff x="1073" y="2643"/>
                  <a:chExt cx="513" cy="452"/>
                </a:xfrm>
              </p:grpSpPr>
              <p:grpSp>
                <p:nvGrpSpPr>
                  <p:cNvPr id="6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1073" y="2665"/>
                    <a:ext cx="468" cy="430"/>
                    <a:chOff x="1073" y="2665"/>
                    <a:chExt cx="468" cy="430"/>
                  </a:xfrm>
                </p:grpSpPr>
                <p:sp>
                  <p:nvSpPr>
                    <p:cNvPr id="73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1073" y="2665"/>
                      <a:ext cx="468" cy="430"/>
                    </a:xfrm>
                    <a:custGeom>
                      <a:avLst/>
                      <a:gdLst/>
                      <a:ahLst/>
                      <a:cxnLst>
                        <a:cxn ang="0">
                          <a:pos x="823" y="630"/>
                        </a:cxn>
                        <a:cxn ang="0">
                          <a:pos x="885" y="504"/>
                        </a:cxn>
                        <a:cxn ang="0">
                          <a:pos x="929" y="336"/>
                        </a:cxn>
                        <a:cxn ang="0">
                          <a:pos x="933" y="191"/>
                        </a:cxn>
                        <a:cxn ang="0">
                          <a:pos x="872" y="67"/>
                        </a:cxn>
                        <a:cxn ang="0">
                          <a:pos x="762" y="6"/>
                        </a:cxn>
                        <a:cxn ang="0">
                          <a:pos x="645" y="10"/>
                        </a:cxn>
                        <a:cxn ang="0">
                          <a:pos x="571" y="55"/>
                        </a:cxn>
                        <a:cxn ang="0">
                          <a:pos x="550" y="106"/>
                        </a:cxn>
                        <a:cxn ang="0">
                          <a:pos x="503" y="193"/>
                        </a:cxn>
                        <a:cxn ang="0">
                          <a:pos x="460" y="266"/>
                        </a:cxn>
                        <a:cxn ang="0">
                          <a:pos x="363" y="279"/>
                        </a:cxn>
                        <a:cxn ang="0">
                          <a:pos x="254" y="249"/>
                        </a:cxn>
                        <a:cxn ang="0">
                          <a:pos x="124" y="232"/>
                        </a:cxn>
                        <a:cxn ang="0">
                          <a:pos x="56" y="249"/>
                        </a:cxn>
                        <a:cxn ang="0">
                          <a:pos x="7" y="310"/>
                        </a:cxn>
                        <a:cxn ang="0">
                          <a:pos x="7" y="401"/>
                        </a:cxn>
                        <a:cxn ang="0">
                          <a:pos x="47" y="452"/>
                        </a:cxn>
                        <a:cxn ang="0">
                          <a:pos x="159" y="491"/>
                        </a:cxn>
                        <a:cxn ang="0">
                          <a:pos x="295" y="517"/>
                        </a:cxn>
                        <a:cxn ang="0">
                          <a:pos x="370" y="517"/>
                        </a:cxn>
                        <a:cxn ang="0">
                          <a:pos x="370" y="590"/>
                        </a:cxn>
                        <a:cxn ang="0">
                          <a:pos x="471" y="599"/>
                        </a:cxn>
                        <a:cxn ang="0">
                          <a:pos x="463" y="650"/>
                        </a:cxn>
                        <a:cxn ang="0">
                          <a:pos x="460" y="696"/>
                        </a:cxn>
                        <a:cxn ang="0">
                          <a:pos x="359" y="687"/>
                        </a:cxn>
                        <a:cxn ang="0">
                          <a:pos x="319" y="838"/>
                        </a:cxn>
                        <a:cxn ang="0">
                          <a:pos x="295" y="1007"/>
                        </a:cxn>
                        <a:cxn ang="0">
                          <a:pos x="291" y="1155"/>
                        </a:cxn>
                        <a:cxn ang="0">
                          <a:pos x="316" y="1259"/>
                        </a:cxn>
                        <a:cxn ang="0">
                          <a:pos x="363" y="1289"/>
                        </a:cxn>
                        <a:cxn ang="0">
                          <a:pos x="449" y="1276"/>
                        </a:cxn>
                        <a:cxn ang="0">
                          <a:pos x="523" y="1237"/>
                        </a:cxn>
                        <a:cxn ang="0">
                          <a:pos x="571" y="1159"/>
                        </a:cxn>
                        <a:cxn ang="0">
                          <a:pos x="600" y="1081"/>
                        </a:cxn>
                        <a:cxn ang="0">
                          <a:pos x="642" y="990"/>
                        </a:cxn>
                        <a:cxn ang="0">
                          <a:pos x="700" y="916"/>
                        </a:cxn>
                        <a:cxn ang="0">
                          <a:pos x="746" y="839"/>
                        </a:cxn>
                        <a:cxn ang="0">
                          <a:pos x="793" y="722"/>
                        </a:cxn>
                      </a:cxnLst>
                      <a:rect l="0" t="0" r="r" b="b"/>
                      <a:pathLst>
                        <a:path w="936" h="1289">
                          <a:moveTo>
                            <a:pt x="793" y="722"/>
                          </a:moveTo>
                          <a:lnTo>
                            <a:pt x="823" y="630"/>
                          </a:lnTo>
                          <a:lnTo>
                            <a:pt x="861" y="564"/>
                          </a:lnTo>
                          <a:lnTo>
                            <a:pt x="885" y="504"/>
                          </a:lnTo>
                          <a:lnTo>
                            <a:pt x="911" y="434"/>
                          </a:lnTo>
                          <a:lnTo>
                            <a:pt x="929" y="336"/>
                          </a:lnTo>
                          <a:lnTo>
                            <a:pt x="936" y="268"/>
                          </a:lnTo>
                          <a:lnTo>
                            <a:pt x="933" y="191"/>
                          </a:lnTo>
                          <a:lnTo>
                            <a:pt x="904" y="119"/>
                          </a:lnTo>
                          <a:lnTo>
                            <a:pt x="872" y="67"/>
                          </a:lnTo>
                          <a:lnTo>
                            <a:pt x="829" y="28"/>
                          </a:lnTo>
                          <a:lnTo>
                            <a:pt x="762" y="6"/>
                          </a:lnTo>
                          <a:lnTo>
                            <a:pt x="703" y="0"/>
                          </a:lnTo>
                          <a:lnTo>
                            <a:pt x="645" y="10"/>
                          </a:lnTo>
                          <a:lnTo>
                            <a:pt x="601" y="31"/>
                          </a:lnTo>
                          <a:lnTo>
                            <a:pt x="571" y="55"/>
                          </a:lnTo>
                          <a:lnTo>
                            <a:pt x="566" y="84"/>
                          </a:lnTo>
                          <a:lnTo>
                            <a:pt x="550" y="106"/>
                          </a:lnTo>
                          <a:lnTo>
                            <a:pt x="521" y="149"/>
                          </a:lnTo>
                          <a:lnTo>
                            <a:pt x="503" y="193"/>
                          </a:lnTo>
                          <a:lnTo>
                            <a:pt x="481" y="240"/>
                          </a:lnTo>
                          <a:lnTo>
                            <a:pt x="460" y="266"/>
                          </a:lnTo>
                          <a:lnTo>
                            <a:pt x="412" y="284"/>
                          </a:lnTo>
                          <a:lnTo>
                            <a:pt x="363" y="279"/>
                          </a:lnTo>
                          <a:lnTo>
                            <a:pt x="309" y="262"/>
                          </a:lnTo>
                          <a:lnTo>
                            <a:pt x="254" y="249"/>
                          </a:lnTo>
                          <a:lnTo>
                            <a:pt x="182" y="236"/>
                          </a:lnTo>
                          <a:lnTo>
                            <a:pt x="124" y="232"/>
                          </a:lnTo>
                          <a:lnTo>
                            <a:pt x="89" y="237"/>
                          </a:lnTo>
                          <a:lnTo>
                            <a:pt x="56" y="249"/>
                          </a:lnTo>
                          <a:lnTo>
                            <a:pt x="25" y="277"/>
                          </a:lnTo>
                          <a:lnTo>
                            <a:pt x="7" y="310"/>
                          </a:lnTo>
                          <a:lnTo>
                            <a:pt x="0" y="356"/>
                          </a:lnTo>
                          <a:lnTo>
                            <a:pt x="7" y="401"/>
                          </a:lnTo>
                          <a:lnTo>
                            <a:pt x="25" y="431"/>
                          </a:lnTo>
                          <a:lnTo>
                            <a:pt x="47" y="452"/>
                          </a:lnTo>
                          <a:lnTo>
                            <a:pt x="86" y="472"/>
                          </a:lnTo>
                          <a:lnTo>
                            <a:pt x="159" y="491"/>
                          </a:lnTo>
                          <a:lnTo>
                            <a:pt x="219" y="504"/>
                          </a:lnTo>
                          <a:lnTo>
                            <a:pt x="295" y="517"/>
                          </a:lnTo>
                          <a:lnTo>
                            <a:pt x="349" y="521"/>
                          </a:lnTo>
                          <a:lnTo>
                            <a:pt x="370" y="517"/>
                          </a:lnTo>
                          <a:lnTo>
                            <a:pt x="377" y="553"/>
                          </a:lnTo>
                          <a:lnTo>
                            <a:pt x="370" y="590"/>
                          </a:lnTo>
                          <a:lnTo>
                            <a:pt x="419" y="608"/>
                          </a:lnTo>
                          <a:lnTo>
                            <a:pt x="471" y="599"/>
                          </a:lnTo>
                          <a:lnTo>
                            <a:pt x="467" y="625"/>
                          </a:lnTo>
                          <a:lnTo>
                            <a:pt x="463" y="650"/>
                          </a:lnTo>
                          <a:lnTo>
                            <a:pt x="461" y="676"/>
                          </a:lnTo>
                          <a:lnTo>
                            <a:pt x="460" y="696"/>
                          </a:lnTo>
                          <a:lnTo>
                            <a:pt x="406" y="705"/>
                          </a:lnTo>
                          <a:lnTo>
                            <a:pt x="359" y="687"/>
                          </a:lnTo>
                          <a:lnTo>
                            <a:pt x="338" y="751"/>
                          </a:lnTo>
                          <a:lnTo>
                            <a:pt x="319" y="838"/>
                          </a:lnTo>
                          <a:lnTo>
                            <a:pt x="305" y="910"/>
                          </a:lnTo>
                          <a:lnTo>
                            <a:pt x="295" y="1007"/>
                          </a:lnTo>
                          <a:lnTo>
                            <a:pt x="289" y="1082"/>
                          </a:lnTo>
                          <a:lnTo>
                            <a:pt x="291" y="1155"/>
                          </a:lnTo>
                          <a:lnTo>
                            <a:pt x="298" y="1208"/>
                          </a:lnTo>
                          <a:lnTo>
                            <a:pt x="316" y="1259"/>
                          </a:lnTo>
                          <a:lnTo>
                            <a:pt x="334" y="1285"/>
                          </a:lnTo>
                          <a:lnTo>
                            <a:pt x="363" y="1289"/>
                          </a:lnTo>
                          <a:lnTo>
                            <a:pt x="406" y="1281"/>
                          </a:lnTo>
                          <a:lnTo>
                            <a:pt x="449" y="1276"/>
                          </a:lnTo>
                          <a:lnTo>
                            <a:pt x="489" y="1260"/>
                          </a:lnTo>
                          <a:lnTo>
                            <a:pt x="523" y="1237"/>
                          </a:lnTo>
                          <a:lnTo>
                            <a:pt x="550" y="1200"/>
                          </a:lnTo>
                          <a:lnTo>
                            <a:pt x="571" y="1159"/>
                          </a:lnTo>
                          <a:lnTo>
                            <a:pt x="588" y="1120"/>
                          </a:lnTo>
                          <a:lnTo>
                            <a:pt x="600" y="1081"/>
                          </a:lnTo>
                          <a:lnTo>
                            <a:pt x="617" y="1029"/>
                          </a:lnTo>
                          <a:lnTo>
                            <a:pt x="642" y="990"/>
                          </a:lnTo>
                          <a:lnTo>
                            <a:pt x="671" y="955"/>
                          </a:lnTo>
                          <a:lnTo>
                            <a:pt x="700" y="916"/>
                          </a:lnTo>
                          <a:lnTo>
                            <a:pt x="723" y="883"/>
                          </a:lnTo>
                          <a:lnTo>
                            <a:pt x="746" y="839"/>
                          </a:lnTo>
                          <a:lnTo>
                            <a:pt x="766" y="787"/>
                          </a:lnTo>
                          <a:lnTo>
                            <a:pt x="793" y="722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74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56" y="2820"/>
                      <a:ext cx="77" cy="119"/>
                      <a:chOff x="1256" y="2820"/>
                      <a:chExt cx="77" cy="119"/>
                    </a:xfrm>
                  </p:grpSpPr>
                  <p:sp>
                    <p:nvSpPr>
                      <p:cNvPr id="75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05" y="2823"/>
                        <a:ext cx="28" cy="1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349"/>
                          </a:cxn>
                          <a:cxn ang="0">
                            <a:pos x="11" y="301"/>
                          </a:cxn>
                          <a:cxn ang="0">
                            <a:pos x="4" y="253"/>
                          </a:cxn>
                          <a:cxn ang="0">
                            <a:pos x="0" y="204"/>
                          </a:cxn>
                          <a:cxn ang="0">
                            <a:pos x="4" y="144"/>
                          </a:cxn>
                          <a:cxn ang="0">
                            <a:pos x="17" y="87"/>
                          </a:cxn>
                          <a:cxn ang="0">
                            <a:pos x="36" y="39"/>
                          </a:cxn>
                          <a:cxn ang="0">
                            <a:pos x="58" y="0"/>
                          </a:cxn>
                        </a:cxnLst>
                        <a:rect l="0" t="0" r="r" b="b"/>
                        <a:pathLst>
                          <a:path w="58" h="349">
                            <a:moveTo>
                              <a:pt x="24" y="349"/>
                            </a:moveTo>
                            <a:lnTo>
                              <a:pt x="11" y="301"/>
                            </a:lnTo>
                            <a:lnTo>
                              <a:pt x="4" y="253"/>
                            </a:lnTo>
                            <a:lnTo>
                              <a:pt x="0" y="204"/>
                            </a:lnTo>
                            <a:lnTo>
                              <a:pt x="4" y="144"/>
                            </a:lnTo>
                            <a:lnTo>
                              <a:pt x="17" y="87"/>
                            </a:lnTo>
                            <a:lnTo>
                              <a:pt x="36" y="39"/>
                            </a:lnTo>
                            <a:lnTo>
                              <a:pt x="58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6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56" y="2820"/>
                        <a:ext cx="36" cy="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0"/>
                          </a:cxn>
                          <a:cxn ang="0">
                            <a:pos x="32" y="56"/>
                          </a:cxn>
                          <a:cxn ang="0">
                            <a:pos x="64" y="42"/>
                          </a:cxn>
                          <a:cxn ang="0">
                            <a:pos x="70" y="13"/>
                          </a:cxn>
                          <a:cxn ang="0">
                            <a:pos x="53" y="0"/>
                          </a:cxn>
                        </a:cxnLst>
                        <a:rect l="0" t="0" r="r" b="b"/>
                        <a:pathLst>
                          <a:path w="70" h="60">
                            <a:moveTo>
                              <a:pt x="0" y="60"/>
                            </a:moveTo>
                            <a:lnTo>
                              <a:pt x="32" y="56"/>
                            </a:lnTo>
                            <a:lnTo>
                              <a:pt x="64" y="42"/>
                            </a:lnTo>
                            <a:lnTo>
                              <a:pt x="70" y="13"/>
                            </a:lnTo>
                            <a:lnTo>
                              <a:pt x="53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64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340" y="2643"/>
                    <a:ext cx="246" cy="228"/>
                    <a:chOff x="1340" y="2643"/>
                    <a:chExt cx="246" cy="228"/>
                  </a:xfrm>
                </p:grpSpPr>
                <p:sp>
                  <p:nvSpPr>
                    <p:cNvPr id="65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1340" y="2643"/>
                      <a:ext cx="246" cy="228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77"/>
                        </a:cxn>
                        <a:cxn ang="0">
                          <a:pos x="85" y="54"/>
                        </a:cxn>
                        <a:cxn ang="0">
                          <a:pos x="132" y="15"/>
                        </a:cxn>
                        <a:cxn ang="0">
                          <a:pos x="175" y="0"/>
                        </a:cxn>
                        <a:cxn ang="0">
                          <a:pos x="219" y="20"/>
                        </a:cxn>
                        <a:cxn ang="0">
                          <a:pos x="278" y="42"/>
                        </a:cxn>
                        <a:cxn ang="0">
                          <a:pos x="329" y="33"/>
                        </a:cxn>
                        <a:cxn ang="0">
                          <a:pos x="377" y="52"/>
                        </a:cxn>
                        <a:cxn ang="0">
                          <a:pos x="426" y="84"/>
                        </a:cxn>
                        <a:cxn ang="0">
                          <a:pos x="481" y="146"/>
                        </a:cxn>
                        <a:cxn ang="0">
                          <a:pos x="492" y="271"/>
                        </a:cxn>
                        <a:cxn ang="0">
                          <a:pos x="470" y="405"/>
                        </a:cxn>
                        <a:cxn ang="0">
                          <a:pos x="460" y="479"/>
                        </a:cxn>
                        <a:cxn ang="0">
                          <a:pos x="417" y="501"/>
                        </a:cxn>
                        <a:cxn ang="0">
                          <a:pos x="388" y="547"/>
                        </a:cxn>
                        <a:cxn ang="0">
                          <a:pos x="374" y="621"/>
                        </a:cxn>
                        <a:cxn ang="0">
                          <a:pos x="316" y="666"/>
                        </a:cxn>
                        <a:cxn ang="0">
                          <a:pos x="251" y="682"/>
                        </a:cxn>
                        <a:cxn ang="0">
                          <a:pos x="216" y="668"/>
                        </a:cxn>
                        <a:cxn ang="0">
                          <a:pos x="208" y="622"/>
                        </a:cxn>
                        <a:cxn ang="0">
                          <a:pos x="226" y="574"/>
                        </a:cxn>
                        <a:cxn ang="0">
                          <a:pos x="204" y="533"/>
                        </a:cxn>
                        <a:cxn ang="0">
                          <a:pos x="135" y="544"/>
                        </a:cxn>
                        <a:cxn ang="0">
                          <a:pos x="97" y="518"/>
                        </a:cxn>
                        <a:cxn ang="0">
                          <a:pos x="147" y="479"/>
                        </a:cxn>
                        <a:cxn ang="0">
                          <a:pos x="168" y="434"/>
                        </a:cxn>
                        <a:cxn ang="0">
                          <a:pos x="162" y="398"/>
                        </a:cxn>
                        <a:cxn ang="0">
                          <a:pos x="132" y="344"/>
                        </a:cxn>
                        <a:cxn ang="0">
                          <a:pos x="128" y="292"/>
                        </a:cxn>
                        <a:cxn ang="0">
                          <a:pos x="146" y="258"/>
                        </a:cxn>
                        <a:cxn ang="0">
                          <a:pos x="192" y="229"/>
                        </a:cxn>
                        <a:cxn ang="0">
                          <a:pos x="228" y="201"/>
                        </a:cxn>
                        <a:cxn ang="0">
                          <a:pos x="230" y="180"/>
                        </a:cxn>
                        <a:cxn ang="0">
                          <a:pos x="216" y="158"/>
                        </a:cxn>
                        <a:cxn ang="0">
                          <a:pos x="205" y="153"/>
                        </a:cxn>
                        <a:cxn ang="0">
                          <a:pos x="154" y="159"/>
                        </a:cxn>
                        <a:cxn ang="0">
                          <a:pos x="110" y="153"/>
                        </a:cxn>
                        <a:cxn ang="0">
                          <a:pos x="80" y="136"/>
                        </a:cxn>
                        <a:cxn ang="0">
                          <a:pos x="52" y="112"/>
                        </a:cxn>
                        <a:cxn ang="0">
                          <a:pos x="0" y="103"/>
                        </a:cxn>
                      </a:cxnLst>
                      <a:rect l="0" t="0" r="r" b="b"/>
                      <a:pathLst>
                        <a:path w="492" h="682">
                          <a:moveTo>
                            <a:pt x="0" y="103"/>
                          </a:moveTo>
                          <a:lnTo>
                            <a:pt x="18" y="77"/>
                          </a:lnTo>
                          <a:lnTo>
                            <a:pt x="47" y="58"/>
                          </a:lnTo>
                          <a:lnTo>
                            <a:pt x="85" y="54"/>
                          </a:lnTo>
                          <a:lnTo>
                            <a:pt x="108" y="32"/>
                          </a:lnTo>
                          <a:lnTo>
                            <a:pt x="132" y="15"/>
                          </a:lnTo>
                          <a:lnTo>
                            <a:pt x="151" y="4"/>
                          </a:lnTo>
                          <a:lnTo>
                            <a:pt x="175" y="0"/>
                          </a:lnTo>
                          <a:lnTo>
                            <a:pt x="195" y="2"/>
                          </a:lnTo>
                          <a:lnTo>
                            <a:pt x="219" y="20"/>
                          </a:lnTo>
                          <a:lnTo>
                            <a:pt x="244" y="35"/>
                          </a:lnTo>
                          <a:lnTo>
                            <a:pt x="278" y="42"/>
                          </a:lnTo>
                          <a:lnTo>
                            <a:pt x="303" y="38"/>
                          </a:lnTo>
                          <a:lnTo>
                            <a:pt x="329" y="33"/>
                          </a:lnTo>
                          <a:lnTo>
                            <a:pt x="354" y="41"/>
                          </a:lnTo>
                          <a:lnTo>
                            <a:pt x="377" y="52"/>
                          </a:lnTo>
                          <a:lnTo>
                            <a:pt x="403" y="67"/>
                          </a:lnTo>
                          <a:lnTo>
                            <a:pt x="426" y="84"/>
                          </a:lnTo>
                          <a:lnTo>
                            <a:pt x="455" y="112"/>
                          </a:lnTo>
                          <a:lnTo>
                            <a:pt x="481" y="146"/>
                          </a:lnTo>
                          <a:lnTo>
                            <a:pt x="490" y="198"/>
                          </a:lnTo>
                          <a:lnTo>
                            <a:pt x="492" y="271"/>
                          </a:lnTo>
                          <a:lnTo>
                            <a:pt x="486" y="347"/>
                          </a:lnTo>
                          <a:lnTo>
                            <a:pt x="470" y="405"/>
                          </a:lnTo>
                          <a:lnTo>
                            <a:pt x="467" y="446"/>
                          </a:lnTo>
                          <a:lnTo>
                            <a:pt x="460" y="479"/>
                          </a:lnTo>
                          <a:lnTo>
                            <a:pt x="438" y="495"/>
                          </a:lnTo>
                          <a:lnTo>
                            <a:pt x="417" y="501"/>
                          </a:lnTo>
                          <a:lnTo>
                            <a:pt x="399" y="521"/>
                          </a:lnTo>
                          <a:lnTo>
                            <a:pt x="388" y="547"/>
                          </a:lnTo>
                          <a:lnTo>
                            <a:pt x="384" y="586"/>
                          </a:lnTo>
                          <a:lnTo>
                            <a:pt x="374" y="621"/>
                          </a:lnTo>
                          <a:lnTo>
                            <a:pt x="351" y="645"/>
                          </a:lnTo>
                          <a:lnTo>
                            <a:pt x="316" y="666"/>
                          </a:lnTo>
                          <a:lnTo>
                            <a:pt x="284" y="676"/>
                          </a:lnTo>
                          <a:lnTo>
                            <a:pt x="251" y="682"/>
                          </a:lnTo>
                          <a:lnTo>
                            <a:pt x="229" y="677"/>
                          </a:lnTo>
                          <a:lnTo>
                            <a:pt x="216" y="668"/>
                          </a:lnTo>
                          <a:lnTo>
                            <a:pt x="208" y="648"/>
                          </a:lnTo>
                          <a:lnTo>
                            <a:pt x="208" y="622"/>
                          </a:lnTo>
                          <a:lnTo>
                            <a:pt x="219" y="601"/>
                          </a:lnTo>
                          <a:lnTo>
                            <a:pt x="226" y="574"/>
                          </a:lnTo>
                          <a:lnTo>
                            <a:pt x="223" y="547"/>
                          </a:lnTo>
                          <a:lnTo>
                            <a:pt x="204" y="533"/>
                          </a:lnTo>
                          <a:lnTo>
                            <a:pt x="182" y="530"/>
                          </a:lnTo>
                          <a:lnTo>
                            <a:pt x="135" y="544"/>
                          </a:lnTo>
                          <a:lnTo>
                            <a:pt x="117" y="527"/>
                          </a:lnTo>
                          <a:lnTo>
                            <a:pt x="97" y="518"/>
                          </a:lnTo>
                          <a:lnTo>
                            <a:pt x="122" y="501"/>
                          </a:lnTo>
                          <a:lnTo>
                            <a:pt x="147" y="479"/>
                          </a:lnTo>
                          <a:lnTo>
                            <a:pt x="160" y="457"/>
                          </a:lnTo>
                          <a:lnTo>
                            <a:pt x="168" y="434"/>
                          </a:lnTo>
                          <a:lnTo>
                            <a:pt x="166" y="415"/>
                          </a:lnTo>
                          <a:lnTo>
                            <a:pt x="162" y="398"/>
                          </a:lnTo>
                          <a:lnTo>
                            <a:pt x="146" y="373"/>
                          </a:lnTo>
                          <a:lnTo>
                            <a:pt x="132" y="344"/>
                          </a:lnTo>
                          <a:lnTo>
                            <a:pt x="128" y="320"/>
                          </a:lnTo>
                          <a:lnTo>
                            <a:pt x="128" y="292"/>
                          </a:lnTo>
                          <a:lnTo>
                            <a:pt x="133" y="271"/>
                          </a:lnTo>
                          <a:lnTo>
                            <a:pt x="146" y="258"/>
                          </a:lnTo>
                          <a:lnTo>
                            <a:pt x="168" y="242"/>
                          </a:lnTo>
                          <a:lnTo>
                            <a:pt x="192" y="229"/>
                          </a:lnTo>
                          <a:lnTo>
                            <a:pt x="210" y="216"/>
                          </a:lnTo>
                          <a:lnTo>
                            <a:pt x="228" y="201"/>
                          </a:lnTo>
                          <a:lnTo>
                            <a:pt x="241" y="180"/>
                          </a:lnTo>
                          <a:lnTo>
                            <a:pt x="230" y="180"/>
                          </a:lnTo>
                          <a:lnTo>
                            <a:pt x="219" y="166"/>
                          </a:lnTo>
                          <a:lnTo>
                            <a:pt x="216" y="158"/>
                          </a:lnTo>
                          <a:lnTo>
                            <a:pt x="213" y="149"/>
                          </a:lnTo>
                          <a:lnTo>
                            <a:pt x="205" y="153"/>
                          </a:lnTo>
                          <a:lnTo>
                            <a:pt x="178" y="155"/>
                          </a:lnTo>
                          <a:lnTo>
                            <a:pt x="154" y="159"/>
                          </a:lnTo>
                          <a:lnTo>
                            <a:pt x="134" y="158"/>
                          </a:lnTo>
                          <a:lnTo>
                            <a:pt x="110" y="153"/>
                          </a:lnTo>
                          <a:lnTo>
                            <a:pt x="95" y="148"/>
                          </a:lnTo>
                          <a:lnTo>
                            <a:pt x="80" y="136"/>
                          </a:lnTo>
                          <a:lnTo>
                            <a:pt x="66" y="123"/>
                          </a:lnTo>
                          <a:lnTo>
                            <a:pt x="52" y="112"/>
                          </a:lnTo>
                          <a:lnTo>
                            <a:pt x="26" y="110"/>
                          </a:lnTo>
                          <a:lnTo>
                            <a:pt x="0" y="103"/>
                          </a:lnTo>
                          <a:close/>
                        </a:path>
                      </a:pathLst>
                    </a:custGeom>
                    <a:solidFill>
                      <a:srgbClr val="A0400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66" name="Group 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47" y="2667"/>
                      <a:ext cx="127" cy="158"/>
                      <a:chOff x="1347" y="2667"/>
                      <a:chExt cx="127" cy="158"/>
                    </a:xfrm>
                  </p:grpSpPr>
                  <p:sp>
                    <p:nvSpPr>
                      <p:cNvPr id="67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54" y="2688"/>
                        <a:ext cx="20" cy="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9"/>
                          </a:cxn>
                          <a:cxn ang="0">
                            <a:pos x="24" y="38"/>
                          </a:cxn>
                          <a:cxn ang="0">
                            <a:pos x="32" y="19"/>
                          </a:cxn>
                          <a:cxn ang="0">
                            <a:pos x="36" y="0"/>
                          </a:cxn>
                          <a:cxn ang="0">
                            <a:pos x="38" y="26"/>
                          </a:cxn>
                          <a:cxn ang="0">
                            <a:pos x="30" y="47"/>
                          </a:cxn>
                          <a:cxn ang="0">
                            <a:pos x="18" y="54"/>
                          </a:cxn>
                          <a:cxn ang="0">
                            <a:pos x="30" y="61"/>
                          </a:cxn>
                          <a:cxn ang="0">
                            <a:pos x="39" y="61"/>
                          </a:cxn>
                          <a:cxn ang="0">
                            <a:pos x="30" y="65"/>
                          </a:cxn>
                          <a:cxn ang="0">
                            <a:pos x="0" y="49"/>
                          </a:cxn>
                        </a:cxnLst>
                        <a:rect l="0" t="0" r="r" b="b"/>
                        <a:pathLst>
                          <a:path w="39" h="65">
                            <a:moveTo>
                              <a:pt x="0" y="49"/>
                            </a:moveTo>
                            <a:lnTo>
                              <a:pt x="24" y="38"/>
                            </a:lnTo>
                            <a:lnTo>
                              <a:pt x="32" y="19"/>
                            </a:lnTo>
                            <a:lnTo>
                              <a:pt x="36" y="0"/>
                            </a:lnTo>
                            <a:lnTo>
                              <a:pt x="38" y="26"/>
                            </a:lnTo>
                            <a:lnTo>
                              <a:pt x="30" y="47"/>
                            </a:lnTo>
                            <a:lnTo>
                              <a:pt x="18" y="54"/>
                            </a:lnTo>
                            <a:lnTo>
                              <a:pt x="30" y="61"/>
                            </a:lnTo>
                            <a:lnTo>
                              <a:pt x="39" y="61"/>
                            </a:lnTo>
                            <a:lnTo>
                              <a:pt x="30" y="65"/>
                            </a:lnTo>
                            <a:lnTo>
                              <a:pt x="0" y="49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68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23" y="2784"/>
                        <a:ext cx="9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11" y="7"/>
                          </a:cxn>
                          <a:cxn ang="0">
                            <a:pos x="19" y="0"/>
                          </a:cxn>
                          <a:cxn ang="0">
                            <a:pos x="17" y="10"/>
                          </a:cxn>
                          <a:cxn ang="0">
                            <a:pos x="0" y="8"/>
                          </a:cxn>
                        </a:cxnLst>
                        <a:rect l="0" t="0" r="r" b="b"/>
                        <a:pathLst>
                          <a:path w="19" h="10">
                            <a:moveTo>
                              <a:pt x="0" y="8"/>
                            </a:moveTo>
                            <a:lnTo>
                              <a:pt x="11" y="7"/>
                            </a:lnTo>
                            <a:lnTo>
                              <a:pt x="19" y="0"/>
                            </a:lnTo>
                            <a:lnTo>
                              <a:pt x="17" y="10"/>
                            </a:lnTo>
                            <a:lnTo>
                              <a:pt x="0" y="8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69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3" y="2789"/>
                        <a:ext cx="32" cy="1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" y="0"/>
                          </a:cxn>
                          <a:cxn ang="0">
                            <a:pos x="28" y="20"/>
                          </a:cxn>
                          <a:cxn ang="0">
                            <a:pos x="47" y="28"/>
                          </a:cxn>
                          <a:cxn ang="0">
                            <a:pos x="65" y="30"/>
                          </a:cxn>
                          <a:cxn ang="0">
                            <a:pos x="47" y="35"/>
                          </a:cxn>
                          <a:cxn ang="0">
                            <a:pos x="31" y="32"/>
                          </a:cxn>
                          <a:cxn ang="0">
                            <a:pos x="22" y="28"/>
                          </a:cxn>
                          <a:cxn ang="0">
                            <a:pos x="16" y="45"/>
                          </a:cxn>
                          <a:cxn ang="0">
                            <a:pos x="0" y="56"/>
                          </a:cxn>
                          <a:cxn ang="0">
                            <a:pos x="8" y="42"/>
                          </a:cxn>
                          <a:cxn ang="0">
                            <a:pos x="12" y="32"/>
                          </a:cxn>
                          <a:cxn ang="0">
                            <a:pos x="8" y="20"/>
                          </a:cxn>
                          <a:cxn ang="0">
                            <a:pos x="16" y="0"/>
                          </a:cxn>
                        </a:cxnLst>
                        <a:rect l="0" t="0" r="r" b="b"/>
                        <a:pathLst>
                          <a:path w="65" h="56">
                            <a:moveTo>
                              <a:pt x="16" y="0"/>
                            </a:moveTo>
                            <a:lnTo>
                              <a:pt x="28" y="20"/>
                            </a:lnTo>
                            <a:lnTo>
                              <a:pt x="47" y="28"/>
                            </a:lnTo>
                            <a:lnTo>
                              <a:pt x="65" y="30"/>
                            </a:lnTo>
                            <a:lnTo>
                              <a:pt x="47" y="35"/>
                            </a:lnTo>
                            <a:lnTo>
                              <a:pt x="31" y="32"/>
                            </a:lnTo>
                            <a:lnTo>
                              <a:pt x="22" y="28"/>
                            </a:lnTo>
                            <a:lnTo>
                              <a:pt x="16" y="45"/>
                            </a:lnTo>
                            <a:lnTo>
                              <a:pt x="0" y="56"/>
                            </a:lnTo>
                            <a:lnTo>
                              <a:pt x="8" y="42"/>
                            </a:lnTo>
                            <a:lnTo>
                              <a:pt x="12" y="32"/>
                            </a:lnTo>
                            <a:lnTo>
                              <a:pt x="8" y="20"/>
                            </a:lnTo>
                            <a:lnTo>
                              <a:pt x="16" y="0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0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30" y="2813"/>
                        <a:ext cx="26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2"/>
                          </a:cxn>
                          <a:cxn ang="0">
                            <a:pos x="26" y="19"/>
                          </a:cxn>
                          <a:cxn ang="0">
                            <a:pos x="39" y="9"/>
                          </a:cxn>
                          <a:cxn ang="0">
                            <a:pos x="45" y="0"/>
                          </a:cxn>
                          <a:cxn ang="0">
                            <a:pos x="39" y="14"/>
                          </a:cxn>
                          <a:cxn ang="0">
                            <a:pos x="36" y="22"/>
                          </a:cxn>
                          <a:cxn ang="0">
                            <a:pos x="42" y="27"/>
                          </a:cxn>
                          <a:cxn ang="0">
                            <a:pos x="51" y="29"/>
                          </a:cxn>
                          <a:cxn ang="0">
                            <a:pos x="39" y="35"/>
                          </a:cxn>
                          <a:cxn ang="0">
                            <a:pos x="33" y="36"/>
                          </a:cxn>
                          <a:cxn ang="0">
                            <a:pos x="27" y="35"/>
                          </a:cxn>
                          <a:cxn ang="0">
                            <a:pos x="21" y="27"/>
                          </a:cxn>
                          <a:cxn ang="0">
                            <a:pos x="0" y="22"/>
                          </a:cxn>
                        </a:cxnLst>
                        <a:rect l="0" t="0" r="r" b="b"/>
                        <a:pathLst>
                          <a:path w="51" h="36">
                            <a:moveTo>
                              <a:pt x="0" y="22"/>
                            </a:moveTo>
                            <a:lnTo>
                              <a:pt x="26" y="19"/>
                            </a:lnTo>
                            <a:lnTo>
                              <a:pt x="39" y="9"/>
                            </a:lnTo>
                            <a:lnTo>
                              <a:pt x="45" y="0"/>
                            </a:lnTo>
                            <a:lnTo>
                              <a:pt x="39" y="14"/>
                            </a:lnTo>
                            <a:lnTo>
                              <a:pt x="36" y="22"/>
                            </a:lnTo>
                            <a:lnTo>
                              <a:pt x="42" y="27"/>
                            </a:lnTo>
                            <a:lnTo>
                              <a:pt x="51" y="29"/>
                            </a:lnTo>
                            <a:lnTo>
                              <a:pt x="39" y="35"/>
                            </a:lnTo>
                            <a:lnTo>
                              <a:pt x="33" y="36"/>
                            </a:lnTo>
                            <a:lnTo>
                              <a:pt x="27" y="35"/>
                            </a:lnTo>
                            <a:lnTo>
                              <a:pt x="21" y="27"/>
                            </a:lnTo>
                            <a:lnTo>
                              <a:pt x="0" y="22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1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47" y="2667"/>
                        <a:ext cx="25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5"/>
                          </a:cxn>
                          <a:cxn ang="0">
                            <a:pos x="22" y="18"/>
                          </a:cxn>
                          <a:cxn ang="0">
                            <a:pos x="29" y="24"/>
                          </a:cxn>
                          <a:cxn ang="0">
                            <a:pos x="32" y="37"/>
                          </a:cxn>
                          <a:cxn ang="0">
                            <a:pos x="39" y="41"/>
                          </a:cxn>
                          <a:cxn ang="0">
                            <a:pos x="47" y="37"/>
                          </a:cxn>
                          <a:cxn ang="0">
                            <a:pos x="51" y="18"/>
                          </a:cxn>
                          <a:cxn ang="0">
                            <a:pos x="47" y="0"/>
                          </a:cxn>
                          <a:cxn ang="0">
                            <a:pos x="40" y="0"/>
                          </a:cxn>
                          <a:cxn ang="0">
                            <a:pos x="41" y="9"/>
                          </a:cxn>
                          <a:cxn ang="0">
                            <a:pos x="40" y="22"/>
                          </a:cxn>
                          <a:cxn ang="0">
                            <a:pos x="30" y="11"/>
                          </a:cxn>
                          <a:cxn ang="0">
                            <a:pos x="18" y="8"/>
                          </a:cxn>
                          <a:cxn ang="0">
                            <a:pos x="0" y="15"/>
                          </a:cxn>
                        </a:cxnLst>
                        <a:rect l="0" t="0" r="r" b="b"/>
                        <a:pathLst>
                          <a:path w="51" h="41">
                            <a:moveTo>
                              <a:pt x="0" y="15"/>
                            </a:moveTo>
                            <a:lnTo>
                              <a:pt x="22" y="18"/>
                            </a:lnTo>
                            <a:lnTo>
                              <a:pt x="29" y="24"/>
                            </a:lnTo>
                            <a:lnTo>
                              <a:pt x="32" y="37"/>
                            </a:lnTo>
                            <a:lnTo>
                              <a:pt x="39" y="41"/>
                            </a:lnTo>
                            <a:lnTo>
                              <a:pt x="47" y="37"/>
                            </a:lnTo>
                            <a:lnTo>
                              <a:pt x="51" y="18"/>
                            </a:lnTo>
                            <a:lnTo>
                              <a:pt x="47" y="0"/>
                            </a:lnTo>
                            <a:lnTo>
                              <a:pt x="40" y="0"/>
                            </a:lnTo>
                            <a:lnTo>
                              <a:pt x="41" y="9"/>
                            </a:lnTo>
                            <a:lnTo>
                              <a:pt x="40" y="22"/>
                            </a:lnTo>
                            <a:lnTo>
                              <a:pt x="30" y="11"/>
                            </a:lnTo>
                            <a:lnTo>
                              <a:pt x="18" y="8"/>
                            </a:lnTo>
                            <a:lnTo>
                              <a:pt x="0" y="15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2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67" y="2683"/>
                        <a:ext cx="21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9" y="16"/>
                          </a:cxn>
                          <a:cxn ang="0">
                            <a:pos x="32" y="17"/>
                          </a:cxn>
                          <a:cxn ang="0">
                            <a:pos x="42" y="8"/>
                          </a:cxn>
                          <a:cxn ang="0">
                            <a:pos x="27" y="10"/>
                          </a:cxn>
                          <a:cxn ang="0">
                            <a:pos x="17" y="7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2" h="17">
                            <a:moveTo>
                              <a:pt x="0" y="0"/>
                            </a:moveTo>
                            <a:lnTo>
                              <a:pt x="19" y="16"/>
                            </a:lnTo>
                            <a:lnTo>
                              <a:pt x="32" y="17"/>
                            </a:lnTo>
                            <a:lnTo>
                              <a:pt x="42" y="8"/>
                            </a:lnTo>
                            <a:lnTo>
                              <a:pt x="27" y="10"/>
                            </a:lnTo>
                            <a:lnTo>
                              <a:pt x="17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60" name="Group 97"/>
                <p:cNvGrpSpPr>
                  <a:grpSpLocks/>
                </p:cNvGrpSpPr>
                <p:nvPr/>
              </p:nvGrpSpPr>
              <p:grpSpPr bwMode="auto">
                <a:xfrm>
                  <a:off x="1321" y="2718"/>
                  <a:ext cx="56" cy="44"/>
                  <a:chOff x="1321" y="2718"/>
                  <a:chExt cx="56" cy="44"/>
                </a:xfrm>
              </p:grpSpPr>
              <p:sp>
                <p:nvSpPr>
                  <p:cNvPr id="61" name="Freeform 98"/>
                  <p:cNvSpPr>
                    <a:spLocks/>
                  </p:cNvSpPr>
                  <p:nvPr/>
                </p:nvSpPr>
                <p:spPr bwMode="auto">
                  <a:xfrm>
                    <a:off x="1344" y="2718"/>
                    <a:ext cx="33" cy="1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2"/>
                      </a:cxn>
                      <a:cxn ang="0">
                        <a:pos x="45" y="12"/>
                      </a:cxn>
                      <a:cxn ang="0">
                        <a:pos x="59" y="31"/>
                      </a:cxn>
                      <a:cxn ang="0">
                        <a:pos x="66" y="57"/>
                      </a:cxn>
                    </a:cxnLst>
                    <a:rect l="0" t="0" r="r" b="b"/>
                    <a:pathLst>
                      <a:path w="66" h="57">
                        <a:moveTo>
                          <a:pt x="0" y="0"/>
                        </a:moveTo>
                        <a:lnTo>
                          <a:pt x="21" y="2"/>
                        </a:lnTo>
                        <a:lnTo>
                          <a:pt x="45" y="12"/>
                        </a:lnTo>
                        <a:lnTo>
                          <a:pt x="59" y="31"/>
                        </a:lnTo>
                        <a:lnTo>
                          <a:pt x="66" y="57"/>
                        </a:lnTo>
                      </a:path>
                    </a:pathLst>
                  </a:custGeom>
                  <a:noFill/>
                  <a:ln w="30163">
                    <a:solidFill>
                      <a:srgbClr val="A04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2" name="Freeform 99"/>
                  <p:cNvSpPr>
                    <a:spLocks/>
                  </p:cNvSpPr>
                  <p:nvPr/>
                </p:nvSpPr>
                <p:spPr bwMode="auto">
                  <a:xfrm>
                    <a:off x="1321" y="2733"/>
                    <a:ext cx="32" cy="29"/>
                  </a:xfrm>
                  <a:custGeom>
                    <a:avLst/>
                    <a:gdLst/>
                    <a:ahLst/>
                    <a:cxnLst>
                      <a:cxn ang="0">
                        <a:pos x="62" y="0"/>
                      </a:cxn>
                      <a:cxn ang="0">
                        <a:pos x="49" y="1"/>
                      </a:cxn>
                      <a:cxn ang="0">
                        <a:pos x="32" y="11"/>
                      </a:cxn>
                      <a:cxn ang="0">
                        <a:pos x="18" y="27"/>
                      </a:cxn>
                      <a:cxn ang="0">
                        <a:pos x="6" y="48"/>
                      </a:cxn>
                      <a:cxn ang="0">
                        <a:pos x="0" y="71"/>
                      </a:cxn>
                      <a:cxn ang="0">
                        <a:pos x="1" y="88"/>
                      </a:cxn>
                      <a:cxn ang="0">
                        <a:pos x="14" y="87"/>
                      </a:cxn>
                      <a:cxn ang="0">
                        <a:pos x="31" y="79"/>
                      </a:cxn>
                      <a:cxn ang="0">
                        <a:pos x="48" y="65"/>
                      </a:cxn>
                      <a:cxn ang="0">
                        <a:pos x="56" y="46"/>
                      </a:cxn>
                      <a:cxn ang="0">
                        <a:pos x="62" y="19"/>
                      </a:cxn>
                      <a:cxn ang="0">
                        <a:pos x="62" y="0"/>
                      </a:cxn>
                    </a:cxnLst>
                    <a:rect l="0" t="0" r="r" b="b"/>
                    <a:pathLst>
                      <a:path w="62" h="88">
                        <a:moveTo>
                          <a:pt x="62" y="0"/>
                        </a:moveTo>
                        <a:lnTo>
                          <a:pt x="49" y="1"/>
                        </a:lnTo>
                        <a:lnTo>
                          <a:pt x="32" y="11"/>
                        </a:lnTo>
                        <a:lnTo>
                          <a:pt x="18" y="27"/>
                        </a:lnTo>
                        <a:lnTo>
                          <a:pt x="6" y="48"/>
                        </a:lnTo>
                        <a:lnTo>
                          <a:pt x="0" y="71"/>
                        </a:lnTo>
                        <a:lnTo>
                          <a:pt x="1" y="88"/>
                        </a:lnTo>
                        <a:lnTo>
                          <a:pt x="14" y="87"/>
                        </a:lnTo>
                        <a:lnTo>
                          <a:pt x="31" y="79"/>
                        </a:lnTo>
                        <a:lnTo>
                          <a:pt x="48" y="65"/>
                        </a:lnTo>
                        <a:lnTo>
                          <a:pt x="56" y="46"/>
                        </a:lnTo>
                        <a:lnTo>
                          <a:pt x="62" y="19"/>
                        </a:lnTo>
                        <a:lnTo>
                          <a:pt x="6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966" y="2983"/>
                <a:ext cx="386" cy="630"/>
                <a:chOff x="966" y="2983"/>
                <a:chExt cx="386" cy="630"/>
              </a:xfrm>
            </p:grpSpPr>
            <p:grpSp>
              <p:nvGrpSpPr>
                <p:cNvPr id="21" name="Group 101"/>
                <p:cNvGrpSpPr>
                  <a:grpSpLocks/>
                </p:cNvGrpSpPr>
                <p:nvPr/>
              </p:nvGrpSpPr>
              <p:grpSpPr bwMode="auto">
                <a:xfrm>
                  <a:off x="1081" y="3273"/>
                  <a:ext cx="271" cy="340"/>
                  <a:chOff x="1081" y="3273"/>
                  <a:chExt cx="271" cy="340"/>
                </a:xfrm>
              </p:grpSpPr>
              <p:grpSp>
                <p:nvGrpSpPr>
                  <p:cNvPr id="47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1081" y="3526"/>
                    <a:ext cx="271" cy="87"/>
                    <a:chOff x="1081" y="3526"/>
                    <a:chExt cx="271" cy="87"/>
                  </a:xfrm>
                </p:grpSpPr>
                <p:sp>
                  <p:nvSpPr>
                    <p:cNvPr id="57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1081" y="3583"/>
                      <a:ext cx="142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256" y="0"/>
                        </a:cxn>
                        <a:cxn ang="0">
                          <a:pos x="158" y="9"/>
                        </a:cxn>
                        <a:cxn ang="0">
                          <a:pos x="113" y="36"/>
                        </a:cxn>
                        <a:cxn ang="0">
                          <a:pos x="84" y="42"/>
                        </a:cxn>
                        <a:cxn ang="0">
                          <a:pos x="55" y="48"/>
                        </a:cxn>
                        <a:cxn ang="0">
                          <a:pos x="7" y="67"/>
                        </a:cxn>
                        <a:cxn ang="0">
                          <a:pos x="0" y="73"/>
                        </a:cxn>
                        <a:cxn ang="0">
                          <a:pos x="0" y="86"/>
                        </a:cxn>
                        <a:cxn ang="0">
                          <a:pos x="126" y="86"/>
                        </a:cxn>
                        <a:cxn ang="0">
                          <a:pos x="231" y="58"/>
                        </a:cxn>
                        <a:cxn ang="0">
                          <a:pos x="237" y="71"/>
                        </a:cxn>
                        <a:cxn ang="0">
                          <a:pos x="278" y="70"/>
                        </a:cxn>
                        <a:cxn ang="0">
                          <a:pos x="281" y="60"/>
                        </a:cxn>
                        <a:cxn ang="0">
                          <a:pos x="282" y="42"/>
                        </a:cxn>
                        <a:cxn ang="0">
                          <a:pos x="280" y="26"/>
                        </a:cxn>
                        <a:cxn ang="0">
                          <a:pos x="273" y="9"/>
                        </a:cxn>
                        <a:cxn ang="0">
                          <a:pos x="256" y="0"/>
                        </a:cxn>
                      </a:cxnLst>
                      <a:rect l="0" t="0" r="r" b="b"/>
                      <a:pathLst>
                        <a:path w="282" h="86">
                          <a:moveTo>
                            <a:pt x="256" y="0"/>
                          </a:moveTo>
                          <a:lnTo>
                            <a:pt x="158" y="9"/>
                          </a:lnTo>
                          <a:lnTo>
                            <a:pt x="113" y="36"/>
                          </a:lnTo>
                          <a:lnTo>
                            <a:pt x="84" y="42"/>
                          </a:lnTo>
                          <a:lnTo>
                            <a:pt x="55" y="48"/>
                          </a:lnTo>
                          <a:lnTo>
                            <a:pt x="7" y="67"/>
                          </a:lnTo>
                          <a:lnTo>
                            <a:pt x="0" y="73"/>
                          </a:lnTo>
                          <a:lnTo>
                            <a:pt x="0" y="86"/>
                          </a:lnTo>
                          <a:lnTo>
                            <a:pt x="126" y="86"/>
                          </a:lnTo>
                          <a:lnTo>
                            <a:pt x="231" y="58"/>
                          </a:lnTo>
                          <a:lnTo>
                            <a:pt x="237" y="71"/>
                          </a:lnTo>
                          <a:lnTo>
                            <a:pt x="278" y="70"/>
                          </a:lnTo>
                          <a:lnTo>
                            <a:pt x="281" y="60"/>
                          </a:lnTo>
                          <a:lnTo>
                            <a:pt x="282" y="42"/>
                          </a:lnTo>
                          <a:lnTo>
                            <a:pt x="280" y="26"/>
                          </a:lnTo>
                          <a:lnTo>
                            <a:pt x="273" y="9"/>
                          </a:lnTo>
                          <a:lnTo>
                            <a:pt x="256" y="0"/>
                          </a:lnTo>
                          <a:close/>
                        </a:path>
                      </a:pathLst>
                    </a:custGeom>
                    <a:solidFill>
                      <a:srgbClr val="30303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1247" y="3526"/>
                      <a:ext cx="105" cy="87"/>
                    </a:xfrm>
                    <a:custGeom>
                      <a:avLst/>
                      <a:gdLst/>
                      <a:ahLst/>
                      <a:cxnLst>
                        <a:cxn ang="0">
                          <a:pos x="97" y="94"/>
                        </a:cxn>
                        <a:cxn ang="0">
                          <a:pos x="70" y="87"/>
                        </a:cxn>
                        <a:cxn ang="0">
                          <a:pos x="58" y="140"/>
                        </a:cxn>
                        <a:cxn ang="0">
                          <a:pos x="10" y="211"/>
                        </a:cxn>
                        <a:cxn ang="0">
                          <a:pos x="2" y="237"/>
                        </a:cxn>
                        <a:cxn ang="0">
                          <a:pos x="0" y="253"/>
                        </a:cxn>
                        <a:cxn ang="0">
                          <a:pos x="8" y="259"/>
                        </a:cxn>
                        <a:cxn ang="0">
                          <a:pos x="112" y="161"/>
                        </a:cxn>
                        <a:cxn ang="0">
                          <a:pos x="167" y="87"/>
                        </a:cxn>
                        <a:cxn ang="0">
                          <a:pos x="175" y="96"/>
                        </a:cxn>
                        <a:cxn ang="0">
                          <a:pos x="211" y="58"/>
                        </a:cxn>
                        <a:cxn ang="0">
                          <a:pos x="211" y="35"/>
                        </a:cxn>
                        <a:cxn ang="0">
                          <a:pos x="206" y="19"/>
                        </a:cxn>
                        <a:cxn ang="0">
                          <a:pos x="193" y="7"/>
                        </a:cxn>
                        <a:cxn ang="0">
                          <a:pos x="176" y="0"/>
                        </a:cxn>
                        <a:cxn ang="0">
                          <a:pos x="97" y="94"/>
                        </a:cxn>
                      </a:cxnLst>
                      <a:rect l="0" t="0" r="r" b="b"/>
                      <a:pathLst>
                        <a:path w="211" h="259">
                          <a:moveTo>
                            <a:pt x="97" y="94"/>
                          </a:moveTo>
                          <a:lnTo>
                            <a:pt x="70" y="87"/>
                          </a:lnTo>
                          <a:lnTo>
                            <a:pt x="58" y="140"/>
                          </a:lnTo>
                          <a:lnTo>
                            <a:pt x="10" y="211"/>
                          </a:lnTo>
                          <a:lnTo>
                            <a:pt x="2" y="237"/>
                          </a:lnTo>
                          <a:lnTo>
                            <a:pt x="0" y="253"/>
                          </a:lnTo>
                          <a:lnTo>
                            <a:pt x="8" y="259"/>
                          </a:lnTo>
                          <a:lnTo>
                            <a:pt x="112" y="161"/>
                          </a:lnTo>
                          <a:lnTo>
                            <a:pt x="167" y="87"/>
                          </a:lnTo>
                          <a:lnTo>
                            <a:pt x="175" y="96"/>
                          </a:lnTo>
                          <a:lnTo>
                            <a:pt x="211" y="58"/>
                          </a:lnTo>
                          <a:lnTo>
                            <a:pt x="211" y="35"/>
                          </a:lnTo>
                          <a:lnTo>
                            <a:pt x="206" y="19"/>
                          </a:lnTo>
                          <a:lnTo>
                            <a:pt x="193" y="7"/>
                          </a:lnTo>
                          <a:lnTo>
                            <a:pt x="176" y="0"/>
                          </a:lnTo>
                          <a:lnTo>
                            <a:pt x="97" y="94"/>
                          </a:lnTo>
                          <a:close/>
                        </a:path>
                      </a:pathLst>
                    </a:custGeom>
                    <a:solidFill>
                      <a:srgbClr val="30303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8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1102" y="3273"/>
                    <a:ext cx="245" cy="317"/>
                    <a:chOff x="1102" y="3273"/>
                    <a:chExt cx="245" cy="317"/>
                  </a:xfrm>
                </p:grpSpPr>
                <p:sp>
                  <p:nvSpPr>
                    <p:cNvPr id="49" name="Freeform 106"/>
                    <p:cNvSpPr>
                      <a:spLocks/>
                    </p:cNvSpPr>
                    <p:nvPr/>
                  </p:nvSpPr>
                  <p:spPr bwMode="auto">
                    <a:xfrm>
                      <a:off x="1102" y="3273"/>
                      <a:ext cx="245" cy="317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144" y="37"/>
                        </a:cxn>
                        <a:cxn ang="0">
                          <a:pos x="187" y="46"/>
                        </a:cxn>
                        <a:cxn ang="0">
                          <a:pos x="226" y="79"/>
                        </a:cxn>
                        <a:cxn ang="0">
                          <a:pos x="276" y="118"/>
                        </a:cxn>
                        <a:cxn ang="0">
                          <a:pos x="323" y="131"/>
                        </a:cxn>
                        <a:cxn ang="0">
                          <a:pos x="363" y="149"/>
                        </a:cxn>
                        <a:cxn ang="0">
                          <a:pos x="384" y="201"/>
                        </a:cxn>
                        <a:cxn ang="0">
                          <a:pos x="394" y="232"/>
                        </a:cxn>
                        <a:cxn ang="0">
                          <a:pos x="400" y="263"/>
                        </a:cxn>
                        <a:cxn ang="0">
                          <a:pos x="396" y="298"/>
                        </a:cxn>
                        <a:cxn ang="0">
                          <a:pos x="390" y="345"/>
                        </a:cxn>
                        <a:cxn ang="0">
                          <a:pos x="392" y="409"/>
                        </a:cxn>
                        <a:cxn ang="0">
                          <a:pos x="397" y="497"/>
                        </a:cxn>
                        <a:cxn ang="0">
                          <a:pos x="412" y="574"/>
                        </a:cxn>
                        <a:cxn ang="0">
                          <a:pos x="426" y="645"/>
                        </a:cxn>
                        <a:cxn ang="0">
                          <a:pos x="457" y="708"/>
                        </a:cxn>
                        <a:cxn ang="0">
                          <a:pos x="488" y="755"/>
                        </a:cxn>
                        <a:cxn ang="0">
                          <a:pos x="443" y="795"/>
                        </a:cxn>
                        <a:cxn ang="0">
                          <a:pos x="408" y="839"/>
                        </a:cxn>
                        <a:cxn ang="0">
                          <a:pos x="355" y="883"/>
                        </a:cxn>
                        <a:cxn ang="0">
                          <a:pos x="337" y="853"/>
                        </a:cxn>
                        <a:cxn ang="0">
                          <a:pos x="328" y="797"/>
                        </a:cxn>
                        <a:cxn ang="0">
                          <a:pos x="306" y="747"/>
                        </a:cxn>
                        <a:cxn ang="0">
                          <a:pos x="287" y="691"/>
                        </a:cxn>
                        <a:cxn ang="0">
                          <a:pos x="270" y="643"/>
                        </a:cxn>
                        <a:cxn ang="0">
                          <a:pos x="248" y="591"/>
                        </a:cxn>
                        <a:cxn ang="0">
                          <a:pos x="242" y="545"/>
                        </a:cxn>
                        <a:cxn ang="0">
                          <a:pos x="237" y="502"/>
                        </a:cxn>
                        <a:cxn ang="0">
                          <a:pos x="229" y="458"/>
                        </a:cxn>
                        <a:cxn ang="0">
                          <a:pos x="221" y="403"/>
                        </a:cxn>
                        <a:cxn ang="0">
                          <a:pos x="197" y="254"/>
                        </a:cxn>
                        <a:cxn ang="0">
                          <a:pos x="193" y="341"/>
                        </a:cxn>
                        <a:cxn ang="0">
                          <a:pos x="215" y="477"/>
                        </a:cxn>
                        <a:cxn ang="0">
                          <a:pos x="219" y="561"/>
                        </a:cxn>
                        <a:cxn ang="0">
                          <a:pos x="223" y="622"/>
                        </a:cxn>
                        <a:cxn ang="0">
                          <a:pos x="230" y="674"/>
                        </a:cxn>
                        <a:cxn ang="0">
                          <a:pos x="237" y="747"/>
                        </a:cxn>
                        <a:cxn ang="0">
                          <a:pos x="240" y="834"/>
                        </a:cxn>
                        <a:cxn ang="0">
                          <a:pos x="237" y="908"/>
                        </a:cxn>
                        <a:cxn ang="0">
                          <a:pos x="226" y="934"/>
                        </a:cxn>
                        <a:cxn ang="0">
                          <a:pos x="194" y="934"/>
                        </a:cxn>
                        <a:cxn ang="0">
                          <a:pos x="160" y="931"/>
                        </a:cxn>
                        <a:cxn ang="0">
                          <a:pos x="121" y="943"/>
                        </a:cxn>
                        <a:cxn ang="0">
                          <a:pos x="85" y="950"/>
                        </a:cxn>
                        <a:cxn ang="0">
                          <a:pos x="72" y="940"/>
                        </a:cxn>
                        <a:cxn ang="0">
                          <a:pos x="67" y="885"/>
                        </a:cxn>
                        <a:cxn ang="0">
                          <a:pos x="75" y="801"/>
                        </a:cxn>
                        <a:cxn ang="0">
                          <a:pos x="80" y="713"/>
                        </a:cxn>
                        <a:cxn ang="0">
                          <a:pos x="85" y="655"/>
                        </a:cxn>
                        <a:cxn ang="0">
                          <a:pos x="76" y="619"/>
                        </a:cxn>
                        <a:cxn ang="0">
                          <a:pos x="69" y="581"/>
                        </a:cxn>
                        <a:cxn ang="0">
                          <a:pos x="59" y="516"/>
                        </a:cxn>
                        <a:cxn ang="0">
                          <a:pos x="45" y="457"/>
                        </a:cxn>
                        <a:cxn ang="0">
                          <a:pos x="19" y="368"/>
                        </a:cxn>
                        <a:cxn ang="0">
                          <a:pos x="9" y="334"/>
                        </a:cxn>
                        <a:cxn ang="0">
                          <a:pos x="2" y="289"/>
                        </a:cxn>
                        <a:cxn ang="0">
                          <a:pos x="1" y="258"/>
                        </a:cxn>
                        <a:cxn ang="0">
                          <a:pos x="0" y="219"/>
                        </a:cxn>
                        <a:cxn ang="0">
                          <a:pos x="2" y="175"/>
                        </a:cxn>
                        <a:cxn ang="0">
                          <a:pos x="8" y="122"/>
                        </a:cxn>
                        <a:cxn ang="0">
                          <a:pos x="19" y="63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488" h="950">
                          <a:moveTo>
                            <a:pt x="43" y="0"/>
                          </a:moveTo>
                          <a:lnTo>
                            <a:pt x="144" y="37"/>
                          </a:lnTo>
                          <a:lnTo>
                            <a:pt x="187" y="46"/>
                          </a:lnTo>
                          <a:lnTo>
                            <a:pt x="226" y="79"/>
                          </a:lnTo>
                          <a:lnTo>
                            <a:pt x="276" y="118"/>
                          </a:lnTo>
                          <a:lnTo>
                            <a:pt x="323" y="131"/>
                          </a:lnTo>
                          <a:lnTo>
                            <a:pt x="363" y="149"/>
                          </a:lnTo>
                          <a:lnTo>
                            <a:pt x="384" y="201"/>
                          </a:lnTo>
                          <a:lnTo>
                            <a:pt x="394" y="232"/>
                          </a:lnTo>
                          <a:lnTo>
                            <a:pt x="400" y="263"/>
                          </a:lnTo>
                          <a:lnTo>
                            <a:pt x="396" y="298"/>
                          </a:lnTo>
                          <a:lnTo>
                            <a:pt x="390" y="345"/>
                          </a:lnTo>
                          <a:lnTo>
                            <a:pt x="392" y="409"/>
                          </a:lnTo>
                          <a:lnTo>
                            <a:pt x="397" y="497"/>
                          </a:lnTo>
                          <a:lnTo>
                            <a:pt x="412" y="574"/>
                          </a:lnTo>
                          <a:lnTo>
                            <a:pt x="426" y="645"/>
                          </a:lnTo>
                          <a:lnTo>
                            <a:pt x="457" y="708"/>
                          </a:lnTo>
                          <a:lnTo>
                            <a:pt x="488" y="755"/>
                          </a:lnTo>
                          <a:lnTo>
                            <a:pt x="443" y="795"/>
                          </a:lnTo>
                          <a:lnTo>
                            <a:pt x="408" y="839"/>
                          </a:lnTo>
                          <a:lnTo>
                            <a:pt x="355" y="883"/>
                          </a:lnTo>
                          <a:lnTo>
                            <a:pt x="337" y="853"/>
                          </a:lnTo>
                          <a:lnTo>
                            <a:pt x="328" y="797"/>
                          </a:lnTo>
                          <a:lnTo>
                            <a:pt x="306" y="747"/>
                          </a:lnTo>
                          <a:lnTo>
                            <a:pt x="287" y="691"/>
                          </a:lnTo>
                          <a:lnTo>
                            <a:pt x="270" y="643"/>
                          </a:lnTo>
                          <a:lnTo>
                            <a:pt x="248" y="591"/>
                          </a:lnTo>
                          <a:lnTo>
                            <a:pt x="242" y="545"/>
                          </a:lnTo>
                          <a:lnTo>
                            <a:pt x="237" y="502"/>
                          </a:lnTo>
                          <a:lnTo>
                            <a:pt x="229" y="458"/>
                          </a:lnTo>
                          <a:lnTo>
                            <a:pt x="221" y="403"/>
                          </a:lnTo>
                          <a:lnTo>
                            <a:pt x="197" y="254"/>
                          </a:lnTo>
                          <a:lnTo>
                            <a:pt x="193" y="341"/>
                          </a:lnTo>
                          <a:lnTo>
                            <a:pt x="215" y="477"/>
                          </a:lnTo>
                          <a:lnTo>
                            <a:pt x="219" y="561"/>
                          </a:lnTo>
                          <a:lnTo>
                            <a:pt x="223" y="622"/>
                          </a:lnTo>
                          <a:lnTo>
                            <a:pt x="230" y="674"/>
                          </a:lnTo>
                          <a:lnTo>
                            <a:pt x="237" y="747"/>
                          </a:lnTo>
                          <a:lnTo>
                            <a:pt x="240" y="834"/>
                          </a:lnTo>
                          <a:lnTo>
                            <a:pt x="237" y="908"/>
                          </a:lnTo>
                          <a:lnTo>
                            <a:pt x="226" y="934"/>
                          </a:lnTo>
                          <a:lnTo>
                            <a:pt x="194" y="934"/>
                          </a:lnTo>
                          <a:lnTo>
                            <a:pt x="160" y="931"/>
                          </a:lnTo>
                          <a:lnTo>
                            <a:pt x="121" y="943"/>
                          </a:lnTo>
                          <a:lnTo>
                            <a:pt x="85" y="950"/>
                          </a:lnTo>
                          <a:lnTo>
                            <a:pt x="72" y="940"/>
                          </a:lnTo>
                          <a:lnTo>
                            <a:pt x="67" y="885"/>
                          </a:lnTo>
                          <a:lnTo>
                            <a:pt x="75" y="801"/>
                          </a:lnTo>
                          <a:lnTo>
                            <a:pt x="80" y="713"/>
                          </a:lnTo>
                          <a:lnTo>
                            <a:pt x="85" y="655"/>
                          </a:lnTo>
                          <a:lnTo>
                            <a:pt x="76" y="619"/>
                          </a:lnTo>
                          <a:lnTo>
                            <a:pt x="69" y="581"/>
                          </a:lnTo>
                          <a:lnTo>
                            <a:pt x="59" y="516"/>
                          </a:lnTo>
                          <a:lnTo>
                            <a:pt x="45" y="457"/>
                          </a:lnTo>
                          <a:lnTo>
                            <a:pt x="19" y="368"/>
                          </a:lnTo>
                          <a:lnTo>
                            <a:pt x="9" y="334"/>
                          </a:lnTo>
                          <a:lnTo>
                            <a:pt x="2" y="289"/>
                          </a:lnTo>
                          <a:lnTo>
                            <a:pt x="1" y="258"/>
                          </a:lnTo>
                          <a:lnTo>
                            <a:pt x="0" y="219"/>
                          </a:lnTo>
                          <a:lnTo>
                            <a:pt x="2" y="175"/>
                          </a:lnTo>
                          <a:lnTo>
                            <a:pt x="8" y="122"/>
                          </a:lnTo>
                          <a:lnTo>
                            <a:pt x="19" y="63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00A08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0" name="Group 1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1" y="3283"/>
                      <a:ext cx="193" cy="216"/>
                      <a:chOff x="1111" y="3283"/>
                      <a:chExt cx="193" cy="216"/>
                    </a:xfrm>
                  </p:grpSpPr>
                  <p:sp>
                    <p:nvSpPr>
                      <p:cNvPr id="51" name="Freeform 1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1" y="3283"/>
                        <a:ext cx="182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0"/>
                          </a:cxn>
                          <a:cxn ang="0">
                            <a:pos x="176" y="38"/>
                          </a:cxn>
                          <a:cxn ang="0">
                            <a:pos x="364" y="161"/>
                          </a:cxn>
                          <a:cxn ang="0">
                            <a:pos x="355" y="168"/>
                          </a:cxn>
                          <a:cxn ang="0">
                            <a:pos x="332" y="155"/>
                          </a:cxn>
                          <a:cxn ang="0">
                            <a:pos x="320" y="144"/>
                          </a:cxn>
                          <a:cxn ang="0">
                            <a:pos x="295" y="132"/>
                          </a:cxn>
                          <a:cxn ang="0">
                            <a:pos x="277" y="131"/>
                          </a:cxn>
                          <a:cxn ang="0">
                            <a:pos x="264" y="131"/>
                          </a:cxn>
                          <a:cxn ang="0">
                            <a:pos x="244" y="128"/>
                          </a:cxn>
                          <a:cxn ang="0">
                            <a:pos x="220" y="123"/>
                          </a:cxn>
                          <a:cxn ang="0">
                            <a:pos x="201" y="112"/>
                          </a:cxn>
                          <a:cxn ang="0">
                            <a:pos x="190" y="102"/>
                          </a:cxn>
                          <a:cxn ang="0">
                            <a:pos x="180" y="87"/>
                          </a:cxn>
                          <a:cxn ang="0">
                            <a:pos x="166" y="67"/>
                          </a:cxn>
                          <a:cxn ang="0">
                            <a:pos x="152" y="61"/>
                          </a:cxn>
                          <a:cxn ang="0">
                            <a:pos x="130" y="53"/>
                          </a:cxn>
                          <a:cxn ang="0">
                            <a:pos x="110" y="53"/>
                          </a:cxn>
                          <a:cxn ang="0">
                            <a:pos x="87" y="57"/>
                          </a:cxn>
                          <a:cxn ang="0">
                            <a:pos x="67" y="61"/>
                          </a:cxn>
                          <a:cxn ang="0">
                            <a:pos x="45" y="53"/>
                          </a:cxn>
                          <a:cxn ang="0">
                            <a:pos x="21" y="51"/>
                          </a:cxn>
                          <a:cxn ang="0">
                            <a:pos x="0" y="64"/>
                          </a:cxn>
                          <a:cxn ang="0">
                            <a:pos x="4" y="38"/>
                          </a:cxn>
                          <a:cxn ang="0">
                            <a:pos x="10" y="19"/>
                          </a:cxn>
                          <a:cxn ang="0">
                            <a:pos x="14" y="0"/>
                          </a:cxn>
                        </a:cxnLst>
                        <a:rect l="0" t="0" r="r" b="b"/>
                        <a:pathLst>
                          <a:path w="364" h="168">
                            <a:moveTo>
                              <a:pt x="14" y="0"/>
                            </a:moveTo>
                            <a:lnTo>
                              <a:pt x="176" y="38"/>
                            </a:lnTo>
                            <a:lnTo>
                              <a:pt x="364" y="161"/>
                            </a:lnTo>
                            <a:lnTo>
                              <a:pt x="355" y="168"/>
                            </a:lnTo>
                            <a:lnTo>
                              <a:pt x="332" y="155"/>
                            </a:lnTo>
                            <a:lnTo>
                              <a:pt x="320" y="144"/>
                            </a:lnTo>
                            <a:lnTo>
                              <a:pt x="295" y="132"/>
                            </a:lnTo>
                            <a:lnTo>
                              <a:pt x="277" y="131"/>
                            </a:lnTo>
                            <a:lnTo>
                              <a:pt x="264" y="131"/>
                            </a:lnTo>
                            <a:lnTo>
                              <a:pt x="244" y="128"/>
                            </a:lnTo>
                            <a:lnTo>
                              <a:pt x="220" y="123"/>
                            </a:lnTo>
                            <a:lnTo>
                              <a:pt x="201" y="112"/>
                            </a:lnTo>
                            <a:lnTo>
                              <a:pt x="190" y="102"/>
                            </a:lnTo>
                            <a:lnTo>
                              <a:pt x="180" y="87"/>
                            </a:lnTo>
                            <a:lnTo>
                              <a:pt x="166" y="67"/>
                            </a:lnTo>
                            <a:lnTo>
                              <a:pt x="152" y="61"/>
                            </a:lnTo>
                            <a:lnTo>
                              <a:pt x="130" y="53"/>
                            </a:lnTo>
                            <a:lnTo>
                              <a:pt x="110" y="53"/>
                            </a:lnTo>
                            <a:lnTo>
                              <a:pt x="87" y="57"/>
                            </a:lnTo>
                            <a:lnTo>
                              <a:pt x="67" y="61"/>
                            </a:lnTo>
                            <a:lnTo>
                              <a:pt x="45" y="53"/>
                            </a:lnTo>
                            <a:lnTo>
                              <a:pt x="21" y="51"/>
                            </a:lnTo>
                            <a:lnTo>
                              <a:pt x="0" y="64"/>
                            </a:lnTo>
                            <a:lnTo>
                              <a:pt x="4" y="38"/>
                            </a:lnTo>
                            <a:lnTo>
                              <a:pt x="10" y="19"/>
                            </a:lnTo>
                            <a:lnTo>
                              <a:pt x="14" y="0"/>
                            </a:lnTo>
                            <a:close/>
                          </a:path>
                        </a:pathLst>
                      </a:custGeom>
                      <a:solidFill>
                        <a:srgbClr val="00606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" name="Freeform 1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43" y="3481"/>
                        <a:ext cx="19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4"/>
                          </a:cxn>
                          <a:cxn ang="0">
                            <a:pos x="20" y="21"/>
                          </a:cxn>
                          <a:cxn ang="0">
                            <a:pos x="29" y="13"/>
                          </a:cxn>
                          <a:cxn ang="0">
                            <a:pos x="40" y="0"/>
                          </a:cxn>
                          <a:cxn ang="0">
                            <a:pos x="19" y="18"/>
                          </a:cxn>
                          <a:cxn ang="0">
                            <a:pos x="0" y="24"/>
                          </a:cxn>
                        </a:cxnLst>
                        <a:rect l="0" t="0" r="r" b="b"/>
                        <a:pathLst>
                          <a:path w="40" h="24">
                            <a:moveTo>
                              <a:pt x="0" y="24"/>
                            </a:moveTo>
                            <a:lnTo>
                              <a:pt x="20" y="21"/>
                            </a:lnTo>
                            <a:lnTo>
                              <a:pt x="29" y="13"/>
                            </a:lnTo>
                            <a:lnTo>
                              <a:pt x="40" y="0"/>
                            </a:lnTo>
                            <a:lnTo>
                              <a:pt x="19" y="18"/>
                            </a:lnTo>
                            <a:lnTo>
                              <a:pt x="0" y="24"/>
                            </a:lnTo>
                            <a:close/>
                          </a:path>
                        </a:pathLst>
                      </a:custGeom>
                      <a:solidFill>
                        <a:srgbClr val="00606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53" name="Group 1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89" y="3447"/>
                        <a:ext cx="15" cy="26"/>
                        <a:chOff x="1289" y="3447"/>
                        <a:chExt cx="15" cy="26"/>
                      </a:xfrm>
                    </p:grpSpPr>
                    <p:sp>
                      <p:nvSpPr>
                        <p:cNvPr id="55" name="Freeform 11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289" y="3447"/>
                          <a:ext cx="13" cy="1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8" y="0"/>
                            </a:cxn>
                            <a:cxn ang="0">
                              <a:pos x="18" y="34"/>
                            </a:cxn>
                            <a:cxn ang="0">
                              <a:pos x="11" y="40"/>
                            </a:cxn>
                            <a:cxn ang="0">
                              <a:pos x="0" y="46"/>
                            </a:cxn>
                            <a:cxn ang="0">
                              <a:pos x="15" y="30"/>
                            </a:cxn>
                            <a:cxn ang="0">
                              <a:pos x="28" y="0"/>
                            </a:cxn>
                          </a:cxnLst>
                          <a:rect l="0" t="0" r="r" b="b"/>
                          <a:pathLst>
                            <a:path w="28" h="46">
                              <a:moveTo>
                                <a:pt x="28" y="0"/>
                              </a:moveTo>
                              <a:lnTo>
                                <a:pt x="18" y="34"/>
                              </a:lnTo>
                              <a:lnTo>
                                <a:pt x="11" y="40"/>
                              </a:lnTo>
                              <a:lnTo>
                                <a:pt x="0" y="46"/>
                              </a:lnTo>
                              <a:lnTo>
                                <a:pt x="15" y="30"/>
                              </a:lnTo>
                              <a:lnTo>
                                <a:pt x="28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606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" name="Freeform 1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293" y="3449"/>
                          <a:ext cx="11" cy="2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9" y="0"/>
                            </a:cxn>
                            <a:cxn ang="0">
                              <a:pos x="17" y="30"/>
                            </a:cxn>
                            <a:cxn ang="0">
                              <a:pos x="17" y="46"/>
                            </a:cxn>
                            <a:cxn ang="0">
                              <a:pos x="9" y="62"/>
                            </a:cxn>
                            <a:cxn ang="0">
                              <a:pos x="0" y="72"/>
                            </a:cxn>
                            <a:cxn ang="0">
                              <a:pos x="16" y="62"/>
                            </a:cxn>
                            <a:cxn ang="0">
                              <a:pos x="21" y="42"/>
                            </a:cxn>
                            <a:cxn ang="0">
                              <a:pos x="19" y="0"/>
                            </a:cxn>
                          </a:cxnLst>
                          <a:rect l="0" t="0" r="r" b="b"/>
                          <a:pathLst>
                            <a:path w="21" h="72">
                              <a:moveTo>
                                <a:pt x="19" y="0"/>
                              </a:moveTo>
                              <a:lnTo>
                                <a:pt x="17" y="30"/>
                              </a:lnTo>
                              <a:lnTo>
                                <a:pt x="17" y="46"/>
                              </a:lnTo>
                              <a:lnTo>
                                <a:pt x="9" y="62"/>
                              </a:lnTo>
                              <a:lnTo>
                                <a:pt x="0" y="72"/>
                              </a:lnTo>
                              <a:lnTo>
                                <a:pt x="16" y="62"/>
                              </a:lnTo>
                              <a:lnTo>
                                <a:pt x="21" y="42"/>
                              </a:lnTo>
                              <a:lnTo>
                                <a:pt x="19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606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sp>
                    <p:nvSpPr>
                      <p:cNvPr id="54" name="Freeform 1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43" y="3492"/>
                        <a:ext cx="20" cy="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"/>
                          </a:cxn>
                          <a:cxn ang="0">
                            <a:pos x="12" y="1"/>
                          </a:cxn>
                          <a:cxn ang="0">
                            <a:pos x="29" y="4"/>
                          </a:cxn>
                          <a:cxn ang="0">
                            <a:pos x="36" y="7"/>
                          </a:cxn>
                          <a:cxn ang="0">
                            <a:pos x="36" y="23"/>
                          </a:cxn>
                          <a:cxn ang="0">
                            <a:pos x="40" y="4"/>
                          </a:cxn>
                          <a:cxn ang="0">
                            <a:pos x="34" y="0"/>
                          </a:cxn>
                          <a:cxn ang="0">
                            <a:pos x="0" y="1"/>
                          </a:cxn>
                        </a:cxnLst>
                        <a:rect l="0" t="0" r="r" b="b"/>
                        <a:pathLst>
                          <a:path w="40" h="23">
                            <a:moveTo>
                              <a:pt x="0" y="1"/>
                            </a:moveTo>
                            <a:lnTo>
                              <a:pt x="12" y="1"/>
                            </a:lnTo>
                            <a:lnTo>
                              <a:pt x="29" y="4"/>
                            </a:lnTo>
                            <a:lnTo>
                              <a:pt x="36" y="7"/>
                            </a:lnTo>
                            <a:lnTo>
                              <a:pt x="36" y="23"/>
                            </a:lnTo>
                            <a:lnTo>
                              <a:pt x="40" y="4"/>
                            </a:lnTo>
                            <a:lnTo>
                              <a:pt x="34" y="0"/>
                            </a:lnTo>
                            <a:lnTo>
                              <a:pt x="0" y="1"/>
                            </a:lnTo>
                            <a:close/>
                          </a:path>
                        </a:pathLst>
                      </a:custGeom>
                      <a:solidFill>
                        <a:srgbClr val="00606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22" name="Group 114"/>
                <p:cNvGrpSpPr>
                  <a:grpSpLocks/>
                </p:cNvGrpSpPr>
                <p:nvPr/>
              </p:nvGrpSpPr>
              <p:grpSpPr bwMode="auto">
                <a:xfrm>
                  <a:off x="966" y="2983"/>
                  <a:ext cx="381" cy="356"/>
                  <a:chOff x="966" y="2983"/>
                  <a:chExt cx="381" cy="356"/>
                </a:xfrm>
              </p:grpSpPr>
              <p:grpSp>
                <p:nvGrpSpPr>
                  <p:cNvPr id="23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966" y="2983"/>
                    <a:ext cx="114" cy="123"/>
                    <a:chOff x="966" y="2983"/>
                    <a:chExt cx="114" cy="123"/>
                  </a:xfrm>
                </p:grpSpPr>
                <p:sp>
                  <p:nvSpPr>
                    <p:cNvPr id="41" name="Freeform 116"/>
                    <p:cNvSpPr>
                      <a:spLocks/>
                    </p:cNvSpPr>
                    <p:nvPr/>
                  </p:nvSpPr>
                  <p:spPr bwMode="auto">
                    <a:xfrm>
                      <a:off x="966" y="2983"/>
                      <a:ext cx="114" cy="123"/>
                    </a:xfrm>
                    <a:custGeom>
                      <a:avLst/>
                      <a:gdLst/>
                      <a:ahLst/>
                      <a:cxnLst>
                        <a:cxn ang="0">
                          <a:pos x="19" y="3"/>
                        </a:cxn>
                        <a:cxn ang="0">
                          <a:pos x="65" y="39"/>
                        </a:cxn>
                        <a:cxn ang="0">
                          <a:pos x="91" y="64"/>
                        </a:cxn>
                        <a:cxn ang="0">
                          <a:pos x="127" y="104"/>
                        </a:cxn>
                        <a:cxn ang="0">
                          <a:pos x="146" y="101"/>
                        </a:cxn>
                        <a:cxn ang="0">
                          <a:pos x="166" y="106"/>
                        </a:cxn>
                        <a:cxn ang="0">
                          <a:pos x="180" y="117"/>
                        </a:cxn>
                        <a:cxn ang="0">
                          <a:pos x="191" y="136"/>
                        </a:cxn>
                        <a:cxn ang="0">
                          <a:pos x="206" y="159"/>
                        </a:cxn>
                        <a:cxn ang="0">
                          <a:pos x="224" y="177"/>
                        </a:cxn>
                        <a:cxn ang="0">
                          <a:pos x="229" y="204"/>
                        </a:cxn>
                        <a:cxn ang="0">
                          <a:pos x="207" y="246"/>
                        </a:cxn>
                        <a:cxn ang="0">
                          <a:pos x="201" y="285"/>
                        </a:cxn>
                        <a:cxn ang="0">
                          <a:pos x="187" y="324"/>
                        </a:cxn>
                        <a:cxn ang="0">
                          <a:pos x="169" y="350"/>
                        </a:cxn>
                        <a:cxn ang="0">
                          <a:pos x="151" y="368"/>
                        </a:cxn>
                        <a:cxn ang="0">
                          <a:pos x="129" y="368"/>
                        </a:cxn>
                        <a:cxn ang="0">
                          <a:pos x="89" y="347"/>
                        </a:cxn>
                        <a:cxn ang="0">
                          <a:pos x="62" y="326"/>
                        </a:cxn>
                        <a:cxn ang="0">
                          <a:pos x="44" y="302"/>
                        </a:cxn>
                        <a:cxn ang="0">
                          <a:pos x="33" y="282"/>
                        </a:cxn>
                        <a:cxn ang="0">
                          <a:pos x="30" y="263"/>
                        </a:cxn>
                        <a:cxn ang="0">
                          <a:pos x="33" y="249"/>
                        </a:cxn>
                        <a:cxn ang="0">
                          <a:pos x="41" y="240"/>
                        </a:cxn>
                        <a:cxn ang="0">
                          <a:pos x="42" y="227"/>
                        </a:cxn>
                        <a:cxn ang="0">
                          <a:pos x="47" y="214"/>
                        </a:cxn>
                        <a:cxn ang="0">
                          <a:pos x="55" y="210"/>
                        </a:cxn>
                        <a:cxn ang="0">
                          <a:pos x="65" y="208"/>
                        </a:cxn>
                        <a:cxn ang="0">
                          <a:pos x="65" y="191"/>
                        </a:cxn>
                        <a:cxn ang="0">
                          <a:pos x="72" y="175"/>
                        </a:cxn>
                        <a:cxn ang="0">
                          <a:pos x="80" y="168"/>
                        </a:cxn>
                        <a:cxn ang="0">
                          <a:pos x="101" y="156"/>
                        </a:cxn>
                        <a:cxn ang="0">
                          <a:pos x="86" y="148"/>
                        </a:cxn>
                        <a:cxn ang="0">
                          <a:pos x="66" y="126"/>
                        </a:cxn>
                        <a:cxn ang="0">
                          <a:pos x="45" y="101"/>
                        </a:cxn>
                        <a:cxn ang="0">
                          <a:pos x="24" y="72"/>
                        </a:cxn>
                        <a:cxn ang="0">
                          <a:pos x="4" y="38"/>
                        </a:cxn>
                        <a:cxn ang="0">
                          <a:pos x="0" y="25"/>
                        </a:cxn>
                        <a:cxn ang="0">
                          <a:pos x="0" y="12"/>
                        </a:cxn>
                        <a:cxn ang="0">
                          <a:pos x="4" y="4"/>
                        </a:cxn>
                        <a:cxn ang="0">
                          <a:pos x="12" y="0"/>
                        </a:cxn>
                        <a:cxn ang="0">
                          <a:pos x="19" y="3"/>
                        </a:cxn>
                      </a:cxnLst>
                      <a:rect l="0" t="0" r="r" b="b"/>
                      <a:pathLst>
                        <a:path w="229" h="368">
                          <a:moveTo>
                            <a:pt x="19" y="3"/>
                          </a:moveTo>
                          <a:lnTo>
                            <a:pt x="65" y="39"/>
                          </a:lnTo>
                          <a:lnTo>
                            <a:pt x="91" y="64"/>
                          </a:lnTo>
                          <a:lnTo>
                            <a:pt x="127" y="104"/>
                          </a:lnTo>
                          <a:lnTo>
                            <a:pt x="146" y="101"/>
                          </a:lnTo>
                          <a:lnTo>
                            <a:pt x="166" y="106"/>
                          </a:lnTo>
                          <a:lnTo>
                            <a:pt x="180" y="117"/>
                          </a:lnTo>
                          <a:lnTo>
                            <a:pt x="191" y="136"/>
                          </a:lnTo>
                          <a:lnTo>
                            <a:pt x="206" y="159"/>
                          </a:lnTo>
                          <a:lnTo>
                            <a:pt x="224" y="177"/>
                          </a:lnTo>
                          <a:lnTo>
                            <a:pt x="229" y="204"/>
                          </a:lnTo>
                          <a:lnTo>
                            <a:pt x="207" y="246"/>
                          </a:lnTo>
                          <a:lnTo>
                            <a:pt x="201" y="285"/>
                          </a:lnTo>
                          <a:lnTo>
                            <a:pt x="187" y="324"/>
                          </a:lnTo>
                          <a:lnTo>
                            <a:pt x="169" y="350"/>
                          </a:lnTo>
                          <a:lnTo>
                            <a:pt x="151" y="368"/>
                          </a:lnTo>
                          <a:lnTo>
                            <a:pt x="129" y="368"/>
                          </a:lnTo>
                          <a:lnTo>
                            <a:pt x="89" y="347"/>
                          </a:lnTo>
                          <a:lnTo>
                            <a:pt x="62" y="326"/>
                          </a:lnTo>
                          <a:lnTo>
                            <a:pt x="44" y="302"/>
                          </a:lnTo>
                          <a:lnTo>
                            <a:pt x="33" y="282"/>
                          </a:lnTo>
                          <a:lnTo>
                            <a:pt x="30" y="263"/>
                          </a:lnTo>
                          <a:lnTo>
                            <a:pt x="33" y="249"/>
                          </a:lnTo>
                          <a:lnTo>
                            <a:pt x="41" y="240"/>
                          </a:lnTo>
                          <a:lnTo>
                            <a:pt x="42" y="227"/>
                          </a:lnTo>
                          <a:lnTo>
                            <a:pt x="47" y="214"/>
                          </a:lnTo>
                          <a:lnTo>
                            <a:pt x="55" y="210"/>
                          </a:lnTo>
                          <a:lnTo>
                            <a:pt x="65" y="208"/>
                          </a:lnTo>
                          <a:lnTo>
                            <a:pt x="65" y="191"/>
                          </a:lnTo>
                          <a:lnTo>
                            <a:pt x="72" y="175"/>
                          </a:lnTo>
                          <a:lnTo>
                            <a:pt x="80" y="168"/>
                          </a:lnTo>
                          <a:lnTo>
                            <a:pt x="101" y="156"/>
                          </a:lnTo>
                          <a:lnTo>
                            <a:pt x="86" y="148"/>
                          </a:lnTo>
                          <a:lnTo>
                            <a:pt x="66" y="126"/>
                          </a:lnTo>
                          <a:lnTo>
                            <a:pt x="45" y="101"/>
                          </a:lnTo>
                          <a:lnTo>
                            <a:pt x="24" y="72"/>
                          </a:lnTo>
                          <a:lnTo>
                            <a:pt x="4" y="38"/>
                          </a:lnTo>
                          <a:lnTo>
                            <a:pt x="0" y="25"/>
                          </a:lnTo>
                          <a:lnTo>
                            <a:pt x="0" y="12"/>
                          </a:lnTo>
                          <a:lnTo>
                            <a:pt x="4" y="4"/>
                          </a:lnTo>
                          <a:lnTo>
                            <a:pt x="12" y="0"/>
                          </a:lnTo>
                          <a:lnTo>
                            <a:pt x="19" y="3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42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85" y="3017"/>
                      <a:ext cx="74" cy="53"/>
                      <a:chOff x="985" y="3017"/>
                      <a:chExt cx="74" cy="53"/>
                    </a:xfrm>
                  </p:grpSpPr>
                  <p:sp>
                    <p:nvSpPr>
                      <p:cNvPr id="43" name="Freeform 1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85" y="3064"/>
                        <a:ext cx="13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1"/>
                          </a:cxn>
                          <a:cxn ang="0">
                            <a:pos x="20" y="7"/>
                          </a:cxn>
                          <a:cxn ang="0">
                            <a:pos x="28" y="17"/>
                          </a:cxn>
                        </a:cxnLst>
                        <a:rect l="0" t="0" r="r" b="b"/>
                        <a:pathLst>
                          <a:path w="28" h="17">
                            <a:moveTo>
                              <a:pt x="0" y="0"/>
                            </a:moveTo>
                            <a:lnTo>
                              <a:pt x="11" y="1"/>
                            </a:lnTo>
                            <a:lnTo>
                              <a:pt x="20" y="7"/>
                            </a:lnTo>
                            <a:lnTo>
                              <a:pt x="28" y="17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4" name="Freeform 1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97" y="3051"/>
                        <a:ext cx="11" cy="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"/>
                          </a:cxn>
                          <a:cxn ang="0">
                            <a:pos x="17" y="7"/>
                          </a:cxn>
                          <a:cxn ang="0">
                            <a:pos x="22" y="15"/>
                          </a:cxn>
                          <a:cxn ang="0">
                            <a:pos x="24" y="26"/>
                          </a:cxn>
                        </a:cxnLst>
                        <a:rect l="0" t="0" r="r" b="b"/>
                        <a:pathLst>
                          <a:path w="24" h="26">
                            <a:moveTo>
                              <a:pt x="0" y="0"/>
                            </a:moveTo>
                            <a:lnTo>
                              <a:pt x="8" y="2"/>
                            </a:lnTo>
                            <a:lnTo>
                              <a:pt x="17" y="7"/>
                            </a:lnTo>
                            <a:lnTo>
                              <a:pt x="22" y="15"/>
                            </a:lnTo>
                            <a:lnTo>
                              <a:pt x="24" y="26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5" name="Freeform 1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08" y="3038"/>
                        <a:ext cx="14" cy="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" y="2"/>
                          </a:cxn>
                          <a:cxn ang="0">
                            <a:pos x="23" y="11"/>
                          </a:cxn>
                          <a:cxn ang="0">
                            <a:pos x="28" y="26"/>
                          </a:cxn>
                        </a:cxnLst>
                        <a:rect l="0" t="0" r="r" b="b"/>
                        <a:pathLst>
                          <a:path w="28" h="26">
                            <a:moveTo>
                              <a:pt x="0" y="0"/>
                            </a:moveTo>
                            <a:lnTo>
                              <a:pt x="11" y="2"/>
                            </a:lnTo>
                            <a:lnTo>
                              <a:pt x="23" y="11"/>
                            </a:lnTo>
                            <a:lnTo>
                              <a:pt x="28" y="26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6" name="Freeform 1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8" y="3017"/>
                        <a:ext cx="31" cy="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6" y="6"/>
                          </a:cxn>
                          <a:cxn ang="0">
                            <a:pos x="29" y="13"/>
                          </a:cxn>
                          <a:cxn ang="0">
                            <a:pos x="40" y="27"/>
                          </a:cxn>
                          <a:cxn ang="0">
                            <a:pos x="47" y="45"/>
                          </a:cxn>
                          <a:cxn ang="0">
                            <a:pos x="62" y="53"/>
                          </a:cxn>
                        </a:cxnLst>
                        <a:rect l="0" t="0" r="r" b="b"/>
                        <a:pathLst>
                          <a:path w="62" h="53">
                            <a:moveTo>
                              <a:pt x="0" y="0"/>
                            </a:moveTo>
                            <a:lnTo>
                              <a:pt x="16" y="6"/>
                            </a:lnTo>
                            <a:lnTo>
                              <a:pt x="29" y="13"/>
                            </a:lnTo>
                            <a:lnTo>
                              <a:pt x="40" y="27"/>
                            </a:lnTo>
                            <a:lnTo>
                              <a:pt x="47" y="45"/>
                            </a:lnTo>
                            <a:lnTo>
                              <a:pt x="62" y="53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24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1041" y="3050"/>
                    <a:ext cx="306" cy="289"/>
                    <a:chOff x="1041" y="3050"/>
                    <a:chExt cx="306" cy="289"/>
                  </a:xfrm>
                </p:grpSpPr>
                <p:grpSp>
                  <p:nvGrpSpPr>
                    <p:cNvPr id="25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41" y="3050"/>
                      <a:ext cx="303" cy="83"/>
                      <a:chOff x="1041" y="3050"/>
                      <a:chExt cx="303" cy="83"/>
                    </a:xfrm>
                  </p:grpSpPr>
                  <p:grpSp>
                    <p:nvGrpSpPr>
                      <p:cNvPr id="34" name="Group 1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11" y="3077"/>
                        <a:ext cx="133" cy="56"/>
                        <a:chOff x="1211" y="3077"/>
                        <a:chExt cx="133" cy="56"/>
                      </a:xfrm>
                    </p:grpSpPr>
                    <p:sp>
                      <p:nvSpPr>
                        <p:cNvPr id="38" name="Freeform 1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224" y="3077"/>
                          <a:ext cx="120" cy="5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69"/>
                            </a:cxn>
                            <a:cxn ang="0">
                              <a:pos x="21" y="52"/>
                            </a:cxn>
                            <a:cxn ang="0">
                              <a:pos x="82" y="29"/>
                            </a:cxn>
                            <a:cxn ang="0">
                              <a:pos x="158" y="10"/>
                            </a:cxn>
                            <a:cxn ang="0">
                              <a:pos x="240" y="0"/>
                            </a:cxn>
                            <a:cxn ang="0">
                              <a:pos x="187" y="155"/>
                            </a:cxn>
                            <a:cxn ang="0">
                              <a:pos x="118" y="133"/>
                            </a:cxn>
                            <a:cxn ang="0">
                              <a:pos x="0" y="169"/>
                            </a:cxn>
                          </a:cxnLst>
                          <a:rect l="0" t="0" r="r" b="b"/>
                          <a:pathLst>
                            <a:path w="240" h="169">
                              <a:moveTo>
                                <a:pt x="0" y="169"/>
                              </a:moveTo>
                              <a:lnTo>
                                <a:pt x="21" y="52"/>
                              </a:lnTo>
                              <a:lnTo>
                                <a:pt x="82" y="29"/>
                              </a:lnTo>
                              <a:lnTo>
                                <a:pt x="158" y="10"/>
                              </a:lnTo>
                              <a:lnTo>
                                <a:pt x="240" y="0"/>
                              </a:lnTo>
                              <a:lnTo>
                                <a:pt x="187" y="155"/>
                              </a:lnTo>
                              <a:lnTo>
                                <a:pt x="118" y="133"/>
                              </a:lnTo>
                              <a:lnTo>
                                <a:pt x="0" y="16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E0FFFF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9" name="Freeform 1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211" y="3095"/>
                          <a:ext cx="29" cy="27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3"/>
                            </a:cxn>
                            <a:cxn ang="0">
                              <a:pos x="10" y="18"/>
                            </a:cxn>
                            <a:cxn ang="0">
                              <a:pos x="47" y="0"/>
                            </a:cxn>
                            <a:cxn ang="0">
                              <a:pos x="58" y="53"/>
                            </a:cxn>
                            <a:cxn ang="0">
                              <a:pos x="37" y="81"/>
                            </a:cxn>
                            <a:cxn ang="0">
                              <a:pos x="0" y="53"/>
                            </a:cxn>
                          </a:cxnLst>
                          <a:rect l="0" t="0" r="r" b="b"/>
                          <a:pathLst>
                            <a:path w="58" h="81">
                              <a:moveTo>
                                <a:pt x="0" y="53"/>
                              </a:moveTo>
                              <a:lnTo>
                                <a:pt x="10" y="18"/>
                              </a:lnTo>
                              <a:lnTo>
                                <a:pt x="47" y="0"/>
                              </a:lnTo>
                              <a:lnTo>
                                <a:pt x="58" y="53"/>
                              </a:lnTo>
                              <a:lnTo>
                                <a:pt x="37" y="81"/>
                              </a:lnTo>
                              <a:lnTo>
                                <a:pt x="0" y="5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00FF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0" name="Freeform 1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235" y="3115"/>
                          <a:ext cx="7" cy="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0" y="0"/>
                            </a:cxn>
                            <a:cxn ang="0">
                              <a:pos x="15" y="26"/>
                            </a:cxn>
                            <a:cxn ang="0">
                              <a:pos x="0" y="13"/>
                            </a:cxn>
                            <a:cxn ang="0">
                              <a:pos x="10" y="0"/>
                            </a:cxn>
                          </a:cxnLst>
                          <a:rect l="0" t="0" r="r" b="b"/>
                          <a:pathLst>
                            <a:path w="15" h="26">
                              <a:moveTo>
                                <a:pt x="10" y="0"/>
                              </a:moveTo>
                              <a:lnTo>
                                <a:pt x="15" y="26"/>
                              </a:lnTo>
                              <a:lnTo>
                                <a:pt x="0" y="13"/>
                              </a:lnTo>
                              <a:lnTo>
                                <a:pt x="1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C0FFFF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35" name="Group 1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41" y="3050"/>
                        <a:ext cx="82" cy="78"/>
                        <a:chOff x="1041" y="3050"/>
                        <a:chExt cx="82" cy="78"/>
                      </a:xfrm>
                    </p:grpSpPr>
                    <p:sp>
                      <p:nvSpPr>
                        <p:cNvPr id="36" name="Freeform 1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41" y="3050"/>
                          <a:ext cx="82" cy="7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81"/>
                            </a:cxn>
                            <a:cxn ang="0">
                              <a:pos x="27" y="146"/>
                            </a:cxn>
                            <a:cxn ang="0">
                              <a:pos x="50" y="97"/>
                            </a:cxn>
                            <a:cxn ang="0">
                              <a:pos x="67" y="32"/>
                            </a:cxn>
                            <a:cxn ang="0">
                              <a:pos x="82" y="0"/>
                            </a:cxn>
                            <a:cxn ang="0">
                              <a:pos x="102" y="17"/>
                            </a:cxn>
                            <a:cxn ang="0">
                              <a:pos x="130" y="39"/>
                            </a:cxn>
                            <a:cxn ang="0">
                              <a:pos x="164" y="49"/>
                            </a:cxn>
                            <a:cxn ang="0">
                              <a:pos x="114" y="111"/>
                            </a:cxn>
                            <a:cxn ang="0">
                              <a:pos x="99" y="140"/>
                            </a:cxn>
                            <a:cxn ang="0">
                              <a:pos x="92" y="175"/>
                            </a:cxn>
                            <a:cxn ang="0">
                              <a:pos x="74" y="201"/>
                            </a:cxn>
                            <a:cxn ang="0">
                              <a:pos x="66" y="233"/>
                            </a:cxn>
                            <a:cxn ang="0">
                              <a:pos x="50" y="211"/>
                            </a:cxn>
                            <a:cxn ang="0">
                              <a:pos x="30" y="192"/>
                            </a:cxn>
                            <a:cxn ang="0">
                              <a:pos x="0" y="181"/>
                            </a:cxn>
                          </a:cxnLst>
                          <a:rect l="0" t="0" r="r" b="b"/>
                          <a:pathLst>
                            <a:path w="164" h="233">
                              <a:moveTo>
                                <a:pt x="0" y="181"/>
                              </a:moveTo>
                              <a:lnTo>
                                <a:pt x="27" y="146"/>
                              </a:lnTo>
                              <a:lnTo>
                                <a:pt x="50" y="97"/>
                              </a:lnTo>
                              <a:lnTo>
                                <a:pt x="67" y="32"/>
                              </a:lnTo>
                              <a:lnTo>
                                <a:pt x="82" y="0"/>
                              </a:lnTo>
                              <a:lnTo>
                                <a:pt x="102" y="17"/>
                              </a:lnTo>
                              <a:lnTo>
                                <a:pt x="130" y="39"/>
                              </a:lnTo>
                              <a:lnTo>
                                <a:pt x="164" y="49"/>
                              </a:lnTo>
                              <a:lnTo>
                                <a:pt x="114" y="111"/>
                              </a:lnTo>
                              <a:lnTo>
                                <a:pt x="99" y="140"/>
                              </a:lnTo>
                              <a:lnTo>
                                <a:pt x="92" y="175"/>
                              </a:lnTo>
                              <a:lnTo>
                                <a:pt x="74" y="201"/>
                              </a:lnTo>
                              <a:lnTo>
                                <a:pt x="66" y="233"/>
                              </a:lnTo>
                              <a:lnTo>
                                <a:pt x="50" y="211"/>
                              </a:lnTo>
                              <a:lnTo>
                                <a:pt x="30" y="192"/>
                              </a:lnTo>
                              <a:lnTo>
                                <a:pt x="0" y="18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E0FFFF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7" name="Freeform 1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87" y="3060"/>
                          <a:ext cx="10" cy="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2" y="0"/>
                            </a:cxn>
                            <a:cxn ang="0">
                              <a:pos x="0" y="20"/>
                            </a:cxn>
                            <a:cxn ang="0">
                              <a:pos x="8" y="28"/>
                            </a:cxn>
                            <a:cxn ang="0">
                              <a:pos x="19" y="7"/>
                            </a:cxn>
                            <a:cxn ang="0">
                              <a:pos x="12" y="0"/>
                            </a:cxn>
                          </a:cxnLst>
                          <a:rect l="0" t="0" r="r" b="b"/>
                          <a:pathLst>
                            <a:path w="19" h="28">
                              <a:moveTo>
                                <a:pt x="12" y="0"/>
                              </a:moveTo>
                              <a:lnTo>
                                <a:pt x="0" y="20"/>
                              </a:lnTo>
                              <a:lnTo>
                                <a:pt x="8" y="28"/>
                              </a:lnTo>
                              <a:lnTo>
                                <a:pt x="19" y="7"/>
                              </a:lnTo>
                              <a:lnTo>
                                <a:pt x="12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C0C0E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  <p:grpSp>
                  <p:nvGrpSpPr>
                    <p:cNvPr id="26" name="Group 1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6" y="3064"/>
                      <a:ext cx="281" cy="275"/>
                      <a:chOff x="1066" y="3064"/>
                      <a:chExt cx="281" cy="275"/>
                    </a:xfrm>
                  </p:grpSpPr>
                  <p:sp>
                    <p:nvSpPr>
                      <p:cNvPr id="27" name="Freeform 1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66" y="3065"/>
                        <a:ext cx="281" cy="2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3" y="210"/>
                          </a:cxn>
                          <a:cxn ang="0">
                            <a:pos x="7" y="182"/>
                          </a:cxn>
                          <a:cxn ang="0">
                            <a:pos x="18" y="152"/>
                          </a:cxn>
                          <a:cxn ang="0">
                            <a:pos x="41" y="106"/>
                          </a:cxn>
                          <a:cxn ang="0">
                            <a:pos x="81" y="46"/>
                          </a:cxn>
                          <a:cxn ang="0">
                            <a:pos x="116" y="0"/>
                          </a:cxn>
                          <a:cxn ang="0">
                            <a:pos x="145" y="27"/>
                          </a:cxn>
                          <a:cxn ang="0">
                            <a:pos x="190" y="81"/>
                          </a:cxn>
                          <a:cxn ang="0">
                            <a:pos x="227" y="107"/>
                          </a:cxn>
                          <a:cxn ang="0">
                            <a:pos x="276" y="126"/>
                          </a:cxn>
                          <a:cxn ang="0">
                            <a:pos x="317" y="156"/>
                          </a:cxn>
                          <a:cxn ang="0">
                            <a:pos x="359" y="187"/>
                          </a:cxn>
                          <a:cxn ang="0">
                            <a:pos x="402" y="165"/>
                          </a:cxn>
                          <a:cxn ang="0">
                            <a:pos x="445" y="148"/>
                          </a:cxn>
                          <a:cxn ang="0">
                            <a:pos x="483" y="143"/>
                          </a:cxn>
                          <a:cxn ang="0">
                            <a:pos x="517" y="153"/>
                          </a:cxn>
                          <a:cxn ang="0">
                            <a:pos x="546" y="176"/>
                          </a:cxn>
                          <a:cxn ang="0">
                            <a:pos x="559" y="201"/>
                          </a:cxn>
                          <a:cxn ang="0">
                            <a:pos x="562" y="224"/>
                          </a:cxn>
                          <a:cxn ang="0">
                            <a:pos x="558" y="253"/>
                          </a:cxn>
                          <a:cxn ang="0">
                            <a:pos x="546" y="289"/>
                          </a:cxn>
                          <a:cxn ang="0">
                            <a:pos x="531" y="331"/>
                          </a:cxn>
                          <a:cxn ang="0">
                            <a:pos x="519" y="372"/>
                          </a:cxn>
                          <a:cxn ang="0">
                            <a:pos x="510" y="418"/>
                          </a:cxn>
                          <a:cxn ang="0">
                            <a:pos x="512" y="467"/>
                          </a:cxn>
                          <a:cxn ang="0">
                            <a:pos x="510" y="531"/>
                          </a:cxn>
                          <a:cxn ang="0">
                            <a:pos x="503" y="599"/>
                          </a:cxn>
                          <a:cxn ang="0">
                            <a:pos x="488" y="657"/>
                          </a:cxn>
                          <a:cxn ang="0">
                            <a:pos x="477" y="690"/>
                          </a:cxn>
                          <a:cxn ang="0">
                            <a:pos x="467" y="738"/>
                          </a:cxn>
                          <a:cxn ang="0">
                            <a:pos x="461" y="820"/>
                          </a:cxn>
                          <a:cxn ang="0">
                            <a:pos x="432" y="794"/>
                          </a:cxn>
                          <a:cxn ang="0">
                            <a:pos x="389" y="771"/>
                          </a:cxn>
                          <a:cxn ang="0">
                            <a:pos x="355" y="768"/>
                          </a:cxn>
                          <a:cxn ang="0">
                            <a:pos x="323" y="755"/>
                          </a:cxn>
                          <a:cxn ang="0">
                            <a:pos x="276" y="712"/>
                          </a:cxn>
                          <a:cxn ang="0">
                            <a:pos x="213" y="690"/>
                          </a:cxn>
                          <a:cxn ang="0">
                            <a:pos x="167" y="696"/>
                          </a:cxn>
                          <a:cxn ang="0">
                            <a:pos x="127" y="680"/>
                          </a:cxn>
                          <a:cxn ang="0">
                            <a:pos x="94" y="652"/>
                          </a:cxn>
                          <a:cxn ang="0">
                            <a:pos x="74" y="639"/>
                          </a:cxn>
                          <a:cxn ang="0">
                            <a:pos x="38" y="626"/>
                          </a:cxn>
                          <a:cxn ang="0">
                            <a:pos x="0" y="619"/>
                          </a:cxn>
                          <a:cxn ang="0">
                            <a:pos x="36" y="541"/>
                          </a:cxn>
                          <a:cxn ang="0">
                            <a:pos x="68" y="493"/>
                          </a:cxn>
                          <a:cxn ang="0">
                            <a:pos x="97" y="444"/>
                          </a:cxn>
                          <a:cxn ang="0">
                            <a:pos x="123" y="409"/>
                          </a:cxn>
                          <a:cxn ang="0">
                            <a:pos x="148" y="379"/>
                          </a:cxn>
                          <a:cxn ang="0">
                            <a:pos x="159" y="340"/>
                          </a:cxn>
                          <a:cxn ang="0">
                            <a:pos x="140" y="310"/>
                          </a:cxn>
                          <a:cxn ang="0">
                            <a:pos x="116" y="288"/>
                          </a:cxn>
                          <a:cxn ang="0">
                            <a:pos x="74" y="252"/>
                          </a:cxn>
                          <a:cxn ang="0">
                            <a:pos x="43" y="210"/>
                          </a:cxn>
                        </a:cxnLst>
                        <a:rect l="0" t="0" r="r" b="b"/>
                        <a:pathLst>
                          <a:path w="562" h="820">
                            <a:moveTo>
                              <a:pt x="43" y="210"/>
                            </a:moveTo>
                            <a:lnTo>
                              <a:pt x="7" y="182"/>
                            </a:lnTo>
                            <a:lnTo>
                              <a:pt x="18" y="152"/>
                            </a:lnTo>
                            <a:lnTo>
                              <a:pt x="41" y="106"/>
                            </a:lnTo>
                            <a:lnTo>
                              <a:pt x="81" y="46"/>
                            </a:lnTo>
                            <a:lnTo>
                              <a:pt x="116" y="0"/>
                            </a:lnTo>
                            <a:lnTo>
                              <a:pt x="145" y="27"/>
                            </a:lnTo>
                            <a:lnTo>
                              <a:pt x="190" y="81"/>
                            </a:lnTo>
                            <a:lnTo>
                              <a:pt x="227" y="107"/>
                            </a:lnTo>
                            <a:lnTo>
                              <a:pt x="276" y="126"/>
                            </a:lnTo>
                            <a:lnTo>
                              <a:pt x="317" y="156"/>
                            </a:lnTo>
                            <a:lnTo>
                              <a:pt x="359" y="187"/>
                            </a:lnTo>
                            <a:lnTo>
                              <a:pt x="402" y="165"/>
                            </a:lnTo>
                            <a:lnTo>
                              <a:pt x="445" y="148"/>
                            </a:lnTo>
                            <a:lnTo>
                              <a:pt x="483" y="143"/>
                            </a:lnTo>
                            <a:lnTo>
                              <a:pt x="517" y="153"/>
                            </a:lnTo>
                            <a:lnTo>
                              <a:pt x="546" y="176"/>
                            </a:lnTo>
                            <a:lnTo>
                              <a:pt x="559" y="201"/>
                            </a:lnTo>
                            <a:lnTo>
                              <a:pt x="562" y="224"/>
                            </a:lnTo>
                            <a:lnTo>
                              <a:pt x="558" y="253"/>
                            </a:lnTo>
                            <a:lnTo>
                              <a:pt x="546" y="289"/>
                            </a:lnTo>
                            <a:lnTo>
                              <a:pt x="531" y="331"/>
                            </a:lnTo>
                            <a:lnTo>
                              <a:pt x="519" y="372"/>
                            </a:lnTo>
                            <a:lnTo>
                              <a:pt x="510" y="418"/>
                            </a:lnTo>
                            <a:lnTo>
                              <a:pt x="512" y="467"/>
                            </a:lnTo>
                            <a:lnTo>
                              <a:pt x="510" y="531"/>
                            </a:lnTo>
                            <a:lnTo>
                              <a:pt x="503" y="599"/>
                            </a:lnTo>
                            <a:lnTo>
                              <a:pt x="488" y="657"/>
                            </a:lnTo>
                            <a:lnTo>
                              <a:pt x="477" y="690"/>
                            </a:lnTo>
                            <a:lnTo>
                              <a:pt x="467" y="738"/>
                            </a:lnTo>
                            <a:lnTo>
                              <a:pt x="461" y="820"/>
                            </a:lnTo>
                            <a:lnTo>
                              <a:pt x="432" y="794"/>
                            </a:lnTo>
                            <a:lnTo>
                              <a:pt x="389" y="771"/>
                            </a:lnTo>
                            <a:lnTo>
                              <a:pt x="355" y="768"/>
                            </a:lnTo>
                            <a:lnTo>
                              <a:pt x="323" y="755"/>
                            </a:lnTo>
                            <a:lnTo>
                              <a:pt x="276" y="712"/>
                            </a:lnTo>
                            <a:lnTo>
                              <a:pt x="213" y="690"/>
                            </a:lnTo>
                            <a:lnTo>
                              <a:pt x="167" y="696"/>
                            </a:lnTo>
                            <a:lnTo>
                              <a:pt x="127" y="680"/>
                            </a:lnTo>
                            <a:lnTo>
                              <a:pt x="94" y="652"/>
                            </a:lnTo>
                            <a:lnTo>
                              <a:pt x="74" y="639"/>
                            </a:lnTo>
                            <a:lnTo>
                              <a:pt x="38" y="626"/>
                            </a:lnTo>
                            <a:lnTo>
                              <a:pt x="0" y="619"/>
                            </a:lnTo>
                            <a:lnTo>
                              <a:pt x="36" y="541"/>
                            </a:lnTo>
                            <a:lnTo>
                              <a:pt x="68" y="493"/>
                            </a:lnTo>
                            <a:lnTo>
                              <a:pt x="97" y="444"/>
                            </a:lnTo>
                            <a:lnTo>
                              <a:pt x="123" y="409"/>
                            </a:lnTo>
                            <a:lnTo>
                              <a:pt x="148" y="379"/>
                            </a:lnTo>
                            <a:lnTo>
                              <a:pt x="159" y="340"/>
                            </a:lnTo>
                            <a:lnTo>
                              <a:pt x="140" y="310"/>
                            </a:lnTo>
                            <a:lnTo>
                              <a:pt x="116" y="288"/>
                            </a:lnTo>
                            <a:lnTo>
                              <a:pt x="74" y="252"/>
                            </a:lnTo>
                            <a:lnTo>
                              <a:pt x="43" y="210"/>
                            </a:lnTo>
                            <a:close/>
                          </a:path>
                        </a:pathLst>
                      </a:custGeom>
                      <a:solidFill>
                        <a:srgbClr val="80FFE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28" name="Group 1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72" y="3064"/>
                        <a:ext cx="250" cy="160"/>
                        <a:chOff x="1072" y="3064"/>
                        <a:chExt cx="250" cy="160"/>
                      </a:xfrm>
                    </p:grpSpPr>
                    <p:sp>
                      <p:nvSpPr>
                        <p:cNvPr id="29" name="Freeform 1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43" y="3180"/>
                          <a:ext cx="34" cy="4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20" y="19"/>
                            </a:cxn>
                            <a:cxn ang="0">
                              <a:pos x="37" y="35"/>
                            </a:cxn>
                            <a:cxn ang="0">
                              <a:pos x="50" y="55"/>
                            </a:cxn>
                            <a:cxn ang="0">
                              <a:pos x="56" y="77"/>
                            </a:cxn>
                            <a:cxn ang="0">
                              <a:pos x="68" y="132"/>
                            </a:cxn>
                            <a:cxn ang="0">
                              <a:pos x="64" y="77"/>
                            </a:cxn>
                            <a:cxn ang="0">
                              <a:pos x="60" y="36"/>
                            </a:cxn>
                            <a:cxn ang="0">
                              <a:pos x="41" y="28"/>
                            </a:cxn>
                            <a:cxn ang="0">
                              <a:pos x="17" y="12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68" h="132">
                              <a:moveTo>
                                <a:pt x="0" y="0"/>
                              </a:moveTo>
                              <a:lnTo>
                                <a:pt x="20" y="19"/>
                              </a:lnTo>
                              <a:lnTo>
                                <a:pt x="37" y="35"/>
                              </a:lnTo>
                              <a:lnTo>
                                <a:pt x="50" y="55"/>
                              </a:lnTo>
                              <a:lnTo>
                                <a:pt x="56" y="77"/>
                              </a:lnTo>
                              <a:lnTo>
                                <a:pt x="68" y="132"/>
                              </a:lnTo>
                              <a:lnTo>
                                <a:pt x="64" y="77"/>
                              </a:lnTo>
                              <a:lnTo>
                                <a:pt x="60" y="36"/>
                              </a:lnTo>
                              <a:lnTo>
                                <a:pt x="41" y="28"/>
                              </a:lnTo>
                              <a:lnTo>
                                <a:pt x="17" y="1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C0A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0" name="Freeform 1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234" y="3120"/>
                          <a:ext cx="25" cy="2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8" y="12"/>
                            </a:cxn>
                            <a:cxn ang="0">
                              <a:pos x="19" y="22"/>
                            </a:cxn>
                            <a:cxn ang="0">
                              <a:pos x="25" y="35"/>
                            </a:cxn>
                            <a:cxn ang="0">
                              <a:pos x="25" y="51"/>
                            </a:cxn>
                            <a:cxn ang="0">
                              <a:pos x="22" y="79"/>
                            </a:cxn>
                            <a:cxn ang="0">
                              <a:pos x="32" y="44"/>
                            </a:cxn>
                            <a:cxn ang="0">
                              <a:pos x="35" y="24"/>
                            </a:cxn>
                            <a:cxn ang="0">
                              <a:pos x="40" y="12"/>
                            </a:cxn>
                            <a:cxn ang="0">
                              <a:pos x="50" y="0"/>
                            </a:cxn>
                            <a:cxn ang="0">
                              <a:pos x="28" y="12"/>
                            </a:cxn>
                            <a:cxn ang="0">
                              <a:pos x="22" y="18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50" h="79">
                              <a:moveTo>
                                <a:pt x="0" y="0"/>
                              </a:moveTo>
                              <a:lnTo>
                                <a:pt x="8" y="12"/>
                              </a:lnTo>
                              <a:lnTo>
                                <a:pt x="19" y="22"/>
                              </a:lnTo>
                              <a:lnTo>
                                <a:pt x="25" y="35"/>
                              </a:lnTo>
                              <a:lnTo>
                                <a:pt x="25" y="51"/>
                              </a:lnTo>
                              <a:lnTo>
                                <a:pt x="22" y="79"/>
                              </a:lnTo>
                              <a:lnTo>
                                <a:pt x="32" y="44"/>
                              </a:lnTo>
                              <a:lnTo>
                                <a:pt x="35" y="24"/>
                              </a:lnTo>
                              <a:lnTo>
                                <a:pt x="40" y="12"/>
                              </a:lnTo>
                              <a:lnTo>
                                <a:pt x="50" y="0"/>
                              </a:lnTo>
                              <a:lnTo>
                                <a:pt x="28" y="12"/>
                              </a:lnTo>
                              <a:lnTo>
                                <a:pt x="22" y="18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C0A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1" name="Freeform 1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275" y="3188"/>
                          <a:ext cx="47" cy="3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4" y="19"/>
                            </a:cxn>
                            <a:cxn ang="0">
                              <a:pos x="87" y="27"/>
                            </a:cxn>
                            <a:cxn ang="0">
                              <a:pos x="74" y="32"/>
                            </a:cxn>
                            <a:cxn ang="0">
                              <a:pos x="63" y="27"/>
                            </a:cxn>
                            <a:cxn ang="0">
                              <a:pos x="49" y="16"/>
                            </a:cxn>
                            <a:cxn ang="0">
                              <a:pos x="22" y="3"/>
                            </a:cxn>
                            <a:cxn ang="0">
                              <a:pos x="0" y="0"/>
                            </a:cxn>
                            <a:cxn ang="0">
                              <a:pos x="25" y="7"/>
                            </a:cxn>
                            <a:cxn ang="0">
                              <a:pos x="39" y="19"/>
                            </a:cxn>
                            <a:cxn ang="0">
                              <a:pos x="49" y="30"/>
                            </a:cxn>
                            <a:cxn ang="0">
                              <a:pos x="63" y="38"/>
                            </a:cxn>
                            <a:cxn ang="0">
                              <a:pos x="76" y="43"/>
                            </a:cxn>
                            <a:cxn ang="0">
                              <a:pos x="71" y="53"/>
                            </a:cxn>
                            <a:cxn ang="0">
                              <a:pos x="61" y="58"/>
                            </a:cxn>
                            <a:cxn ang="0">
                              <a:pos x="46" y="59"/>
                            </a:cxn>
                            <a:cxn ang="0">
                              <a:pos x="32" y="64"/>
                            </a:cxn>
                            <a:cxn ang="0">
                              <a:pos x="22" y="71"/>
                            </a:cxn>
                            <a:cxn ang="0">
                              <a:pos x="39" y="68"/>
                            </a:cxn>
                            <a:cxn ang="0">
                              <a:pos x="55" y="66"/>
                            </a:cxn>
                            <a:cxn ang="0">
                              <a:pos x="65" y="68"/>
                            </a:cxn>
                            <a:cxn ang="0">
                              <a:pos x="74" y="64"/>
                            </a:cxn>
                            <a:cxn ang="0">
                              <a:pos x="81" y="56"/>
                            </a:cxn>
                            <a:cxn ang="0">
                              <a:pos x="83" y="68"/>
                            </a:cxn>
                            <a:cxn ang="0">
                              <a:pos x="79" y="81"/>
                            </a:cxn>
                            <a:cxn ang="0">
                              <a:pos x="65" y="91"/>
                            </a:cxn>
                            <a:cxn ang="0">
                              <a:pos x="82" y="82"/>
                            </a:cxn>
                            <a:cxn ang="0">
                              <a:pos x="91" y="74"/>
                            </a:cxn>
                            <a:cxn ang="0">
                              <a:pos x="89" y="48"/>
                            </a:cxn>
                            <a:cxn ang="0">
                              <a:pos x="94" y="19"/>
                            </a:cxn>
                          </a:cxnLst>
                          <a:rect l="0" t="0" r="r" b="b"/>
                          <a:pathLst>
                            <a:path w="94" h="91">
                              <a:moveTo>
                                <a:pt x="94" y="19"/>
                              </a:moveTo>
                              <a:lnTo>
                                <a:pt x="87" y="27"/>
                              </a:lnTo>
                              <a:lnTo>
                                <a:pt x="74" y="32"/>
                              </a:lnTo>
                              <a:lnTo>
                                <a:pt x="63" y="27"/>
                              </a:lnTo>
                              <a:lnTo>
                                <a:pt x="49" y="16"/>
                              </a:lnTo>
                              <a:lnTo>
                                <a:pt x="22" y="3"/>
                              </a:lnTo>
                              <a:lnTo>
                                <a:pt x="0" y="0"/>
                              </a:lnTo>
                              <a:lnTo>
                                <a:pt x="25" y="7"/>
                              </a:lnTo>
                              <a:lnTo>
                                <a:pt x="39" y="19"/>
                              </a:lnTo>
                              <a:lnTo>
                                <a:pt x="49" y="30"/>
                              </a:lnTo>
                              <a:lnTo>
                                <a:pt x="63" y="38"/>
                              </a:lnTo>
                              <a:lnTo>
                                <a:pt x="76" y="43"/>
                              </a:lnTo>
                              <a:lnTo>
                                <a:pt x="71" y="53"/>
                              </a:lnTo>
                              <a:lnTo>
                                <a:pt x="61" y="58"/>
                              </a:lnTo>
                              <a:lnTo>
                                <a:pt x="46" y="59"/>
                              </a:lnTo>
                              <a:lnTo>
                                <a:pt x="32" y="64"/>
                              </a:lnTo>
                              <a:lnTo>
                                <a:pt x="22" y="71"/>
                              </a:lnTo>
                              <a:lnTo>
                                <a:pt x="39" y="68"/>
                              </a:lnTo>
                              <a:lnTo>
                                <a:pt x="55" y="66"/>
                              </a:lnTo>
                              <a:lnTo>
                                <a:pt x="65" y="68"/>
                              </a:lnTo>
                              <a:lnTo>
                                <a:pt x="74" y="64"/>
                              </a:lnTo>
                              <a:lnTo>
                                <a:pt x="81" y="56"/>
                              </a:lnTo>
                              <a:lnTo>
                                <a:pt x="83" y="68"/>
                              </a:lnTo>
                              <a:lnTo>
                                <a:pt x="79" y="81"/>
                              </a:lnTo>
                              <a:lnTo>
                                <a:pt x="65" y="91"/>
                              </a:lnTo>
                              <a:lnTo>
                                <a:pt x="82" y="82"/>
                              </a:lnTo>
                              <a:lnTo>
                                <a:pt x="91" y="74"/>
                              </a:lnTo>
                              <a:lnTo>
                                <a:pt x="89" y="48"/>
                              </a:lnTo>
                              <a:lnTo>
                                <a:pt x="94" y="1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C0A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2" name="Freeform 1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55" y="3099"/>
                          <a:ext cx="23" cy="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46" y="3"/>
                            </a:cxn>
                            <a:cxn ang="0">
                              <a:pos x="25" y="6"/>
                            </a:cxn>
                            <a:cxn ang="0">
                              <a:pos x="0" y="26"/>
                            </a:cxn>
                            <a:cxn ang="0">
                              <a:pos x="12" y="11"/>
                            </a:cxn>
                            <a:cxn ang="0">
                              <a:pos x="25" y="0"/>
                            </a:cxn>
                            <a:cxn ang="0">
                              <a:pos x="46" y="3"/>
                            </a:cxn>
                          </a:cxnLst>
                          <a:rect l="0" t="0" r="r" b="b"/>
                          <a:pathLst>
                            <a:path w="46" h="26">
                              <a:moveTo>
                                <a:pt x="46" y="3"/>
                              </a:moveTo>
                              <a:lnTo>
                                <a:pt x="25" y="6"/>
                              </a:lnTo>
                              <a:lnTo>
                                <a:pt x="0" y="26"/>
                              </a:lnTo>
                              <a:lnTo>
                                <a:pt x="12" y="11"/>
                              </a:lnTo>
                              <a:lnTo>
                                <a:pt x="25" y="0"/>
                              </a:lnTo>
                              <a:lnTo>
                                <a:pt x="46" y="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C0A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3" name="Freeform 1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72" y="3064"/>
                          <a:ext cx="50" cy="5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67"/>
                            </a:cxn>
                            <a:cxn ang="0">
                              <a:pos x="12" y="140"/>
                            </a:cxn>
                            <a:cxn ang="0">
                              <a:pos x="20" y="126"/>
                            </a:cxn>
                            <a:cxn ang="0">
                              <a:pos x="30" y="105"/>
                            </a:cxn>
                            <a:cxn ang="0">
                              <a:pos x="41" y="89"/>
                            </a:cxn>
                            <a:cxn ang="0">
                              <a:pos x="53" y="72"/>
                            </a:cxn>
                            <a:cxn ang="0">
                              <a:pos x="62" y="59"/>
                            </a:cxn>
                            <a:cxn ang="0">
                              <a:pos x="76" y="40"/>
                            </a:cxn>
                            <a:cxn ang="0">
                              <a:pos x="87" y="23"/>
                            </a:cxn>
                            <a:cxn ang="0">
                              <a:pos x="99" y="11"/>
                            </a:cxn>
                            <a:cxn ang="0">
                              <a:pos x="98" y="0"/>
                            </a:cxn>
                          </a:cxnLst>
                          <a:rect l="0" t="0" r="r" b="b"/>
                          <a:pathLst>
                            <a:path w="99" h="167">
                              <a:moveTo>
                                <a:pt x="0" y="167"/>
                              </a:moveTo>
                              <a:lnTo>
                                <a:pt x="12" y="140"/>
                              </a:lnTo>
                              <a:lnTo>
                                <a:pt x="20" y="126"/>
                              </a:lnTo>
                              <a:lnTo>
                                <a:pt x="30" y="105"/>
                              </a:lnTo>
                              <a:lnTo>
                                <a:pt x="41" y="89"/>
                              </a:lnTo>
                              <a:lnTo>
                                <a:pt x="53" y="72"/>
                              </a:lnTo>
                              <a:lnTo>
                                <a:pt x="62" y="59"/>
                              </a:lnTo>
                              <a:lnTo>
                                <a:pt x="76" y="40"/>
                              </a:lnTo>
                              <a:lnTo>
                                <a:pt x="87" y="23"/>
                              </a:lnTo>
                              <a:lnTo>
                                <a:pt x="99" y="11"/>
                              </a:lnTo>
                              <a:lnTo>
                                <a:pt x="98" y="0"/>
                              </a:lnTo>
                            </a:path>
                          </a:pathLst>
                        </a:custGeom>
                        <a:noFill/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</p:grpSp>
        <p:sp>
          <p:nvSpPr>
            <p:cNvPr id="17" name="Rectangle 139"/>
            <p:cNvSpPr>
              <a:spLocks noChangeArrowheads="1"/>
            </p:cNvSpPr>
            <p:nvPr/>
          </p:nvSpPr>
          <p:spPr bwMode="auto">
            <a:xfrm>
              <a:off x="1584" y="2926"/>
              <a:ext cx="1968" cy="1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 sz="2000" dirty="0">
                  <a:solidFill>
                    <a:srgbClr val="000000"/>
                  </a:solidFill>
                  <a:latin typeface="Arial" charset="0"/>
                  <a:ea typeface="細明體" pitchFamily="49" charset="-120"/>
                </a:rPr>
                <a:t>神迷</a:t>
              </a:r>
            </a:p>
            <a:p>
              <a:pPr algn="ctr" latinLnBrk="0"/>
              <a:r>
                <a:rPr lang="zh-TW" altLang="en-US" sz="2000" dirty="0">
                  <a:solidFill>
                    <a:srgbClr val="000000"/>
                  </a:solidFill>
                  <a:latin typeface="Arial" charset="0"/>
                  <a:ea typeface="細明體" pitchFamily="49" charset="-120"/>
                </a:rPr>
                <a:t>當某人專注於某件事時，</a:t>
              </a:r>
            </a:p>
            <a:p>
              <a:pPr algn="ctr" latinLnBrk="0"/>
              <a:r>
                <a:rPr lang="zh-TW" altLang="en-US" sz="2000" dirty="0">
                  <a:solidFill>
                    <a:srgbClr val="000000"/>
                  </a:solidFill>
                  <a:latin typeface="Arial" charset="0"/>
                  <a:ea typeface="細明體" pitchFamily="49" charset="-120"/>
                </a:rPr>
                <a:t>太過專注，不知不覺地</a:t>
              </a:r>
            </a:p>
            <a:p>
              <a:pPr algn="ctr" latinLnBrk="0"/>
              <a:r>
                <a:rPr lang="zh-TW" altLang="en-US" sz="2000" dirty="0">
                  <a:solidFill>
                    <a:srgbClr val="000000"/>
                  </a:solidFill>
                  <a:latin typeface="Arial" charset="0"/>
                  <a:ea typeface="細明體" pitchFamily="49" charset="-120"/>
                </a:rPr>
                <a:t>突然發現</a:t>
              </a:r>
            </a:p>
            <a:p>
              <a:pPr algn="ctr" latinLnBrk="0"/>
              <a:r>
                <a:rPr lang="zh-TW" altLang="en-US" sz="2000" dirty="0">
                  <a:solidFill>
                    <a:srgbClr val="000000"/>
                  </a:solidFill>
                  <a:latin typeface="Arial" charset="0"/>
                  <a:ea typeface="細明體" pitchFamily="49" charset="-120"/>
                </a:rPr>
                <a:t>時間過去了的狀態。</a:t>
              </a:r>
              <a:r>
                <a:rPr lang="zh-TW" altLang="en-US" sz="2000" dirty="0">
                  <a:latin typeface="Times New Roman" pitchFamily="18" charset="0"/>
                  <a:ea typeface="新細明體" charset="-120"/>
                </a:rPr>
                <a:t> </a:t>
              </a:r>
            </a:p>
          </p:txBody>
        </p:sp>
        <p:sp>
          <p:nvSpPr>
            <p:cNvPr id="18" name="Text Box 140"/>
            <p:cNvSpPr txBox="1">
              <a:spLocks noChangeArrowheads="1"/>
            </p:cNvSpPr>
            <p:nvPr/>
          </p:nvSpPr>
          <p:spPr bwMode="auto">
            <a:xfrm>
              <a:off x="230" y="4087"/>
              <a:ext cx="166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rPr>
                <a:t>Csikszentmihalyi</a:t>
              </a:r>
              <a:r>
                <a:rPr lang="en-US" altLang="zh-TW" sz="2000">
                  <a:latin typeface="Times New Roman" pitchFamily="18" charset="0"/>
                  <a:ea typeface="新細明體" charset="-120"/>
                </a:rPr>
                <a:t> </a:t>
              </a:r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先生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三、要變成交易者嗎（</a:t>
            </a:r>
            <a:r>
              <a:rPr lang="en-US" altLang="zh-TW" dirty="0" smtClean="0"/>
              <a:t>conversion decision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: </a:t>
            </a:r>
            <a:r>
              <a:rPr lang="zh-TW" altLang="zh-TW" dirty="0" smtClean="0"/>
              <a:t>資訊評估階段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 讓人與我交易</a:t>
            </a:r>
            <a:endParaRPr lang="en-US" altLang="zh-TW" dirty="0" smtClean="0"/>
          </a:p>
          <a:p>
            <a:r>
              <a:rPr lang="zh-TW" altLang="zh-TW" dirty="0" smtClean="0"/>
              <a:t>第三項決策在「說服」他們購買，讓人與我交易</a:t>
            </a:r>
            <a:endParaRPr lang="en-US" altLang="zh-TW" dirty="0" smtClean="0"/>
          </a:p>
          <a:p>
            <a:r>
              <a:rPr lang="zh-TW" altLang="zh-TW" b="1" dirty="0" smtClean="0"/>
              <a:t>《</a:t>
            </a:r>
            <a:r>
              <a:rPr lang="en-US" altLang="zh-TW" b="1" dirty="0" smtClean="0"/>
              <a:t>YOU</a:t>
            </a:r>
            <a:r>
              <a:rPr lang="zh-TW" altLang="zh-TW" b="1" dirty="0" smtClean="0"/>
              <a:t>與世界：</a:t>
            </a:r>
            <a:r>
              <a:rPr lang="zh-TW" altLang="zh-TW" dirty="0" smtClean="0"/>
              <a:t>信任（保健因子）</a:t>
            </a:r>
            <a:r>
              <a:rPr lang="zh-TW" altLang="zh-TW" b="1" dirty="0" smtClean="0"/>
              <a:t>》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447800" y="6472262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b="1">
                <a:solidFill>
                  <a:srgbClr val="000000"/>
                </a:solidFill>
                <a:ea typeface="標楷體" pitchFamily="65" charset="-120"/>
              </a:rPr>
              <a:t>圖六  資訊評估與購買決策階段</a:t>
            </a: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28600" y="2433662"/>
            <a:ext cx="2514600" cy="1828800"/>
          </a:xfrm>
          <a:prstGeom prst="rightArrowCallout">
            <a:avLst>
              <a:gd name="adj1" fmla="val 31593"/>
              <a:gd name="adj2" fmla="val 25000"/>
              <a:gd name="adj3" fmla="val 27258"/>
              <a:gd name="adj4" fmla="val 72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zh-TW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Conversion</a:t>
            </a:r>
          </a:p>
          <a:p>
            <a:pPr algn="ctr"/>
            <a:r>
              <a:rPr lang="en-US" altLang="zh-TW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Decision</a:t>
            </a:r>
            <a:endParaRPr lang="en-US" altLang="zh-TW" b="1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6629400" y="2967062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b="1" i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Purchasing Decision</a:t>
            </a: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3657600" y="4643462"/>
            <a:ext cx="1905000" cy="1066800"/>
          </a:xfrm>
          <a:prstGeom prst="upArrowCallout">
            <a:avLst>
              <a:gd name="adj1" fmla="val 44643"/>
              <a:gd name="adj2" fmla="val 44643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口碑</a:t>
            </a:r>
          </a:p>
        </p:txBody>
      </p:sp>
      <p:sp>
        <p:nvSpPr>
          <p:cNvPr id="9" name="AutoShape 28"/>
          <p:cNvSpPr>
            <a:spLocks noChangeArrowheads="1"/>
          </p:cNvSpPr>
          <p:nvPr/>
        </p:nvSpPr>
        <p:spPr bwMode="auto">
          <a:xfrm>
            <a:off x="3657600" y="1004912"/>
            <a:ext cx="1905000" cy="1047750"/>
          </a:xfrm>
          <a:prstGeom prst="downArrowCallout">
            <a:avLst>
              <a:gd name="adj1" fmla="val 45455"/>
              <a:gd name="adj2" fmla="val 45455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信任</a:t>
            </a:r>
          </a:p>
        </p:txBody>
      </p:sp>
      <p:sp>
        <p:nvSpPr>
          <p:cNvPr id="10" name="AutoShape 29"/>
          <p:cNvSpPr>
            <a:spLocks noChangeArrowheads="1"/>
          </p:cNvSpPr>
          <p:nvPr/>
        </p:nvSpPr>
        <p:spPr bwMode="auto">
          <a:xfrm>
            <a:off x="2971800" y="2281262"/>
            <a:ext cx="3810000" cy="2286000"/>
          </a:xfrm>
          <a:prstGeom prst="rightArrowCallout">
            <a:avLst>
              <a:gd name="adj1" fmla="val 25000"/>
              <a:gd name="adj2" fmla="val 25000"/>
              <a:gd name="adj3" fmla="val 27778"/>
              <a:gd name="adj4" fmla="val 738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800"/>
              <a:t>低交易成本</a:t>
            </a:r>
          </a:p>
          <a:p>
            <a:pPr algn="ctr"/>
            <a:r>
              <a:rPr lang="en-US" altLang="zh-TW" sz="2800"/>
              <a:t>Ease of </a:t>
            </a:r>
          </a:p>
          <a:p>
            <a:pPr algn="ctr"/>
            <a:r>
              <a:rPr lang="en-US" altLang="zh-TW" sz="2800"/>
              <a:t>ordering, </a:t>
            </a:r>
          </a:p>
          <a:p>
            <a:pPr algn="ctr"/>
            <a:r>
              <a:rPr lang="en-US" altLang="zh-TW" sz="2800"/>
              <a:t>payment, </a:t>
            </a:r>
          </a:p>
          <a:p>
            <a:pPr algn="ctr"/>
            <a:r>
              <a:rPr lang="en-US" altLang="zh-TW" sz="2800"/>
              <a:t>and delivery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5" name="投影片編號版面配置區 5"/>
          <p:cNvSpPr txBox="1">
            <a:spLocks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5507D4-FA91-4882-9E30-5654845050B3}" type="slidenum">
              <a:rPr kumimoji="0" lang="en-US" altLang="ko-K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r>
              <a:rPr kumimoji="0" lang="en-US" altLang="zh-TW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/28</a:t>
            </a:r>
            <a:endParaRPr kumimoji="0" lang="en-US" altLang="ko-KR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8313" y="1628775"/>
            <a:ext cx="8207375" cy="4679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Dayal</a:t>
            </a: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等人曾提出“信任金字塔”的架構，說明虛擬世界如何利用功能</a:t>
            </a: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(function)</a:t>
            </a: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、流程</a:t>
            </a: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(process)</a:t>
            </a: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、與關係</a:t>
            </a: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(relationship)</a:t>
            </a: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來建立信任感。</a:t>
            </a:r>
            <a:endParaRPr kumimoji="0" lang="en-US" altLang="zh-TW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676400" y="2487613"/>
            <a:ext cx="5791200" cy="41814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286000" y="5754688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895600" y="4764088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505200" y="3925888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4572000" y="3971925"/>
            <a:ext cx="1588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572000" y="5803900"/>
            <a:ext cx="1588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13050" y="5927725"/>
            <a:ext cx="145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可靠的資訊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安全機制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902200" y="5927725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店家的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正統與合法性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124200" y="5081588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完成交易流程的順暢性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276600" y="424338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文字語氣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667250" y="424338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自我控制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981450" y="31083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消費者間</a:t>
            </a:r>
          </a:p>
          <a:p>
            <a:pPr algn="ctr" latinLnBrk="0"/>
            <a:r>
              <a:rPr lang="zh-TW" altLang="en-US" sz="2000">
                <a:latin typeface="Times New Roman" pitchFamily="18" charset="0"/>
                <a:ea typeface="新細明體" charset="-120"/>
              </a:rPr>
              <a:t>的互動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四、要購買什麼（</a:t>
            </a:r>
            <a:r>
              <a:rPr lang="en-US" altLang="zh-TW" dirty="0" smtClean="0"/>
              <a:t>purchasing decision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: </a:t>
            </a:r>
            <a:r>
              <a:rPr lang="zh-TW" altLang="zh-TW" dirty="0" smtClean="0"/>
              <a:t>購買決策階段</a:t>
            </a:r>
            <a:endParaRPr lang="en-US" altLang="zh-TW" dirty="0" smtClean="0"/>
          </a:p>
          <a:p>
            <a:r>
              <a:rPr lang="zh-TW" altLang="zh-TW" b="1" dirty="0" smtClean="0"/>
              <a:t>《</a:t>
            </a:r>
            <a:r>
              <a:rPr lang="en-US" altLang="zh-TW" b="1" dirty="0" smtClean="0"/>
              <a:t>YOU</a:t>
            </a:r>
            <a:r>
              <a:rPr lang="zh-TW" altLang="zh-TW" b="1" smtClean="0"/>
              <a:t>與世界：</a:t>
            </a:r>
            <a:r>
              <a:rPr lang="zh-TW" altLang="zh-TW" smtClean="0"/>
              <a:t>個人佔有率</a:t>
            </a:r>
            <a:r>
              <a:rPr lang="zh-TW" altLang="zh-TW" b="1" smtClean="0"/>
              <a:t>》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5" name="投影片編號版面配置區 5"/>
          <p:cNvSpPr txBox="1">
            <a:spLocks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6E4C6C-B17C-4765-A34B-E6A18A72FB7D}" type="slidenum">
              <a:rPr kumimoji="0" lang="en-US" altLang="ko-K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r>
              <a:rPr kumimoji="0" lang="en-US" altLang="zh-TW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/25</a:t>
            </a:r>
            <a:endParaRPr kumimoji="0" lang="en-US" altLang="ko-KR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84213" y="1773238"/>
            <a:ext cx="3355975" cy="4579937"/>
            <a:chOff x="431" y="1117"/>
            <a:chExt cx="2114" cy="2885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880" y="2504"/>
              <a:ext cx="150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880" y="1163"/>
              <a:ext cx="0" cy="1341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rot="5400000">
              <a:off x="1490" y="1101"/>
              <a:ext cx="222" cy="144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064" y="2432"/>
              <a:ext cx="481" cy="36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人數</a:t>
              </a: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31" y="1117"/>
              <a:ext cx="481" cy="670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產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品</a:t>
              </a:r>
            </a:p>
            <a:p>
              <a:endParaRPr lang="zh-TW" altLang="en-US" sz="20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1563" y="1343"/>
              <a:ext cx="862" cy="36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產品佔有率</a:t>
              </a: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930" y="2840"/>
              <a:ext cx="1179" cy="1162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以產品為中心</a:t>
              </a:r>
            </a:p>
            <a:p>
              <a:r>
                <a:rPr lang="en-US" altLang="zh-TW">
                  <a:latin typeface="標楷體" pitchFamily="65" charset="-120"/>
                  <a:ea typeface="標楷體" pitchFamily="65" charset="-120"/>
                </a:rPr>
                <a:t>Total Solution</a:t>
              </a:r>
            </a:p>
            <a:p>
              <a:endParaRPr lang="en-US" altLang="zh-TW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資本主義</a:t>
              </a:r>
            </a:p>
            <a:p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Scale Economy</a:t>
              </a:r>
            </a:p>
          </p:txBody>
        </p:sp>
      </p:grp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4643438" y="1773238"/>
            <a:ext cx="3594100" cy="4652962"/>
            <a:chOff x="2925" y="1117"/>
            <a:chExt cx="2264" cy="2931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3349" y="2521"/>
              <a:ext cx="1686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 flipV="1">
              <a:off x="3349" y="1233"/>
              <a:ext cx="0" cy="12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956" y="1233"/>
              <a:ext cx="239" cy="1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649" y="2478"/>
              <a:ext cx="540" cy="352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人</a:t>
              </a: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925" y="1117"/>
              <a:ext cx="540" cy="644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產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品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數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240" y="1252"/>
              <a:ext cx="862" cy="36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個人佔有率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606" y="2886"/>
              <a:ext cx="1179" cy="1162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以個人為中心</a:t>
              </a:r>
            </a:p>
            <a:p>
              <a:r>
                <a:rPr lang="en-US" altLang="zh-TW">
                  <a:latin typeface="標楷體" pitchFamily="65" charset="-120"/>
                  <a:ea typeface="標楷體" pitchFamily="65" charset="-120"/>
                </a:rPr>
                <a:t>Total Experience</a:t>
              </a:r>
            </a:p>
            <a:p>
              <a:endParaRPr lang="en-US" altLang="zh-TW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經驗主義</a:t>
              </a:r>
            </a:p>
            <a:p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Scope Economy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什麼是行銷？有人說是一個認知改變的過程。因為認知到的事實，才是事實。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第五節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注意力認知與客製化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  <p:grpSp>
        <p:nvGrpSpPr>
          <p:cNvPr id="5" name="Group 314"/>
          <p:cNvGrpSpPr>
            <a:grpSpLocks/>
          </p:cNvGrpSpPr>
          <p:nvPr/>
        </p:nvGrpSpPr>
        <p:grpSpPr bwMode="auto">
          <a:xfrm>
            <a:off x="684213" y="1457325"/>
            <a:ext cx="7559675" cy="4708525"/>
            <a:chOff x="568" y="568"/>
            <a:chExt cx="5088" cy="3471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568" y="2824"/>
              <a:ext cx="1095" cy="1129"/>
              <a:chOff x="3473" y="1135"/>
              <a:chExt cx="1095" cy="1129"/>
            </a:xfrm>
          </p:grpSpPr>
          <p:sp>
            <p:nvSpPr>
              <p:cNvPr id="174" name="Freeform 5"/>
              <p:cNvSpPr>
                <a:spLocks/>
              </p:cNvSpPr>
              <p:nvPr/>
            </p:nvSpPr>
            <p:spPr bwMode="auto">
              <a:xfrm>
                <a:off x="3473" y="1629"/>
                <a:ext cx="388" cy="631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0" y="1580"/>
                  </a:cxn>
                  <a:cxn ang="0">
                    <a:pos x="1164" y="1892"/>
                  </a:cxn>
                  <a:cxn ang="0">
                    <a:pos x="973" y="35"/>
                  </a:cxn>
                </a:cxnLst>
                <a:rect l="0" t="0" r="r" b="b"/>
                <a:pathLst>
                  <a:path w="1164" h="1892">
                    <a:moveTo>
                      <a:pt x="504" y="0"/>
                    </a:moveTo>
                    <a:lnTo>
                      <a:pt x="0" y="1580"/>
                    </a:lnTo>
                    <a:lnTo>
                      <a:pt x="1164" y="1892"/>
                    </a:lnTo>
                    <a:lnTo>
                      <a:pt x="973" y="35"/>
                    </a:lnTo>
                  </a:path>
                </a:pathLst>
              </a:cu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" name="Freeform 6"/>
              <p:cNvSpPr>
                <a:spLocks/>
              </p:cNvSpPr>
              <p:nvPr/>
            </p:nvSpPr>
            <p:spPr bwMode="auto">
              <a:xfrm>
                <a:off x="3853" y="1592"/>
                <a:ext cx="327" cy="491"/>
              </a:xfrm>
              <a:custGeom>
                <a:avLst/>
                <a:gdLst/>
                <a:ahLst/>
                <a:cxnLst>
                  <a:cxn ang="0">
                    <a:pos x="330" y="26"/>
                  </a:cxn>
                  <a:cxn ang="0">
                    <a:pos x="0" y="1344"/>
                  </a:cxn>
                  <a:cxn ang="0">
                    <a:pos x="982" y="1475"/>
                  </a:cxn>
                  <a:cxn ang="0">
                    <a:pos x="730" y="0"/>
                  </a:cxn>
                </a:cxnLst>
                <a:rect l="0" t="0" r="r" b="b"/>
                <a:pathLst>
                  <a:path w="982" h="1475">
                    <a:moveTo>
                      <a:pt x="330" y="26"/>
                    </a:moveTo>
                    <a:lnTo>
                      <a:pt x="0" y="1344"/>
                    </a:lnTo>
                    <a:lnTo>
                      <a:pt x="982" y="1475"/>
                    </a:lnTo>
                    <a:lnTo>
                      <a:pt x="730" y="0"/>
                    </a:lnTo>
                  </a:path>
                </a:pathLst>
              </a:cu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76" name="Group 7"/>
              <p:cNvGrpSpPr>
                <a:grpSpLocks/>
              </p:cNvGrpSpPr>
              <p:nvPr/>
            </p:nvGrpSpPr>
            <p:grpSpPr bwMode="auto">
              <a:xfrm>
                <a:off x="3473" y="1492"/>
                <a:ext cx="918" cy="203"/>
                <a:chOff x="3473" y="1492"/>
                <a:chExt cx="918" cy="203"/>
              </a:xfrm>
            </p:grpSpPr>
            <p:sp>
              <p:nvSpPr>
                <p:cNvPr id="313" name="Freeform 8"/>
                <p:cNvSpPr>
                  <a:spLocks/>
                </p:cNvSpPr>
                <p:nvPr/>
              </p:nvSpPr>
              <p:spPr bwMode="auto">
                <a:xfrm>
                  <a:off x="3473" y="1492"/>
                  <a:ext cx="918" cy="174"/>
                </a:xfrm>
                <a:custGeom>
                  <a:avLst/>
                  <a:gdLst/>
                  <a:ahLst/>
                  <a:cxnLst>
                    <a:cxn ang="0">
                      <a:pos x="0" y="269"/>
                    </a:cxn>
                    <a:cxn ang="0">
                      <a:pos x="1737" y="521"/>
                    </a:cxn>
                    <a:cxn ang="0">
                      <a:pos x="2754" y="130"/>
                    </a:cxn>
                    <a:cxn ang="0">
                      <a:pos x="1451" y="0"/>
                    </a:cxn>
                    <a:cxn ang="0">
                      <a:pos x="0" y="269"/>
                    </a:cxn>
                  </a:cxnLst>
                  <a:rect l="0" t="0" r="r" b="b"/>
                  <a:pathLst>
                    <a:path w="2754" h="521">
                      <a:moveTo>
                        <a:pt x="0" y="269"/>
                      </a:moveTo>
                      <a:lnTo>
                        <a:pt x="1737" y="521"/>
                      </a:lnTo>
                      <a:lnTo>
                        <a:pt x="2754" y="130"/>
                      </a:lnTo>
                      <a:lnTo>
                        <a:pt x="1451" y="0"/>
                      </a:lnTo>
                      <a:lnTo>
                        <a:pt x="0" y="26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4" name="Freeform 9"/>
                <p:cNvSpPr>
                  <a:spLocks/>
                </p:cNvSpPr>
                <p:nvPr/>
              </p:nvSpPr>
              <p:spPr bwMode="auto">
                <a:xfrm>
                  <a:off x="3476" y="1582"/>
                  <a:ext cx="576" cy="1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0" y="251"/>
                    </a:cxn>
                    <a:cxn ang="0">
                      <a:pos x="1730" y="338"/>
                    </a:cxn>
                    <a:cxn ang="0">
                      <a:pos x="0" y="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30" h="338">
                      <a:moveTo>
                        <a:pt x="0" y="0"/>
                      </a:moveTo>
                      <a:lnTo>
                        <a:pt x="1730" y="251"/>
                      </a:lnTo>
                      <a:lnTo>
                        <a:pt x="1730" y="338"/>
                      </a:lnTo>
                      <a:lnTo>
                        <a:pt x="0" y="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5" name="Freeform 10"/>
                <p:cNvSpPr>
                  <a:spLocks/>
                </p:cNvSpPr>
                <p:nvPr/>
              </p:nvSpPr>
              <p:spPr bwMode="auto">
                <a:xfrm>
                  <a:off x="4052" y="1535"/>
                  <a:ext cx="339" cy="160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0" y="391"/>
                    </a:cxn>
                    <a:cxn ang="0">
                      <a:pos x="1017" y="0"/>
                    </a:cxn>
                    <a:cxn ang="0">
                      <a:pos x="1017" y="61"/>
                    </a:cxn>
                    <a:cxn ang="0">
                      <a:pos x="0" y="478"/>
                    </a:cxn>
                  </a:cxnLst>
                  <a:rect l="0" t="0" r="r" b="b"/>
                  <a:pathLst>
                    <a:path w="1017" h="478">
                      <a:moveTo>
                        <a:pt x="0" y="478"/>
                      </a:moveTo>
                      <a:lnTo>
                        <a:pt x="0" y="391"/>
                      </a:lnTo>
                      <a:lnTo>
                        <a:pt x="1017" y="0"/>
                      </a:lnTo>
                      <a:lnTo>
                        <a:pt x="1017" y="61"/>
                      </a:lnTo>
                      <a:lnTo>
                        <a:pt x="0" y="47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7" name="Group 11"/>
              <p:cNvGrpSpPr>
                <a:grpSpLocks/>
              </p:cNvGrpSpPr>
              <p:nvPr/>
            </p:nvGrpSpPr>
            <p:grpSpPr bwMode="auto">
              <a:xfrm>
                <a:off x="3621" y="1135"/>
                <a:ext cx="947" cy="1129"/>
                <a:chOff x="3621" y="1135"/>
                <a:chExt cx="947" cy="1129"/>
              </a:xfrm>
            </p:grpSpPr>
            <p:grpSp>
              <p:nvGrpSpPr>
                <p:cNvPr id="178" name="Group 12"/>
                <p:cNvGrpSpPr>
                  <a:grpSpLocks/>
                </p:cNvGrpSpPr>
                <p:nvPr/>
              </p:nvGrpSpPr>
              <p:grpSpPr bwMode="auto">
                <a:xfrm>
                  <a:off x="3621" y="1195"/>
                  <a:ext cx="639" cy="447"/>
                  <a:chOff x="3621" y="1195"/>
                  <a:chExt cx="639" cy="447"/>
                </a:xfrm>
              </p:grpSpPr>
              <p:grpSp>
                <p:nvGrpSpPr>
                  <p:cNvPr id="262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3621" y="1195"/>
                    <a:ext cx="494" cy="404"/>
                    <a:chOff x="3621" y="1195"/>
                    <a:chExt cx="494" cy="404"/>
                  </a:xfrm>
                </p:grpSpPr>
                <p:grpSp>
                  <p:nvGrpSpPr>
                    <p:cNvPr id="295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21" y="1195"/>
                      <a:ext cx="494" cy="404"/>
                      <a:chOff x="3621" y="1195"/>
                      <a:chExt cx="494" cy="404"/>
                    </a:xfrm>
                  </p:grpSpPr>
                  <p:grpSp>
                    <p:nvGrpSpPr>
                      <p:cNvPr id="304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21" y="1423"/>
                        <a:ext cx="494" cy="176"/>
                        <a:chOff x="3621" y="1423"/>
                        <a:chExt cx="494" cy="176"/>
                      </a:xfrm>
                    </p:grpSpPr>
                    <p:sp>
                      <p:nvSpPr>
                        <p:cNvPr id="310" name="Freeform 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31" y="1423"/>
                          <a:ext cx="284" cy="17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62"/>
                            </a:cxn>
                            <a:cxn ang="0">
                              <a:pos x="0" y="529"/>
                            </a:cxn>
                            <a:cxn ang="0">
                              <a:pos x="850" y="258"/>
                            </a:cxn>
                            <a:cxn ang="0">
                              <a:pos x="850" y="0"/>
                            </a:cxn>
                            <a:cxn ang="0">
                              <a:pos x="0" y="162"/>
                            </a:cxn>
                          </a:cxnLst>
                          <a:rect l="0" t="0" r="r" b="b"/>
                          <a:pathLst>
                            <a:path w="850" h="529">
                              <a:moveTo>
                                <a:pt x="0" y="162"/>
                              </a:moveTo>
                              <a:lnTo>
                                <a:pt x="0" y="529"/>
                              </a:lnTo>
                              <a:lnTo>
                                <a:pt x="850" y="258"/>
                              </a:lnTo>
                              <a:lnTo>
                                <a:pt x="850" y="0"/>
                              </a:lnTo>
                              <a:lnTo>
                                <a:pt x="0" y="16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A0A0A0"/>
                        </a:solidFill>
                        <a:ln w="4763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11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621" y="1465"/>
                          <a:ext cx="210" cy="13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632" y="36"/>
                            </a:cxn>
                            <a:cxn ang="0">
                              <a:pos x="632" y="403"/>
                            </a:cxn>
                            <a:cxn ang="0">
                              <a:pos x="0" y="312"/>
                            </a:cxn>
                            <a:cxn ang="0">
                              <a:pos x="0" y="0"/>
                            </a:cxn>
                            <a:cxn ang="0">
                              <a:pos x="632" y="36"/>
                            </a:cxn>
                          </a:cxnLst>
                          <a:rect l="0" t="0" r="r" b="b"/>
                          <a:pathLst>
                            <a:path w="632" h="403">
                              <a:moveTo>
                                <a:pt x="632" y="36"/>
                              </a:moveTo>
                              <a:lnTo>
                                <a:pt x="632" y="403"/>
                              </a:lnTo>
                              <a:lnTo>
                                <a:pt x="0" y="312"/>
                              </a:lnTo>
                              <a:lnTo>
                                <a:pt x="0" y="0"/>
                              </a:lnTo>
                              <a:lnTo>
                                <a:pt x="632" y="3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 w="4763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12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621" y="1423"/>
                          <a:ext cx="494" cy="5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26"/>
                            </a:cxn>
                            <a:cxn ang="0">
                              <a:pos x="639" y="162"/>
                            </a:cxn>
                            <a:cxn ang="0">
                              <a:pos x="1482" y="0"/>
                            </a:cxn>
                            <a:cxn ang="0">
                              <a:pos x="861" y="0"/>
                            </a:cxn>
                            <a:cxn ang="0">
                              <a:pos x="0" y="126"/>
                            </a:cxn>
                          </a:cxnLst>
                          <a:rect l="0" t="0" r="r" b="b"/>
                          <a:pathLst>
                            <a:path w="1482" h="162">
                              <a:moveTo>
                                <a:pt x="0" y="126"/>
                              </a:moveTo>
                              <a:lnTo>
                                <a:pt x="639" y="162"/>
                              </a:lnTo>
                              <a:lnTo>
                                <a:pt x="1482" y="0"/>
                              </a:lnTo>
                              <a:lnTo>
                                <a:pt x="861" y="0"/>
                              </a:lnTo>
                              <a:lnTo>
                                <a:pt x="0" y="12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C0C0C0"/>
                        </a:solidFill>
                        <a:ln w="4763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sp>
                    <p:nvSpPr>
                      <p:cNvPr id="305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81" y="1409"/>
                        <a:ext cx="180" cy="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5"/>
                          </a:cxn>
                          <a:cxn ang="0">
                            <a:pos x="0" y="134"/>
                          </a:cxn>
                          <a:cxn ang="0">
                            <a:pos x="251" y="150"/>
                          </a:cxn>
                          <a:cxn ang="0">
                            <a:pos x="538" y="96"/>
                          </a:cxn>
                          <a:cxn ang="0">
                            <a:pos x="538" y="0"/>
                          </a:cxn>
                          <a:cxn ang="0">
                            <a:pos x="0" y="85"/>
                          </a:cxn>
                        </a:cxnLst>
                        <a:rect l="0" t="0" r="r" b="b"/>
                        <a:pathLst>
                          <a:path w="538" h="150">
                            <a:moveTo>
                              <a:pt x="0" y="85"/>
                            </a:moveTo>
                            <a:lnTo>
                              <a:pt x="0" y="134"/>
                            </a:lnTo>
                            <a:lnTo>
                              <a:pt x="251" y="150"/>
                            </a:lnTo>
                            <a:lnTo>
                              <a:pt x="538" y="96"/>
                            </a:lnTo>
                            <a:lnTo>
                              <a:pt x="538" y="0"/>
                            </a:lnTo>
                            <a:lnTo>
                              <a:pt x="0" y="85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306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59" y="1195"/>
                        <a:ext cx="399" cy="252"/>
                        <a:chOff x="3659" y="1195"/>
                        <a:chExt cx="399" cy="252"/>
                      </a:xfrm>
                    </p:grpSpPr>
                    <p:sp>
                      <p:nvSpPr>
                        <p:cNvPr id="307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30" y="1195"/>
                          <a:ext cx="228" cy="24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6" y="738"/>
                            </a:cxn>
                            <a:cxn ang="0">
                              <a:pos x="0" y="24"/>
                            </a:cxn>
                            <a:cxn ang="0">
                              <a:pos x="590" y="0"/>
                            </a:cxn>
                            <a:cxn ang="0">
                              <a:pos x="686" y="636"/>
                            </a:cxn>
                            <a:cxn ang="0">
                              <a:pos x="96" y="738"/>
                            </a:cxn>
                          </a:cxnLst>
                          <a:rect l="0" t="0" r="r" b="b"/>
                          <a:pathLst>
                            <a:path w="686" h="738">
                              <a:moveTo>
                                <a:pt x="96" y="738"/>
                              </a:moveTo>
                              <a:lnTo>
                                <a:pt x="0" y="24"/>
                              </a:lnTo>
                              <a:lnTo>
                                <a:pt x="590" y="0"/>
                              </a:lnTo>
                              <a:lnTo>
                                <a:pt x="686" y="636"/>
                              </a:lnTo>
                              <a:lnTo>
                                <a:pt x="96" y="738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A0A0A0"/>
                        </a:solidFill>
                        <a:ln w="4763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08" name="Freeform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659" y="1202"/>
                          <a:ext cx="203" cy="245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513" y="0"/>
                            </a:cxn>
                            <a:cxn ang="0">
                              <a:pos x="0" y="163"/>
                            </a:cxn>
                            <a:cxn ang="0">
                              <a:pos x="73" y="735"/>
                            </a:cxn>
                            <a:cxn ang="0">
                              <a:pos x="609" y="716"/>
                            </a:cxn>
                            <a:cxn ang="0">
                              <a:pos x="513" y="0"/>
                            </a:cxn>
                          </a:cxnLst>
                          <a:rect l="0" t="0" r="r" b="b"/>
                          <a:pathLst>
                            <a:path w="609" h="735">
                              <a:moveTo>
                                <a:pt x="513" y="0"/>
                              </a:moveTo>
                              <a:lnTo>
                                <a:pt x="0" y="163"/>
                              </a:lnTo>
                              <a:lnTo>
                                <a:pt x="73" y="735"/>
                              </a:lnTo>
                              <a:lnTo>
                                <a:pt x="609" y="716"/>
                              </a:lnTo>
                              <a:lnTo>
                                <a:pt x="513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 w="4763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09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68" y="1219"/>
                          <a:ext cx="164" cy="18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25"/>
                            </a:cxn>
                            <a:cxn ang="0">
                              <a:pos x="69" y="557"/>
                            </a:cxn>
                            <a:cxn ang="0">
                              <a:pos x="493" y="494"/>
                            </a:cxn>
                            <a:cxn ang="0">
                              <a:pos x="420" y="0"/>
                            </a:cxn>
                            <a:cxn ang="0">
                              <a:pos x="0" y="25"/>
                            </a:cxn>
                          </a:cxnLst>
                          <a:rect l="0" t="0" r="r" b="b"/>
                          <a:pathLst>
                            <a:path w="493" h="557">
                              <a:moveTo>
                                <a:pt x="0" y="25"/>
                              </a:moveTo>
                              <a:lnTo>
                                <a:pt x="69" y="557"/>
                              </a:lnTo>
                              <a:lnTo>
                                <a:pt x="493" y="494"/>
                              </a:lnTo>
                              <a:lnTo>
                                <a:pt x="420" y="0"/>
                              </a:lnTo>
                              <a:lnTo>
                                <a:pt x="0" y="2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C0C0"/>
                        </a:solidFill>
                        <a:ln w="4763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  <p:grpSp>
                  <p:nvGrpSpPr>
                    <p:cNvPr id="296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33" y="1442"/>
                      <a:ext cx="161" cy="115"/>
                      <a:chOff x="3933" y="1442"/>
                      <a:chExt cx="161" cy="115"/>
                    </a:xfrm>
                  </p:grpSpPr>
                  <p:sp>
                    <p:nvSpPr>
                      <p:cNvPr id="297" name="Freeform 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33" y="1442"/>
                        <a:ext cx="161" cy="11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3" y="0"/>
                          </a:cxn>
                          <a:cxn ang="0">
                            <a:pos x="0" y="104"/>
                          </a:cxn>
                          <a:cxn ang="0">
                            <a:pos x="0" y="345"/>
                          </a:cxn>
                          <a:cxn ang="0">
                            <a:pos x="483" y="195"/>
                          </a:cxn>
                          <a:cxn ang="0">
                            <a:pos x="483" y="0"/>
                          </a:cxn>
                        </a:cxnLst>
                        <a:rect l="0" t="0" r="r" b="b"/>
                        <a:pathLst>
                          <a:path w="483" h="345">
                            <a:moveTo>
                              <a:pt x="483" y="0"/>
                            </a:moveTo>
                            <a:lnTo>
                              <a:pt x="0" y="104"/>
                            </a:lnTo>
                            <a:lnTo>
                              <a:pt x="0" y="345"/>
                            </a:lnTo>
                            <a:lnTo>
                              <a:pt x="483" y="195"/>
                            </a:lnTo>
                            <a:lnTo>
                              <a:pt x="483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98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039" y="1469"/>
                        <a:ext cx="41" cy="10"/>
                      </a:xfrm>
                      <a:prstGeom prst="line">
                        <a:avLst/>
                      </a:prstGeom>
                      <a:noFill/>
                      <a:ln w="142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99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961" y="1485"/>
                        <a:ext cx="55" cy="13"/>
                      </a:xfrm>
                      <a:prstGeom prst="line">
                        <a:avLst/>
                      </a:prstGeom>
                      <a:noFill/>
                      <a:ln w="1428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00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27" y="1456"/>
                        <a:ext cx="1" cy="72"/>
                      </a:xfrm>
                      <a:prstGeom prst="line">
                        <a:avLst/>
                      </a:prstGeom>
                      <a:noFill/>
                      <a:ln w="47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01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949" y="1473"/>
                        <a:ext cx="1" cy="79"/>
                      </a:xfrm>
                      <a:prstGeom prst="line">
                        <a:avLst/>
                      </a:prstGeom>
                      <a:noFill/>
                      <a:ln w="47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02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949" y="1472"/>
                        <a:ext cx="145" cy="37"/>
                      </a:xfrm>
                      <a:prstGeom prst="line">
                        <a:avLst/>
                      </a:prstGeom>
                      <a:noFill/>
                      <a:ln w="47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03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949" y="1459"/>
                        <a:ext cx="145" cy="35"/>
                      </a:xfrm>
                      <a:prstGeom prst="line">
                        <a:avLst/>
                      </a:prstGeom>
                      <a:noFill/>
                      <a:ln w="47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263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875" y="1444"/>
                    <a:ext cx="385" cy="198"/>
                    <a:chOff x="3875" y="1444"/>
                    <a:chExt cx="385" cy="198"/>
                  </a:xfrm>
                </p:grpSpPr>
                <p:grpSp>
                  <p:nvGrpSpPr>
                    <p:cNvPr id="264" name="Group 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99" y="1552"/>
                      <a:ext cx="63" cy="46"/>
                      <a:chOff x="3899" y="1552"/>
                      <a:chExt cx="63" cy="46"/>
                    </a:xfrm>
                  </p:grpSpPr>
                  <p:sp>
                    <p:nvSpPr>
                      <p:cNvPr id="293" name="Freeform 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9" y="1552"/>
                        <a:ext cx="18" cy="4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" y="0"/>
                          </a:cxn>
                          <a:cxn ang="0">
                            <a:pos x="0" y="131"/>
                          </a:cxn>
                          <a:cxn ang="0">
                            <a:pos x="39" y="140"/>
                          </a:cxn>
                          <a:cxn ang="0">
                            <a:pos x="54" y="7"/>
                          </a:cxn>
                          <a:cxn ang="0">
                            <a:pos x="16" y="0"/>
                          </a:cxn>
                        </a:cxnLst>
                        <a:rect l="0" t="0" r="r" b="b"/>
                        <a:pathLst>
                          <a:path w="54" h="140">
                            <a:moveTo>
                              <a:pt x="16" y="0"/>
                            </a:moveTo>
                            <a:lnTo>
                              <a:pt x="0" y="131"/>
                            </a:lnTo>
                            <a:lnTo>
                              <a:pt x="39" y="140"/>
                            </a:lnTo>
                            <a:lnTo>
                              <a:pt x="54" y="7"/>
                            </a:lnTo>
                            <a:lnTo>
                              <a:pt x="16" y="0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94" name="Freeform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2" y="1558"/>
                        <a:ext cx="50" cy="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" y="4"/>
                          </a:cxn>
                          <a:cxn ang="0">
                            <a:pos x="0" y="121"/>
                          </a:cxn>
                          <a:cxn ang="0">
                            <a:pos x="149" y="60"/>
                          </a:cxn>
                          <a:cxn ang="0">
                            <a:pos x="90" y="42"/>
                          </a:cxn>
                          <a:cxn ang="0">
                            <a:pos x="38" y="69"/>
                          </a:cxn>
                          <a:cxn ang="0">
                            <a:pos x="55" y="0"/>
                          </a:cxn>
                          <a:cxn ang="0">
                            <a:pos x="13" y="4"/>
                          </a:cxn>
                        </a:cxnLst>
                        <a:rect l="0" t="0" r="r" b="b"/>
                        <a:pathLst>
                          <a:path w="149" h="121">
                            <a:moveTo>
                              <a:pt x="13" y="4"/>
                            </a:moveTo>
                            <a:lnTo>
                              <a:pt x="0" y="121"/>
                            </a:lnTo>
                            <a:lnTo>
                              <a:pt x="149" y="60"/>
                            </a:lnTo>
                            <a:lnTo>
                              <a:pt x="90" y="42"/>
                            </a:lnTo>
                            <a:lnTo>
                              <a:pt x="38" y="69"/>
                            </a:lnTo>
                            <a:lnTo>
                              <a:pt x="55" y="0"/>
                            </a:lnTo>
                            <a:lnTo>
                              <a:pt x="13" y="4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65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75" y="1444"/>
                      <a:ext cx="385" cy="198"/>
                      <a:chOff x="3875" y="1444"/>
                      <a:chExt cx="385" cy="198"/>
                    </a:xfrm>
                  </p:grpSpPr>
                  <p:sp>
                    <p:nvSpPr>
                      <p:cNvPr id="266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82" y="1444"/>
                        <a:ext cx="377" cy="1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22"/>
                          </a:cxn>
                          <a:cxn ang="0">
                            <a:pos x="543" y="524"/>
                          </a:cxn>
                          <a:cxn ang="0">
                            <a:pos x="1132" y="229"/>
                          </a:cxn>
                          <a:cxn ang="0">
                            <a:pos x="681" y="0"/>
                          </a:cxn>
                          <a:cxn ang="0">
                            <a:pos x="0" y="222"/>
                          </a:cxn>
                        </a:cxnLst>
                        <a:rect l="0" t="0" r="r" b="b"/>
                        <a:pathLst>
                          <a:path w="1132" h="524">
                            <a:moveTo>
                              <a:pt x="0" y="222"/>
                            </a:moveTo>
                            <a:lnTo>
                              <a:pt x="543" y="524"/>
                            </a:lnTo>
                            <a:lnTo>
                              <a:pt x="1132" y="229"/>
                            </a:lnTo>
                            <a:lnTo>
                              <a:pt x="681" y="0"/>
                            </a:lnTo>
                            <a:lnTo>
                              <a:pt x="0" y="222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7" name="Freeform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75" y="1518"/>
                        <a:ext cx="189" cy="12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" y="0"/>
                          </a:cxn>
                          <a:cxn ang="0">
                            <a:pos x="567" y="306"/>
                          </a:cxn>
                          <a:cxn ang="0">
                            <a:pos x="551" y="370"/>
                          </a:cxn>
                          <a:cxn ang="0">
                            <a:pos x="0" y="59"/>
                          </a:cxn>
                          <a:cxn ang="0">
                            <a:pos x="20" y="0"/>
                          </a:cxn>
                        </a:cxnLst>
                        <a:rect l="0" t="0" r="r" b="b"/>
                        <a:pathLst>
                          <a:path w="567" h="370">
                            <a:moveTo>
                              <a:pt x="20" y="0"/>
                            </a:moveTo>
                            <a:lnTo>
                              <a:pt x="567" y="306"/>
                            </a:lnTo>
                            <a:lnTo>
                              <a:pt x="551" y="370"/>
                            </a:lnTo>
                            <a:lnTo>
                              <a:pt x="0" y="59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8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58" y="1521"/>
                        <a:ext cx="202" cy="1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63"/>
                          </a:cxn>
                          <a:cxn ang="0">
                            <a:pos x="18" y="295"/>
                          </a:cxn>
                          <a:cxn ang="0">
                            <a:pos x="606" y="0"/>
                          </a:cxn>
                          <a:cxn ang="0">
                            <a:pos x="585" y="54"/>
                          </a:cxn>
                          <a:cxn ang="0">
                            <a:pos x="0" y="363"/>
                          </a:cxn>
                        </a:cxnLst>
                        <a:rect l="0" t="0" r="r" b="b"/>
                        <a:pathLst>
                          <a:path w="606" h="363">
                            <a:moveTo>
                              <a:pt x="0" y="363"/>
                            </a:moveTo>
                            <a:lnTo>
                              <a:pt x="18" y="295"/>
                            </a:lnTo>
                            <a:lnTo>
                              <a:pt x="606" y="0"/>
                            </a:lnTo>
                            <a:lnTo>
                              <a:pt x="585" y="54"/>
                            </a:lnTo>
                            <a:lnTo>
                              <a:pt x="0" y="363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9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55" y="1527"/>
                        <a:ext cx="153" cy="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1"/>
                          </a:cxn>
                          <a:cxn ang="0">
                            <a:pos x="159" y="0"/>
                          </a:cxn>
                          <a:cxn ang="0">
                            <a:pos x="458" y="162"/>
                          </a:cxn>
                          <a:cxn ang="0">
                            <a:pos x="305" y="232"/>
                          </a:cxn>
                          <a:cxn ang="0">
                            <a:pos x="0" y="61"/>
                          </a:cxn>
                        </a:cxnLst>
                        <a:rect l="0" t="0" r="r" b="b"/>
                        <a:pathLst>
                          <a:path w="458" h="232">
                            <a:moveTo>
                              <a:pt x="0" y="61"/>
                            </a:moveTo>
                            <a:lnTo>
                              <a:pt x="159" y="0"/>
                            </a:lnTo>
                            <a:lnTo>
                              <a:pt x="458" y="162"/>
                            </a:lnTo>
                            <a:lnTo>
                              <a:pt x="305" y="232"/>
                            </a:lnTo>
                            <a:lnTo>
                              <a:pt x="0" y="61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0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17" y="1473"/>
                        <a:ext cx="224" cy="1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50"/>
                          </a:cxn>
                          <a:cxn ang="0">
                            <a:pos x="294" y="311"/>
                          </a:cxn>
                          <a:cxn ang="0">
                            <a:pos x="673" y="133"/>
                          </a:cxn>
                          <a:cxn ang="0">
                            <a:pos x="397" y="0"/>
                          </a:cxn>
                          <a:cxn ang="0">
                            <a:pos x="0" y="150"/>
                          </a:cxn>
                        </a:cxnLst>
                        <a:rect l="0" t="0" r="r" b="b"/>
                        <a:pathLst>
                          <a:path w="673" h="311">
                            <a:moveTo>
                              <a:pt x="0" y="150"/>
                            </a:moveTo>
                            <a:lnTo>
                              <a:pt x="294" y="311"/>
                            </a:lnTo>
                            <a:lnTo>
                              <a:pt x="673" y="133"/>
                            </a:lnTo>
                            <a:lnTo>
                              <a:pt x="397" y="0"/>
                            </a:lnTo>
                            <a:lnTo>
                              <a:pt x="0" y="150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1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9" y="1450"/>
                        <a:ext cx="248" cy="9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4" y="285"/>
                          </a:cxn>
                          <a:cxn ang="0">
                            <a:pos x="0" y="205"/>
                          </a:cxn>
                          <a:cxn ang="0">
                            <a:pos x="622" y="0"/>
                          </a:cxn>
                          <a:cxn ang="0">
                            <a:pos x="742" y="59"/>
                          </a:cxn>
                          <a:cxn ang="0">
                            <a:pos x="154" y="285"/>
                          </a:cxn>
                        </a:cxnLst>
                        <a:rect l="0" t="0" r="r" b="b"/>
                        <a:pathLst>
                          <a:path w="742" h="285">
                            <a:moveTo>
                              <a:pt x="154" y="285"/>
                            </a:moveTo>
                            <a:lnTo>
                              <a:pt x="0" y="205"/>
                            </a:lnTo>
                            <a:lnTo>
                              <a:pt x="622" y="0"/>
                            </a:lnTo>
                            <a:lnTo>
                              <a:pt x="742" y="59"/>
                            </a:lnTo>
                            <a:lnTo>
                              <a:pt x="154" y="285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2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906" y="1453"/>
                        <a:ext cx="211" cy="7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3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924" y="1458"/>
                        <a:ext cx="204" cy="7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4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937" y="1464"/>
                        <a:ext cx="200" cy="7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5" name="Line 4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967" y="1477"/>
                        <a:ext cx="196" cy="7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6" name="Line 4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983" y="1485"/>
                        <a:ext cx="194" cy="8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7" name="Line 4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998" y="1492"/>
                        <a:ext cx="195" cy="8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8" name="Line 4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018" y="1500"/>
                        <a:ext cx="188" cy="8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79" name="Line 5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036" y="1509"/>
                        <a:ext cx="187" cy="8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0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972" y="1540"/>
                        <a:ext cx="101" cy="5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1" name="Line 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993" y="1533"/>
                        <a:ext cx="99" cy="5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2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38" y="1515"/>
                        <a:ext cx="96" cy="5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3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1" y="1507"/>
                        <a:ext cx="95" cy="5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4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84" y="1498"/>
                        <a:ext cx="93" cy="5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5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04" y="1490"/>
                        <a:ext cx="91" cy="4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6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25" y="1482"/>
                        <a:ext cx="91" cy="4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7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930" y="1508"/>
                        <a:ext cx="48" cy="2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8" name="Line 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961" y="1498"/>
                        <a:ext cx="46" cy="2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89" name="Line 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990" y="1488"/>
                        <a:ext cx="46" cy="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90" name="Line 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18" y="1479"/>
                        <a:ext cx="46" cy="2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91" name="Line 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48" y="1469"/>
                        <a:ext cx="42" cy="2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92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80" y="1458"/>
                        <a:ext cx="41" cy="2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179" name="Group 64"/>
                <p:cNvGrpSpPr>
                  <a:grpSpLocks/>
                </p:cNvGrpSpPr>
                <p:nvPr/>
              </p:nvGrpSpPr>
              <p:grpSpPr bwMode="auto">
                <a:xfrm>
                  <a:off x="3887" y="1135"/>
                  <a:ext cx="681" cy="1129"/>
                  <a:chOff x="3887" y="1135"/>
                  <a:chExt cx="681" cy="1129"/>
                </a:xfrm>
              </p:grpSpPr>
              <p:grpSp>
                <p:nvGrpSpPr>
                  <p:cNvPr id="180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3945" y="2112"/>
                    <a:ext cx="231" cy="118"/>
                    <a:chOff x="3945" y="2112"/>
                    <a:chExt cx="231" cy="118"/>
                  </a:xfrm>
                </p:grpSpPr>
                <p:sp>
                  <p:nvSpPr>
                    <p:cNvPr id="257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3945" y="2112"/>
                      <a:ext cx="231" cy="118"/>
                    </a:xfrm>
                    <a:custGeom>
                      <a:avLst/>
                      <a:gdLst/>
                      <a:ahLst/>
                      <a:cxnLst>
                        <a:cxn ang="0">
                          <a:pos x="413" y="12"/>
                        </a:cxn>
                        <a:cxn ang="0">
                          <a:pos x="419" y="105"/>
                        </a:cxn>
                        <a:cxn ang="0">
                          <a:pos x="237" y="190"/>
                        </a:cxn>
                        <a:cxn ang="0">
                          <a:pos x="85" y="227"/>
                        </a:cxn>
                        <a:cxn ang="0">
                          <a:pos x="0" y="264"/>
                        </a:cxn>
                        <a:cxn ang="0">
                          <a:pos x="5" y="313"/>
                        </a:cxn>
                        <a:cxn ang="0">
                          <a:pos x="115" y="344"/>
                        </a:cxn>
                        <a:cxn ang="0">
                          <a:pos x="279" y="355"/>
                        </a:cxn>
                        <a:cxn ang="0">
                          <a:pos x="419" y="331"/>
                        </a:cxn>
                        <a:cxn ang="0">
                          <a:pos x="504" y="307"/>
                        </a:cxn>
                        <a:cxn ang="0">
                          <a:pos x="509" y="334"/>
                        </a:cxn>
                        <a:cxn ang="0">
                          <a:pos x="619" y="331"/>
                        </a:cxn>
                        <a:cxn ang="0">
                          <a:pos x="686" y="319"/>
                        </a:cxn>
                        <a:cxn ang="0">
                          <a:pos x="686" y="270"/>
                        </a:cxn>
                        <a:cxn ang="0">
                          <a:pos x="693" y="242"/>
                        </a:cxn>
                        <a:cxn ang="0">
                          <a:pos x="693" y="174"/>
                        </a:cxn>
                        <a:cxn ang="0">
                          <a:pos x="674" y="135"/>
                        </a:cxn>
                        <a:cxn ang="0">
                          <a:pos x="640" y="93"/>
                        </a:cxn>
                        <a:cxn ang="0">
                          <a:pos x="632" y="0"/>
                        </a:cxn>
                        <a:cxn ang="0">
                          <a:pos x="413" y="12"/>
                        </a:cxn>
                      </a:cxnLst>
                      <a:rect l="0" t="0" r="r" b="b"/>
                      <a:pathLst>
                        <a:path w="693" h="355">
                          <a:moveTo>
                            <a:pt x="413" y="12"/>
                          </a:moveTo>
                          <a:lnTo>
                            <a:pt x="419" y="105"/>
                          </a:lnTo>
                          <a:lnTo>
                            <a:pt x="237" y="190"/>
                          </a:lnTo>
                          <a:lnTo>
                            <a:pt x="85" y="227"/>
                          </a:lnTo>
                          <a:lnTo>
                            <a:pt x="0" y="264"/>
                          </a:lnTo>
                          <a:lnTo>
                            <a:pt x="5" y="313"/>
                          </a:lnTo>
                          <a:lnTo>
                            <a:pt x="115" y="344"/>
                          </a:lnTo>
                          <a:lnTo>
                            <a:pt x="279" y="355"/>
                          </a:lnTo>
                          <a:lnTo>
                            <a:pt x="419" y="331"/>
                          </a:lnTo>
                          <a:lnTo>
                            <a:pt x="504" y="307"/>
                          </a:lnTo>
                          <a:lnTo>
                            <a:pt x="509" y="334"/>
                          </a:lnTo>
                          <a:lnTo>
                            <a:pt x="619" y="331"/>
                          </a:lnTo>
                          <a:lnTo>
                            <a:pt x="686" y="319"/>
                          </a:lnTo>
                          <a:lnTo>
                            <a:pt x="686" y="270"/>
                          </a:lnTo>
                          <a:lnTo>
                            <a:pt x="693" y="242"/>
                          </a:lnTo>
                          <a:lnTo>
                            <a:pt x="693" y="174"/>
                          </a:lnTo>
                          <a:lnTo>
                            <a:pt x="674" y="135"/>
                          </a:lnTo>
                          <a:lnTo>
                            <a:pt x="640" y="93"/>
                          </a:lnTo>
                          <a:lnTo>
                            <a:pt x="632" y="0"/>
                          </a:lnTo>
                          <a:lnTo>
                            <a:pt x="413" y="12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8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4029" y="2154"/>
                      <a:ext cx="70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157" y="0"/>
                        </a:cxn>
                        <a:cxn ang="0">
                          <a:pos x="210" y="60"/>
                        </a:cxn>
                        <a:cxn ang="0">
                          <a:pos x="22" y="113"/>
                        </a:cxn>
                        <a:cxn ang="0">
                          <a:pos x="0" y="72"/>
                        </a:cxn>
                        <a:cxn ang="0">
                          <a:pos x="157" y="0"/>
                        </a:cxn>
                      </a:cxnLst>
                      <a:rect l="0" t="0" r="r" b="b"/>
                      <a:pathLst>
                        <a:path w="210" h="113">
                          <a:moveTo>
                            <a:pt x="157" y="0"/>
                          </a:moveTo>
                          <a:lnTo>
                            <a:pt x="210" y="60"/>
                          </a:lnTo>
                          <a:lnTo>
                            <a:pt x="22" y="113"/>
                          </a:lnTo>
                          <a:lnTo>
                            <a:pt x="0" y="72"/>
                          </a:lnTo>
                          <a:lnTo>
                            <a:pt x="15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9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3952" y="2180"/>
                      <a:ext cx="79" cy="24"/>
                    </a:xfrm>
                    <a:custGeom>
                      <a:avLst/>
                      <a:gdLst/>
                      <a:ahLst/>
                      <a:cxnLst>
                        <a:cxn ang="0">
                          <a:pos x="209" y="0"/>
                        </a:cxn>
                        <a:cxn ang="0">
                          <a:pos x="236" y="33"/>
                        </a:cxn>
                        <a:cxn ang="0">
                          <a:pos x="120" y="63"/>
                        </a:cxn>
                        <a:cxn ang="0">
                          <a:pos x="66" y="70"/>
                        </a:cxn>
                        <a:cxn ang="0">
                          <a:pos x="0" y="65"/>
                        </a:cxn>
                        <a:cxn ang="0">
                          <a:pos x="70" y="31"/>
                        </a:cxn>
                        <a:cxn ang="0">
                          <a:pos x="209" y="0"/>
                        </a:cxn>
                      </a:cxnLst>
                      <a:rect l="0" t="0" r="r" b="b"/>
                      <a:pathLst>
                        <a:path w="236" h="70">
                          <a:moveTo>
                            <a:pt x="209" y="0"/>
                          </a:moveTo>
                          <a:lnTo>
                            <a:pt x="236" y="33"/>
                          </a:lnTo>
                          <a:lnTo>
                            <a:pt x="120" y="63"/>
                          </a:lnTo>
                          <a:lnTo>
                            <a:pt x="66" y="70"/>
                          </a:lnTo>
                          <a:lnTo>
                            <a:pt x="0" y="65"/>
                          </a:lnTo>
                          <a:lnTo>
                            <a:pt x="70" y="31"/>
                          </a:lnTo>
                          <a:lnTo>
                            <a:pt x="20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0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3950" y="2154"/>
                      <a:ext cx="224" cy="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80"/>
                        </a:cxn>
                        <a:cxn ang="0">
                          <a:pos x="0" y="148"/>
                        </a:cxn>
                        <a:cxn ang="0">
                          <a:pos x="88" y="156"/>
                        </a:cxn>
                        <a:cxn ang="0">
                          <a:pos x="230" y="136"/>
                        </a:cxn>
                        <a:cxn ang="0">
                          <a:pos x="311" y="117"/>
                        </a:cxn>
                        <a:cxn ang="0">
                          <a:pos x="466" y="68"/>
                        </a:cxn>
                        <a:cxn ang="0">
                          <a:pos x="533" y="60"/>
                        </a:cxn>
                        <a:cxn ang="0">
                          <a:pos x="600" y="35"/>
                        </a:cxn>
                        <a:cxn ang="0">
                          <a:pos x="633" y="0"/>
                        </a:cxn>
                        <a:cxn ang="0">
                          <a:pos x="673" y="44"/>
                        </a:cxn>
                        <a:cxn ang="0">
                          <a:pos x="673" y="134"/>
                        </a:cxn>
                        <a:cxn ang="0">
                          <a:pos x="623" y="148"/>
                        </a:cxn>
                        <a:cxn ang="0">
                          <a:pos x="502" y="164"/>
                        </a:cxn>
                        <a:cxn ang="0">
                          <a:pos x="454" y="171"/>
                        </a:cxn>
                        <a:cxn ang="0">
                          <a:pos x="374" y="199"/>
                        </a:cxn>
                        <a:cxn ang="0">
                          <a:pos x="284" y="212"/>
                        </a:cxn>
                        <a:cxn ang="0">
                          <a:pos x="220" y="212"/>
                        </a:cxn>
                        <a:cxn ang="0">
                          <a:pos x="117" y="212"/>
                        </a:cxn>
                        <a:cxn ang="0">
                          <a:pos x="0" y="180"/>
                        </a:cxn>
                      </a:cxnLst>
                      <a:rect l="0" t="0" r="r" b="b"/>
                      <a:pathLst>
                        <a:path w="673" h="212">
                          <a:moveTo>
                            <a:pt x="0" y="180"/>
                          </a:moveTo>
                          <a:lnTo>
                            <a:pt x="0" y="148"/>
                          </a:lnTo>
                          <a:lnTo>
                            <a:pt x="88" y="156"/>
                          </a:lnTo>
                          <a:lnTo>
                            <a:pt x="230" y="136"/>
                          </a:lnTo>
                          <a:lnTo>
                            <a:pt x="311" y="117"/>
                          </a:lnTo>
                          <a:lnTo>
                            <a:pt x="466" y="68"/>
                          </a:lnTo>
                          <a:lnTo>
                            <a:pt x="533" y="60"/>
                          </a:lnTo>
                          <a:lnTo>
                            <a:pt x="600" y="35"/>
                          </a:lnTo>
                          <a:lnTo>
                            <a:pt x="633" y="0"/>
                          </a:lnTo>
                          <a:lnTo>
                            <a:pt x="673" y="44"/>
                          </a:lnTo>
                          <a:lnTo>
                            <a:pt x="673" y="134"/>
                          </a:lnTo>
                          <a:lnTo>
                            <a:pt x="623" y="148"/>
                          </a:lnTo>
                          <a:lnTo>
                            <a:pt x="502" y="164"/>
                          </a:lnTo>
                          <a:lnTo>
                            <a:pt x="454" y="171"/>
                          </a:lnTo>
                          <a:lnTo>
                            <a:pt x="374" y="199"/>
                          </a:lnTo>
                          <a:lnTo>
                            <a:pt x="284" y="212"/>
                          </a:lnTo>
                          <a:lnTo>
                            <a:pt x="220" y="212"/>
                          </a:lnTo>
                          <a:lnTo>
                            <a:pt x="117" y="212"/>
                          </a:lnTo>
                          <a:lnTo>
                            <a:pt x="0" y="18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1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4085" y="2115"/>
                      <a:ext cx="74" cy="57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11"/>
                        </a:cxn>
                        <a:cxn ang="0">
                          <a:pos x="13" y="97"/>
                        </a:cxn>
                        <a:cxn ang="0">
                          <a:pos x="0" y="115"/>
                        </a:cxn>
                        <a:cxn ang="0">
                          <a:pos x="50" y="172"/>
                        </a:cxn>
                        <a:cxn ang="0">
                          <a:pos x="118" y="172"/>
                        </a:cxn>
                        <a:cxn ang="0">
                          <a:pos x="196" y="148"/>
                        </a:cxn>
                        <a:cxn ang="0">
                          <a:pos x="223" y="113"/>
                        </a:cxn>
                        <a:cxn ang="0">
                          <a:pos x="208" y="90"/>
                        </a:cxn>
                        <a:cxn ang="0">
                          <a:pos x="203" y="0"/>
                        </a:cxn>
                        <a:cxn ang="0">
                          <a:pos x="7" y="11"/>
                        </a:cxn>
                      </a:cxnLst>
                      <a:rect l="0" t="0" r="r" b="b"/>
                      <a:pathLst>
                        <a:path w="223" h="172">
                          <a:moveTo>
                            <a:pt x="7" y="11"/>
                          </a:moveTo>
                          <a:lnTo>
                            <a:pt x="13" y="97"/>
                          </a:lnTo>
                          <a:lnTo>
                            <a:pt x="0" y="115"/>
                          </a:lnTo>
                          <a:lnTo>
                            <a:pt x="50" y="172"/>
                          </a:lnTo>
                          <a:lnTo>
                            <a:pt x="118" y="172"/>
                          </a:lnTo>
                          <a:lnTo>
                            <a:pt x="196" y="148"/>
                          </a:lnTo>
                          <a:lnTo>
                            <a:pt x="223" y="113"/>
                          </a:lnTo>
                          <a:lnTo>
                            <a:pt x="208" y="90"/>
                          </a:lnTo>
                          <a:lnTo>
                            <a:pt x="203" y="0"/>
                          </a:lnTo>
                          <a:lnTo>
                            <a:pt x="7" y="11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8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4075" y="1905"/>
                    <a:ext cx="97" cy="236"/>
                    <a:chOff x="4075" y="1905"/>
                    <a:chExt cx="97" cy="236"/>
                  </a:xfrm>
                </p:grpSpPr>
                <p:sp>
                  <p:nvSpPr>
                    <p:cNvPr id="255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075" y="1905"/>
                      <a:ext cx="97" cy="236"/>
                    </a:xfrm>
                    <a:custGeom>
                      <a:avLst/>
                      <a:gdLst/>
                      <a:ahLst/>
                      <a:cxnLst>
                        <a:cxn ang="0">
                          <a:pos x="268" y="15"/>
                        </a:cxn>
                        <a:cxn ang="0">
                          <a:pos x="286" y="255"/>
                        </a:cxn>
                        <a:cxn ang="0">
                          <a:pos x="282" y="453"/>
                        </a:cxn>
                        <a:cxn ang="0">
                          <a:pos x="292" y="677"/>
                        </a:cxn>
                        <a:cxn ang="0">
                          <a:pos x="148" y="708"/>
                        </a:cxn>
                        <a:cxn ang="0">
                          <a:pos x="9" y="708"/>
                        </a:cxn>
                        <a:cxn ang="0">
                          <a:pos x="0" y="0"/>
                        </a:cxn>
                        <a:cxn ang="0">
                          <a:pos x="268" y="15"/>
                        </a:cxn>
                      </a:cxnLst>
                      <a:rect l="0" t="0" r="r" b="b"/>
                      <a:pathLst>
                        <a:path w="292" h="708">
                          <a:moveTo>
                            <a:pt x="268" y="15"/>
                          </a:moveTo>
                          <a:lnTo>
                            <a:pt x="286" y="255"/>
                          </a:lnTo>
                          <a:lnTo>
                            <a:pt x="282" y="453"/>
                          </a:lnTo>
                          <a:lnTo>
                            <a:pt x="292" y="677"/>
                          </a:lnTo>
                          <a:lnTo>
                            <a:pt x="148" y="708"/>
                          </a:lnTo>
                          <a:lnTo>
                            <a:pt x="9" y="708"/>
                          </a:lnTo>
                          <a:lnTo>
                            <a:pt x="0" y="0"/>
                          </a:lnTo>
                          <a:lnTo>
                            <a:pt x="268" y="15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6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079" y="1909"/>
                      <a:ext cx="85" cy="227"/>
                    </a:xfrm>
                    <a:custGeom>
                      <a:avLst/>
                      <a:gdLst/>
                      <a:ahLst/>
                      <a:cxnLst>
                        <a:cxn ang="0">
                          <a:pos x="231" y="21"/>
                        </a:cxn>
                        <a:cxn ang="0">
                          <a:pos x="254" y="224"/>
                        </a:cxn>
                        <a:cxn ang="0">
                          <a:pos x="250" y="386"/>
                        </a:cxn>
                        <a:cxn ang="0">
                          <a:pos x="250" y="635"/>
                        </a:cxn>
                        <a:cxn ang="0">
                          <a:pos x="125" y="683"/>
                        </a:cxn>
                        <a:cxn ang="0">
                          <a:pos x="14" y="683"/>
                        </a:cxn>
                        <a:cxn ang="0">
                          <a:pos x="0" y="0"/>
                        </a:cxn>
                        <a:cxn ang="0">
                          <a:pos x="231" y="21"/>
                        </a:cxn>
                      </a:cxnLst>
                      <a:rect l="0" t="0" r="r" b="b"/>
                      <a:pathLst>
                        <a:path w="254" h="683">
                          <a:moveTo>
                            <a:pt x="231" y="21"/>
                          </a:moveTo>
                          <a:lnTo>
                            <a:pt x="254" y="224"/>
                          </a:lnTo>
                          <a:lnTo>
                            <a:pt x="250" y="386"/>
                          </a:lnTo>
                          <a:lnTo>
                            <a:pt x="250" y="635"/>
                          </a:lnTo>
                          <a:lnTo>
                            <a:pt x="125" y="683"/>
                          </a:lnTo>
                          <a:lnTo>
                            <a:pt x="14" y="683"/>
                          </a:lnTo>
                          <a:lnTo>
                            <a:pt x="0" y="0"/>
                          </a:lnTo>
                          <a:lnTo>
                            <a:pt x="231" y="2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82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3887" y="2146"/>
                    <a:ext cx="234" cy="118"/>
                    <a:chOff x="3887" y="2146"/>
                    <a:chExt cx="234" cy="118"/>
                  </a:xfrm>
                </p:grpSpPr>
                <p:sp>
                  <p:nvSpPr>
                    <p:cNvPr id="250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3887" y="2146"/>
                      <a:ext cx="234" cy="118"/>
                    </a:xfrm>
                    <a:custGeom>
                      <a:avLst/>
                      <a:gdLst/>
                      <a:ahLst/>
                      <a:cxnLst>
                        <a:cxn ang="0">
                          <a:pos x="418" y="12"/>
                        </a:cxn>
                        <a:cxn ang="0">
                          <a:pos x="425" y="104"/>
                        </a:cxn>
                        <a:cxn ang="0">
                          <a:pos x="240" y="190"/>
                        </a:cxn>
                        <a:cxn ang="0">
                          <a:pos x="86" y="227"/>
                        </a:cxn>
                        <a:cxn ang="0">
                          <a:pos x="0" y="264"/>
                        </a:cxn>
                        <a:cxn ang="0">
                          <a:pos x="6" y="314"/>
                        </a:cxn>
                        <a:cxn ang="0">
                          <a:pos x="116" y="344"/>
                        </a:cxn>
                        <a:cxn ang="0">
                          <a:pos x="284" y="356"/>
                        </a:cxn>
                        <a:cxn ang="0">
                          <a:pos x="425" y="332"/>
                        </a:cxn>
                        <a:cxn ang="0">
                          <a:pos x="510" y="307"/>
                        </a:cxn>
                        <a:cxn ang="0">
                          <a:pos x="516" y="334"/>
                        </a:cxn>
                        <a:cxn ang="0">
                          <a:pos x="628" y="332"/>
                        </a:cxn>
                        <a:cxn ang="0">
                          <a:pos x="696" y="319"/>
                        </a:cxn>
                        <a:cxn ang="0">
                          <a:pos x="696" y="270"/>
                        </a:cxn>
                        <a:cxn ang="0">
                          <a:pos x="704" y="243"/>
                        </a:cxn>
                        <a:cxn ang="0">
                          <a:pos x="704" y="174"/>
                        </a:cxn>
                        <a:cxn ang="0">
                          <a:pos x="683" y="136"/>
                        </a:cxn>
                        <a:cxn ang="0">
                          <a:pos x="648" y="94"/>
                        </a:cxn>
                        <a:cxn ang="0">
                          <a:pos x="641" y="0"/>
                        </a:cxn>
                        <a:cxn ang="0">
                          <a:pos x="418" y="12"/>
                        </a:cxn>
                      </a:cxnLst>
                      <a:rect l="0" t="0" r="r" b="b"/>
                      <a:pathLst>
                        <a:path w="704" h="356">
                          <a:moveTo>
                            <a:pt x="418" y="12"/>
                          </a:moveTo>
                          <a:lnTo>
                            <a:pt x="425" y="104"/>
                          </a:lnTo>
                          <a:lnTo>
                            <a:pt x="240" y="190"/>
                          </a:lnTo>
                          <a:lnTo>
                            <a:pt x="86" y="227"/>
                          </a:lnTo>
                          <a:lnTo>
                            <a:pt x="0" y="264"/>
                          </a:lnTo>
                          <a:lnTo>
                            <a:pt x="6" y="314"/>
                          </a:lnTo>
                          <a:lnTo>
                            <a:pt x="116" y="344"/>
                          </a:lnTo>
                          <a:lnTo>
                            <a:pt x="284" y="356"/>
                          </a:lnTo>
                          <a:lnTo>
                            <a:pt x="425" y="332"/>
                          </a:lnTo>
                          <a:lnTo>
                            <a:pt x="510" y="307"/>
                          </a:lnTo>
                          <a:lnTo>
                            <a:pt x="516" y="334"/>
                          </a:lnTo>
                          <a:lnTo>
                            <a:pt x="628" y="332"/>
                          </a:lnTo>
                          <a:lnTo>
                            <a:pt x="696" y="319"/>
                          </a:lnTo>
                          <a:lnTo>
                            <a:pt x="696" y="270"/>
                          </a:lnTo>
                          <a:lnTo>
                            <a:pt x="704" y="243"/>
                          </a:lnTo>
                          <a:lnTo>
                            <a:pt x="704" y="174"/>
                          </a:lnTo>
                          <a:lnTo>
                            <a:pt x="683" y="136"/>
                          </a:lnTo>
                          <a:lnTo>
                            <a:pt x="648" y="94"/>
                          </a:lnTo>
                          <a:lnTo>
                            <a:pt x="641" y="0"/>
                          </a:lnTo>
                          <a:lnTo>
                            <a:pt x="418" y="12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1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3972" y="2188"/>
                      <a:ext cx="71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160" y="0"/>
                        </a:cxn>
                        <a:cxn ang="0">
                          <a:pos x="213" y="61"/>
                        </a:cxn>
                        <a:cxn ang="0">
                          <a:pos x="23" y="113"/>
                        </a:cxn>
                        <a:cxn ang="0">
                          <a:pos x="0" y="72"/>
                        </a:cxn>
                        <a:cxn ang="0">
                          <a:pos x="160" y="0"/>
                        </a:cxn>
                      </a:cxnLst>
                      <a:rect l="0" t="0" r="r" b="b"/>
                      <a:pathLst>
                        <a:path w="213" h="113">
                          <a:moveTo>
                            <a:pt x="160" y="0"/>
                          </a:moveTo>
                          <a:lnTo>
                            <a:pt x="213" y="61"/>
                          </a:lnTo>
                          <a:lnTo>
                            <a:pt x="23" y="113"/>
                          </a:lnTo>
                          <a:lnTo>
                            <a:pt x="0" y="72"/>
                          </a:lnTo>
                          <a:lnTo>
                            <a:pt x="16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2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3893" y="2214"/>
                      <a:ext cx="80" cy="23"/>
                    </a:xfrm>
                    <a:custGeom>
                      <a:avLst/>
                      <a:gdLst/>
                      <a:ahLst/>
                      <a:cxnLst>
                        <a:cxn ang="0">
                          <a:pos x="213" y="0"/>
                        </a:cxn>
                        <a:cxn ang="0">
                          <a:pos x="240" y="32"/>
                        </a:cxn>
                        <a:cxn ang="0">
                          <a:pos x="122" y="62"/>
                        </a:cxn>
                        <a:cxn ang="0">
                          <a:pos x="67" y="69"/>
                        </a:cxn>
                        <a:cxn ang="0">
                          <a:pos x="0" y="64"/>
                        </a:cxn>
                        <a:cxn ang="0">
                          <a:pos x="71" y="30"/>
                        </a:cxn>
                        <a:cxn ang="0">
                          <a:pos x="213" y="0"/>
                        </a:cxn>
                      </a:cxnLst>
                      <a:rect l="0" t="0" r="r" b="b"/>
                      <a:pathLst>
                        <a:path w="240" h="69">
                          <a:moveTo>
                            <a:pt x="213" y="0"/>
                          </a:moveTo>
                          <a:lnTo>
                            <a:pt x="240" y="32"/>
                          </a:lnTo>
                          <a:lnTo>
                            <a:pt x="122" y="62"/>
                          </a:lnTo>
                          <a:lnTo>
                            <a:pt x="67" y="69"/>
                          </a:lnTo>
                          <a:lnTo>
                            <a:pt x="0" y="64"/>
                          </a:lnTo>
                          <a:lnTo>
                            <a:pt x="71" y="30"/>
                          </a:lnTo>
                          <a:lnTo>
                            <a:pt x="21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3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3892" y="2188"/>
                      <a:ext cx="227" cy="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80"/>
                        </a:cxn>
                        <a:cxn ang="0">
                          <a:pos x="0" y="148"/>
                        </a:cxn>
                        <a:cxn ang="0">
                          <a:pos x="88" y="157"/>
                        </a:cxn>
                        <a:cxn ang="0">
                          <a:pos x="234" y="137"/>
                        </a:cxn>
                        <a:cxn ang="0">
                          <a:pos x="314" y="118"/>
                        </a:cxn>
                        <a:cxn ang="0">
                          <a:pos x="472" y="67"/>
                        </a:cxn>
                        <a:cxn ang="0">
                          <a:pos x="541" y="61"/>
                        </a:cxn>
                        <a:cxn ang="0">
                          <a:pos x="607" y="35"/>
                        </a:cxn>
                        <a:cxn ang="0">
                          <a:pos x="642" y="0"/>
                        </a:cxn>
                        <a:cxn ang="0">
                          <a:pos x="681" y="45"/>
                        </a:cxn>
                        <a:cxn ang="0">
                          <a:pos x="681" y="135"/>
                        </a:cxn>
                        <a:cxn ang="0">
                          <a:pos x="631" y="148"/>
                        </a:cxn>
                        <a:cxn ang="0">
                          <a:pos x="509" y="164"/>
                        </a:cxn>
                        <a:cxn ang="0">
                          <a:pos x="460" y="172"/>
                        </a:cxn>
                        <a:cxn ang="0">
                          <a:pos x="379" y="199"/>
                        </a:cxn>
                        <a:cxn ang="0">
                          <a:pos x="287" y="213"/>
                        </a:cxn>
                        <a:cxn ang="0">
                          <a:pos x="222" y="213"/>
                        </a:cxn>
                        <a:cxn ang="0">
                          <a:pos x="118" y="213"/>
                        </a:cxn>
                        <a:cxn ang="0">
                          <a:pos x="0" y="180"/>
                        </a:cxn>
                      </a:cxnLst>
                      <a:rect l="0" t="0" r="r" b="b"/>
                      <a:pathLst>
                        <a:path w="681" h="213">
                          <a:moveTo>
                            <a:pt x="0" y="180"/>
                          </a:moveTo>
                          <a:lnTo>
                            <a:pt x="0" y="148"/>
                          </a:lnTo>
                          <a:lnTo>
                            <a:pt x="88" y="157"/>
                          </a:lnTo>
                          <a:lnTo>
                            <a:pt x="234" y="137"/>
                          </a:lnTo>
                          <a:lnTo>
                            <a:pt x="314" y="118"/>
                          </a:lnTo>
                          <a:lnTo>
                            <a:pt x="472" y="67"/>
                          </a:lnTo>
                          <a:lnTo>
                            <a:pt x="541" y="61"/>
                          </a:lnTo>
                          <a:lnTo>
                            <a:pt x="607" y="35"/>
                          </a:lnTo>
                          <a:lnTo>
                            <a:pt x="642" y="0"/>
                          </a:lnTo>
                          <a:lnTo>
                            <a:pt x="681" y="45"/>
                          </a:lnTo>
                          <a:lnTo>
                            <a:pt x="681" y="135"/>
                          </a:lnTo>
                          <a:lnTo>
                            <a:pt x="631" y="148"/>
                          </a:lnTo>
                          <a:lnTo>
                            <a:pt x="509" y="164"/>
                          </a:lnTo>
                          <a:lnTo>
                            <a:pt x="460" y="172"/>
                          </a:lnTo>
                          <a:lnTo>
                            <a:pt x="379" y="199"/>
                          </a:lnTo>
                          <a:lnTo>
                            <a:pt x="287" y="213"/>
                          </a:lnTo>
                          <a:lnTo>
                            <a:pt x="222" y="213"/>
                          </a:lnTo>
                          <a:lnTo>
                            <a:pt x="118" y="213"/>
                          </a:lnTo>
                          <a:lnTo>
                            <a:pt x="0" y="18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4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4028" y="2148"/>
                      <a:ext cx="76" cy="58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12"/>
                        </a:cxn>
                        <a:cxn ang="0">
                          <a:pos x="14" y="96"/>
                        </a:cxn>
                        <a:cxn ang="0">
                          <a:pos x="0" y="115"/>
                        </a:cxn>
                        <a:cxn ang="0">
                          <a:pos x="51" y="172"/>
                        </a:cxn>
                        <a:cxn ang="0">
                          <a:pos x="120" y="172"/>
                        </a:cxn>
                        <a:cxn ang="0">
                          <a:pos x="198" y="147"/>
                        </a:cxn>
                        <a:cxn ang="0">
                          <a:pos x="227" y="113"/>
                        </a:cxn>
                        <a:cxn ang="0">
                          <a:pos x="210" y="90"/>
                        </a:cxn>
                        <a:cxn ang="0">
                          <a:pos x="206" y="0"/>
                        </a:cxn>
                        <a:cxn ang="0">
                          <a:pos x="7" y="12"/>
                        </a:cxn>
                      </a:cxnLst>
                      <a:rect l="0" t="0" r="r" b="b"/>
                      <a:pathLst>
                        <a:path w="227" h="172">
                          <a:moveTo>
                            <a:pt x="7" y="12"/>
                          </a:moveTo>
                          <a:lnTo>
                            <a:pt x="14" y="96"/>
                          </a:lnTo>
                          <a:lnTo>
                            <a:pt x="0" y="115"/>
                          </a:lnTo>
                          <a:lnTo>
                            <a:pt x="51" y="172"/>
                          </a:lnTo>
                          <a:lnTo>
                            <a:pt x="120" y="172"/>
                          </a:lnTo>
                          <a:lnTo>
                            <a:pt x="198" y="147"/>
                          </a:lnTo>
                          <a:lnTo>
                            <a:pt x="227" y="113"/>
                          </a:lnTo>
                          <a:lnTo>
                            <a:pt x="210" y="90"/>
                          </a:lnTo>
                          <a:lnTo>
                            <a:pt x="206" y="0"/>
                          </a:lnTo>
                          <a:lnTo>
                            <a:pt x="7" y="12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183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4193" y="2146"/>
                    <a:ext cx="280" cy="111"/>
                  </a:xfrm>
                  <a:prstGeom prst="ellipse">
                    <a:avLst/>
                  </a:prstGeom>
                  <a:solidFill>
                    <a:srgbClr val="606060"/>
                  </a:solidFill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8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4295" y="1931"/>
                    <a:ext cx="76" cy="248"/>
                  </a:xfrm>
                  <a:prstGeom prst="rect">
                    <a:avLst/>
                  </a:prstGeom>
                  <a:solidFill>
                    <a:srgbClr val="606060"/>
                  </a:solidFill>
                  <a:ln w="4763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85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4130" y="1839"/>
                    <a:ext cx="368" cy="129"/>
                    <a:chOff x="4130" y="1839"/>
                    <a:chExt cx="368" cy="129"/>
                  </a:xfrm>
                </p:grpSpPr>
                <p:sp>
                  <p:nvSpPr>
                    <p:cNvPr id="248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4130" y="1839"/>
                      <a:ext cx="368" cy="1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2"/>
                        </a:cxn>
                        <a:cxn ang="0">
                          <a:pos x="6" y="321"/>
                        </a:cxn>
                        <a:cxn ang="0">
                          <a:pos x="371" y="387"/>
                        </a:cxn>
                        <a:cxn ang="0">
                          <a:pos x="773" y="387"/>
                        </a:cxn>
                        <a:cxn ang="0">
                          <a:pos x="1088" y="289"/>
                        </a:cxn>
                        <a:cxn ang="0">
                          <a:pos x="1106" y="10"/>
                        </a:cxn>
                        <a:cxn ang="0">
                          <a:pos x="482" y="0"/>
                        </a:cxn>
                        <a:cxn ang="0">
                          <a:pos x="0" y="202"/>
                        </a:cxn>
                      </a:cxnLst>
                      <a:rect l="0" t="0" r="r" b="b"/>
                      <a:pathLst>
                        <a:path w="1106" h="387">
                          <a:moveTo>
                            <a:pt x="0" y="202"/>
                          </a:moveTo>
                          <a:lnTo>
                            <a:pt x="6" y="321"/>
                          </a:lnTo>
                          <a:lnTo>
                            <a:pt x="371" y="387"/>
                          </a:lnTo>
                          <a:lnTo>
                            <a:pt x="773" y="387"/>
                          </a:lnTo>
                          <a:lnTo>
                            <a:pt x="1088" y="289"/>
                          </a:lnTo>
                          <a:lnTo>
                            <a:pt x="1106" y="10"/>
                          </a:lnTo>
                          <a:lnTo>
                            <a:pt x="482" y="0"/>
                          </a:lnTo>
                          <a:lnTo>
                            <a:pt x="0" y="202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9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4138" y="1888"/>
                      <a:ext cx="352" cy="7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7"/>
                        </a:cxn>
                        <a:cxn ang="0">
                          <a:pos x="5" y="164"/>
                        </a:cxn>
                        <a:cxn ang="0">
                          <a:pos x="334" y="223"/>
                        </a:cxn>
                        <a:cxn ang="0">
                          <a:pos x="760" y="223"/>
                        </a:cxn>
                        <a:cxn ang="0">
                          <a:pos x="1057" y="120"/>
                        </a:cxn>
                        <a:cxn ang="0">
                          <a:pos x="1057" y="0"/>
                        </a:cxn>
                        <a:cxn ang="0">
                          <a:pos x="773" y="120"/>
                        </a:cxn>
                        <a:cxn ang="0">
                          <a:pos x="340" y="126"/>
                        </a:cxn>
                        <a:cxn ang="0">
                          <a:pos x="0" y="77"/>
                        </a:cxn>
                      </a:cxnLst>
                      <a:rect l="0" t="0" r="r" b="b"/>
                      <a:pathLst>
                        <a:path w="1057" h="223">
                          <a:moveTo>
                            <a:pt x="0" y="77"/>
                          </a:moveTo>
                          <a:lnTo>
                            <a:pt x="5" y="164"/>
                          </a:lnTo>
                          <a:lnTo>
                            <a:pt x="334" y="223"/>
                          </a:lnTo>
                          <a:lnTo>
                            <a:pt x="760" y="223"/>
                          </a:lnTo>
                          <a:lnTo>
                            <a:pt x="1057" y="120"/>
                          </a:lnTo>
                          <a:lnTo>
                            <a:pt x="1057" y="0"/>
                          </a:lnTo>
                          <a:lnTo>
                            <a:pt x="773" y="120"/>
                          </a:lnTo>
                          <a:lnTo>
                            <a:pt x="340" y="126"/>
                          </a:lnTo>
                          <a:lnTo>
                            <a:pt x="0" y="77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186" name="Freeform 85"/>
                  <p:cNvSpPr>
                    <a:spLocks/>
                  </p:cNvSpPr>
                  <p:nvPr/>
                </p:nvSpPr>
                <p:spPr bwMode="auto">
                  <a:xfrm>
                    <a:off x="4007" y="1703"/>
                    <a:ext cx="503" cy="467"/>
                  </a:xfrm>
                  <a:custGeom>
                    <a:avLst/>
                    <a:gdLst/>
                    <a:ahLst/>
                    <a:cxnLst>
                      <a:cxn ang="0">
                        <a:pos x="6" y="788"/>
                      </a:cxn>
                      <a:cxn ang="0">
                        <a:pos x="15" y="648"/>
                      </a:cxn>
                      <a:cxn ang="0">
                        <a:pos x="12" y="499"/>
                      </a:cxn>
                      <a:cxn ang="0">
                        <a:pos x="18" y="385"/>
                      </a:cxn>
                      <a:cxn ang="0">
                        <a:pos x="83" y="316"/>
                      </a:cxn>
                      <a:cxn ang="0">
                        <a:pos x="161" y="277"/>
                      </a:cxn>
                      <a:cxn ang="0">
                        <a:pos x="341" y="212"/>
                      </a:cxn>
                      <a:cxn ang="0">
                        <a:pos x="604" y="148"/>
                      </a:cxn>
                      <a:cxn ang="0">
                        <a:pos x="656" y="144"/>
                      </a:cxn>
                      <a:cxn ang="0">
                        <a:pos x="690" y="148"/>
                      </a:cxn>
                      <a:cxn ang="0">
                        <a:pos x="699" y="135"/>
                      </a:cxn>
                      <a:cxn ang="0">
                        <a:pos x="713" y="121"/>
                      </a:cxn>
                      <a:cxn ang="0">
                        <a:pos x="730" y="124"/>
                      </a:cxn>
                      <a:cxn ang="0">
                        <a:pos x="753" y="127"/>
                      </a:cxn>
                      <a:cxn ang="0">
                        <a:pos x="763" y="99"/>
                      </a:cxn>
                      <a:cxn ang="0">
                        <a:pos x="783" y="85"/>
                      </a:cxn>
                      <a:cxn ang="0">
                        <a:pos x="803" y="81"/>
                      </a:cxn>
                      <a:cxn ang="0">
                        <a:pos x="830" y="81"/>
                      </a:cxn>
                      <a:cxn ang="0">
                        <a:pos x="826" y="58"/>
                      </a:cxn>
                      <a:cxn ang="0">
                        <a:pos x="857" y="0"/>
                      </a:cxn>
                      <a:cxn ang="0">
                        <a:pos x="1472" y="16"/>
                      </a:cxn>
                      <a:cxn ang="0">
                        <a:pos x="1470" y="79"/>
                      </a:cxn>
                      <a:cxn ang="0">
                        <a:pos x="1481" y="135"/>
                      </a:cxn>
                      <a:cxn ang="0">
                        <a:pos x="1491" y="175"/>
                      </a:cxn>
                      <a:cxn ang="0">
                        <a:pos x="1500" y="225"/>
                      </a:cxn>
                      <a:cxn ang="0">
                        <a:pos x="1509" y="307"/>
                      </a:cxn>
                      <a:cxn ang="0">
                        <a:pos x="1499" y="354"/>
                      </a:cxn>
                      <a:cxn ang="0">
                        <a:pos x="1481" y="399"/>
                      </a:cxn>
                      <a:cxn ang="0">
                        <a:pos x="1459" y="437"/>
                      </a:cxn>
                      <a:cxn ang="0">
                        <a:pos x="1431" y="451"/>
                      </a:cxn>
                      <a:cxn ang="0">
                        <a:pos x="1386" y="464"/>
                      </a:cxn>
                      <a:cxn ang="0">
                        <a:pos x="1328" y="482"/>
                      </a:cxn>
                      <a:cxn ang="0">
                        <a:pos x="1300" y="514"/>
                      </a:cxn>
                      <a:cxn ang="0">
                        <a:pos x="1269" y="541"/>
                      </a:cxn>
                      <a:cxn ang="0">
                        <a:pos x="1219" y="564"/>
                      </a:cxn>
                      <a:cxn ang="0">
                        <a:pos x="1160" y="582"/>
                      </a:cxn>
                      <a:cxn ang="0">
                        <a:pos x="1067" y="593"/>
                      </a:cxn>
                      <a:cxn ang="0">
                        <a:pos x="988" y="593"/>
                      </a:cxn>
                      <a:cxn ang="0">
                        <a:pos x="927" y="586"/>
                      </a:cxn>
                      <a:cxn ang="0">
                        <a:pos x="872" y="582"/>
                      </a:cxn>
                      <a:cxn ang="0">
                        <a:pos x="830" y="604"/>
                      </a:cxn>
                      <a:cxn ang="0">
                        <a:pos x="750" y="599"/>
                      </a:cxn>
                      <a:cxn ang="0">
                        <a:pos x="429" y="645"/>
                      </a:cxn>
                      <a:cxn ang="0">
                        <a:pos x="342" y="655"/>
                      </a:cxn>
                      <a:cxn ang="0">
                        <a:pos x="374" y="844"/>
                      </a:cxn>
                      <a:cxn ang="0">
                        <a:pos x="378" y="941"/>
                      </a:cxn>
                      <a:cxn ang="0">
                        <a:pos x="358" y="1065"/>
                      </a:cxn>
                      <a:cxn ang="0">
                        <a:pos x="338" y="1211"/>
                      </a:cxn>
                      <a:cxn ang="0">
                        <a:pos x="338" y="1361"/>
                      </a:cxn>
                      <a:cxn ang="0">
                        <a:pos x="264" y="1384"/>
                      </a:cxn>
                      <a:cxn ang="0">
                        <a:pos x="169" y="1393"/>
                      </a:cxn>
                      <a:cxn ang="0">
                        <a:pos x="88" y="1400"/>
                      </a:cxn>
                      <a:cxn ang="0">
                        <a:pos x="0" y="1390"/>
                      </a:cxn>
                      <a:cxn ang="0">
                        <a:pos x="6" y="1250"/>
                      </a:cxn>
                      <a:cxn ang="0">
                        <a:pos x="6" y="1022"/>
                      </a:cxn>
                      <a:cxn ang="0">
                        <a:pos x="6" y="824"/>
                      </a:cxn>
                      <a:cxn ang="0">
                        <a:pos x="6" y="788"/>
                      </a:cxn>
                    </a:cxnLst>
                    <a:rect l="0" t="0" r="r" b="b"/>
                    <a:pathLst>
                      <a:path w="1509" h="1400">
                        <a:moveTo>
                          <a:pt x="6" y="788"/>
                        </a:moveTo>
                        <a:lnTo>
                          <a:pt x="15" y="648"/>
                        </a:lnTo>
                        <a:lnTo>
                          <a:pt x="12" y="499"/>
                        </a:lnTo>
                        <a:lnTo>
                          <a:pt x="18" y="385"/>
                        </a:lnTo>
                        <a:lnTo>
                          <a:pt x="83" y="316"/>
                        </a:lnTo>
                        <a:lnTo>
                          <a:pt x="161" y="277"/>
                        </a:lnTo>
                        <a:lnTo>
                          <a:pt x="341" y="212"/>
                        </a:lnTo>
                        <a:lnTo>
                          <a:pt x="604" y="148"/>
                        </a:lnTo>
                        <a:lnTo>
                          <a:pt x="656" y="144"/>
                        </a:lnTo>
                        <a:lnTo>
                          <a:pt x="690" y="148"/>
                        </a:lnTo>
                        <a:lnTo>
                          <a:pt x="699" y="135"/>
                        </a:lnTo>
                        <a:lnTo>
                          <a:pt x="713" y="121"/>
                        </a:lnTo>
                        <a:lnTo>
                          <a:pt x="730" y="124"/>
                        </a:lnTo>
                        <a:lnTo>
                          <a:pt x="753" y="127"/>
                        </a:lnTo>
                        <a:lnTo>
                          <a:pt x="763" y="99"/>
                        </a:lnTo>
                        <a:lnTo>
                          <a:pt x="783" y="85"/>
                        </a:lnTo>
                        <a:lnTo>
                          <a:pt x="803" y="81"/>
                        </a:lnTo>
                        <a:lnTo>
                          <a:pt x="830" y="81"/>
                        </a:lnTo>
                        <a:lnTo>
                          <a:pt x="826" y="58"/>
                        </a:lnTo>
                        <a:lnTo>
                          <a:pt x="857" y="0"/>
                        </a:lnTo>
                        <a:lnTo>
                          <a:pt x="1472" y="16"/>
                        </a:lnTo>
                        <a:lnTo>
                          <a:pt x="1470" y="79"/>
                        </a:lnTo>
                        <a:lnTo>
                          <a:pt x="1481" y="135"/>
                        </a:lnTo>
                        <a:lnTo>
                          <a:pt x="1491" y="175"/>
                        </a:lnTo>
                        <a:lnTo>
                          <a:pt x="1500" y="225"/>
                        </a:lnTo>
                        <a:lnTo>
                          <a:pt x="1509" y="307"/>
                        </a:lnTo>
                        <a:lnTo>
                          <a:pt x="1499" y="354"/>
                        </a:lnTo>
                        <a:lnTo>
                          <a:pt x="1481" y="399"/>
                        </a:lnTo>
                        <a:lnTo>
                          <a:pt x="1459" y="437"/>
                        </a:lnTo>
                        <a:lnTo>
                          <a:pt x="1431" y="451"/>
                        </a:lnTo>
                        <a:lnTo>
                          <a:pt x="1386" y="464"/>
                        </a:lnTo>
                        <a:lnTo>
                          <a:pt x="1328" y="482"/>
                        </a:lnTo>
                        <a:lnTo>
                          <a:pt x="1300" y="514"/>
                        </a:lnTo>
                        <a:lnTo>
                          <a:pt x="1269" y="541"/>
                        </a:lnTo>
                        <a:lnTo>
                          <a:pt x="1219" y="564"/>
                        </a:lnTo>
                        <a:lnTo>
                          <a:pt x="1160" y="582"/>
                        </a:lnTo>
                        <a:lnTo>
                          <a:pt x="1067" y="593"/>
                        </a:lnTo>
                        <a:lnTo>
                          <a:pt x="988" y="593"/>
                        </a:lnTo>
                        <a:lnTo>
                          <a:pt x="927" y="586"/>
                        </a:lnTo>
                        <a:lnTo>
                          <a:pt x="872" y="582"/>
                        </a:lnTo>
                        <a:lnTo>
                          <a:pt x="830" y="604"/>
                        </a:lnTo>
                        <a:lnTo>
                          <a:pt x="750" y="599"/>
                        </a:lnTo>
                        <a:lnTo>
                          <a:pt x="429" y="645"/>
                        </a:lnTo>
                        <a:lnTo>
                          <a:pt x="342" y="655"/>
                        </a:lnTo>
                        <a:lnTo>
                          <a:pt x="374" y="844"/>
                        </a:lnTo>
                        <a:lnTo>
                          <a:pt x="378" y="941"/>
                        </a:lnTo>
                        <a:lnTo>
                          <a:pt x="358" y="1065"/>
                        </a:lnTo>
                        <a:lnTo>
                          <a:pt x="338" y="1211"/>
                        </a:lnTo>
                        <a:lnTo>
                          <a:pt x="338" y="1361"/>
                        </a:lnTo>
                        <a:lnTo>
                          <a:pt x="264" y="1384"/>
                        </a:lnTo>
                        <a:lnTo>
                          <a:pt x="169" y="1393"/>
                        </a:lnTo>
                        <a:lnTo>
                          <a:pt x="88" y="1400"/>
                        </a:lnTo>
                        <a:lnTo>
                          <a:pt x="0" y="1390"/>
                        </a:lnTo>
                        <a:lnTo>
                          <a:pt x="6" y="1250"/>
                        </a:lnTo>
                        <a:lnTo>
                          <a:pt x="6" y="1022"/>
                        </a:lnTo>
                        <a:lnTo>
                          <a:pt x="6" y="824"/>
                        </a:lnTo>
                        <a:lnTo>
                          <a:pt x="6" y="788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87" name="Freeform 86"/>
                  <p:cNvSpPr>
                    <a:spLocks/>
                  </p:cNvSpPr>
                  <p:nvPr/>
                </p:nvSpPr>
                <p:spPr bwMode="auto">
                  <a:xfrm>
                    <a:off x="4011" y="1723"/>
                    <a:ext cx="493" cy="442"/>
                  </a:xfrm>
                  <a:custGeom>
                    <a:avLst/>
                    <a:gdLst/>
                    <a:ahLst/>
                    <a:cxnLst>
                      <a:cxn ang="0">
                        <a:pos x="1432" y="65"/>
                      </a:cxn>
                      <a:cxn ang="0">
                        <a:pos x="1468" y="144"/>
                      </a:cxn>
                      <a:cxn ang="0">
                        <a:pos x="1438" y="368"/>
                      </a:cxn>
                      <a:cxn ang="0">
                        <a:pos x="1357" y="368"/>
                      </a:cxn>
                      <a:cxn ang="0">
                        <a:pos x="1266" y="449"/>
                      </a:cxn>
                      <a:cxn ang="0">
                        <a:pos x="1054" y="505"/>
                      </a:cxn>
                      <a:cxn ang="0">
                        <a:pos x="855" y="505"/>
                      </a:cxn>
                      <a:cxn ang="0">
                        <a:pos x="930" y="423"/>
                      </a:cxn>
                      <a:cxn ang="0">
                        <a:pos x="836" y="501"/>
                      </a:cxn>
                      <a:cxn ang="0">
                        <a:pos x="738" y="521"/>
                      </a:cxn>
                      <a:cxn ang="0">
                        <a:pos x="803" y="469"/>
                      </a:cxn>
                      <a:cxn ang="0">
                        <a:pos x="699" y="527"/>
                      </a:cxn>
                      <a:cxn ang="0">
                        <a:pos x="360" y="573"/>
                      </a:cxn>
                      <a:cxn ang="0">
                        <a:pos x="351" y="833"/>
                      </a:cxn>
                      <a:cxn ang="0">
                        <a:pos x="316" y="1289"/>
                      </a:cxn>
                      <a:cxn ang="0">
                        <a:pos x="114" y="1325"/>
                      </a:cxn>
                      <a:cxn ang="0">
                        <a:pos x="6" y="999"/>
                      </a:cxn>
                      <a:cxn ang="0">
                        <a:pos x="22" y="580"/>
                      </a:cxn>
                      <a:cxn ang="0">
                        <a:pos x="18" y="381"/>
                      </a:cxn>
                      <a:cxn ang="0">
                        <a:pos x="119" y="261"/>
                      </a:cxn>
                      <a:cxn ang="0">
                        <a:pos x="419" y="150"/>
                      </a:cxn>
                      <a:cxn ang="0">
                        <a:pos x="666" y="98"/>
                      </a:cxn>
                      <a:cxn ang="0">
                        <a:pos x="813" y="205"/>
                      </a:cxn>
                      <a:cxn ang="0">
                        <a:pos x="709" y="130"/>
                      </a:cxn>
                      <a:cxn ang="0">
                        <a:pos x="699" y="78"/>
                      </a:cxn>
                      <a:cxn ang="0">
                        <a:pos x="751" y="98"/>
                      </a:cxn>
                      <a:cxn ang="0">
                        <a:pos x="819" y="137"/>
                      </a:cxn>
                      <a:cxn ang="0">
                        <a:pos x="754" y="69"/>
                      </a:cxn>
                      <a:cxn ang="0">
                        <a:pos x="806" y="36"/>
                      </a:cxn>
                      <a:cxn ang="0">
                        <a:pos x="907" y="111"/>
                      </a:cxn>
                      <a:cxn ang="0">
                        <a:pos x="829" y="20"/>
                      </a:cxn>
                      <a:cxn ang="0">
                        <a:pos x="878" y="7"/>
                      </a:cxn>
                      <a:cxn ang="0">
                        <a:pos x="953" y="62"/>
                      </a:cxn>
                      <a:cxn ang="0">
                        <a:pos x="1090" y="39"/>
                      </a:cxn>
                      <a:cxn ang="0">
                        <a:pos x="1132" y="72"/>
                      </a:cxn>
                      <a:cxn ang="0">
                        <a:pos x="1266" y="95"/>
                      </a:cxn>
                      <a:cxn ang="0">
                        <a:pos x="1292" y="46"/>
                      </a:cxn>
                      <a:cxn ang="0">
                        <a:pos x="1347" y="91"/>
                      </a:cxn>
                      <a:cxn ang="0">
                        <a:pos x="1406" y="39"/>
                      </a:cxn>
                    </a:cxnLst>
                    <a:rect l="0" t="0" r="r" b="b"/>
                    <a:pathLst>
                      <a:path w="1478" h="1325">
                        <a:moveTo>
                          <a:pt x="1429" y="23"/>
                        </a:moveTo>
                        <a:lnTo>
                          <a:pt x="1432" y="65"/>
                        </a:lnTo>
                        <a:lnTo>
                          <a:pt x="1448" y="49"/>
                        </a:lnTo>
                        <a:lnTo>
                          <a:pt x="1468" y="144"/>
                        </a:lnTo>
                        <a:lnTo>
                          <a:pt x="1478" y="254"/>
                        </a:lnTo>
                        <a:lnTo>
                          <a:pt x="1438" y="368"/>
                        </a:lnTo>
                        <a:lnTo>
                          <a:pt x="1347" y="394"/>
                        </a:lnTo>
                        <a:lnTo>
                          <a:pt x="1357" y="368"/>
                        </a:lnTo>
                        <a:lnTo>
                          <a:pt x="1308" y="407"/>
                        </a:lnTo>
                        <a:lnTo>
                          <a:pt x="1266" y="449"/>
                        </a:lnTo>
                        <a:lnTo>
                          <a:pt x="1171" y="495"/>
                        </a:lnTo>
                        <a:lnTo>
                          <a:pt x="1054" y="505"/>
                        </a:lnTo>
                        <a:lnTo>
                          <a:pt x="914" y="511"/>
                        </a:lnTo>
                        <a:lnTo>
                          <a:pt x="855" y="505"/>
                        </a:lnTo>
                        <a:lnTo>
                          <a:pt x="907" y="482"/>
                        </a:lnTo>
                        <a:lnTo>
                          <a:pt x="930" y="423"/>
                        </a:lnTo>
                        <a:lnTo>
                          <a:pt x="888" y="472"/>
                        </a:lnTo>
                        <a:lnTo>
                          <a:pt x="836" y="501"/>
                        </a:lnTo>
                        <a:lnTo>
                          <a:pt x="787" y="527"/>
                        </a:lnTo>
                        <a:lnTo>
                          <a:pt x="738" y="521"/>
                        </a:lnTo>
                        <a:lnTo>
                          <a:pt x="771" y="498"/>
                        </a:lnTo>
                        <a:lnTo>
                          <a:pt x="803" y="469"/>
                        </a:lnTo>
                        <a:lnTo>
                          <a:pt x="751" y="488"/>
                        </a:lnTo>
                        <a:lnTo>
                          <a:pt x="699" y="527"/>
                        </a:lnTo>
                        <a:lnTo>
                          <a:pt x="530" y="547"/>
                        </a:lnTo>
                        <a:lnTo>
                          <a:pt x="360" y="573"/>
                        </a:lnTo>
                        <a:lnTo>
                          <a:pt x="309" y="586"/>
                        </a:lnTo>
                        <a:lnTo>
                          <a:pt x="351" y="833"/>
                        </a:lnTo>
                        <a:lnTo>
                          <a:pt x="319" y="1064"/>
                        </a:lnTo>
                        <a:lnTo>
                          <a:pt x="316" y="1289"/>
                        </a:lnTo>
                        <a:lnTo>
                          <a:pt x="208" y="1312"/>
                        </a:lnTo>
                        <a:lnTo>
                          <a:pt x="114" y="1325"/>
                        </a:lnTo>
                        <a:lnTo>
                          <a:pt x="0" y="1321"/>
                        </a:lnTo>
                        <a:lnTo>
                          <a:pt x="6" y="999"/>
                        </a:lnTo>
                        <a:lnTo>
                          <a:pt x="6" y="729"/>
                        </a:lnTo>
                        <a:lnTo>
                          <a:pt x="22" y="580"/>
                        </a:lnTo>
                        <a:lnTo>
                          <a:pt x="8" y="485"/>
                        </a:lnTo>
                        <a:lnTo>
                          <a:pt x="18" y="381"/>
                        </a:lnTo>
                        <a:lnTo>
                          <a:pt x="38" y="313"/>
                        </a:lnTo>
                        <a:lnTo>
                          <a:pt x="119" y="261"/>
                        </a:lnTo>
                        <a:lnTo>
                          <a:pt x="220" y="215"/>
                        </a:lnTo>
                        <a:lnTo>
                          <a:pt x="419" y="150"/>
                        </a:lnTo>
                        <a:lnTo>
                          <a:pt x="578" y="104"/>
                        </a:lnTo>
                        <a:lnTo>
                          <a:pt x="666" y="98"/>
                        </a:lnTo>
                        <a:lnTo>
                          <a:pt x="702" y="150"/>
                        </a:lnTo>
                        <a:lnTo>
                          <a:pt x="813" y="205"/>
                        </a:lnTo>
                        <a:lnTo>
                          <a:pt x="754" y="157"/>
                        </a:lnTo>
                        <a:lnTo>
                          <a:pt x="709" y="130"/>
                        </a:lnTo>
                        <a:lnTo>
                          <a:pt x="692" y="95"/>
                        </a:lnTo>
                        <a:lnTo>
                          <a:pt x="699" y="78"/>
                        </a:lnTo>
                        <a:lnTo>
                          <a:pt x="732" y="78"/>
                        </a:lnTo>
                        <a:lnTo>
                          <a:pt x="751" y="98"/>
                        </a:lnTo>
                        <a:lnTo>
                          <a:pt x="771" y="117"/>
                        </a:lnTo>
                        <a:lnTo>
                          <a:pt x="819" y="137"/>
                        </a:lnTo>
                        <a:lnTo>
                          <a:pt x="774" y="98"/>
                        </a:lnTo>
                        <a:lnTo>
                          <a:pt x="754" y="69"/>
                        </a:lnTo>
                        <a:lnTo>
                          <a:pt x="767" y="49"/>
                        </a:lnTo>
                        <a:lnTo>
                          <a:pt x="806" y="36"/>
                        </a:lnTo>
                        <a:lnTo>
                          <a:pt x="859" y="82"/>
                        </a:lnTo>
                        <a:lnTo>
                          <a:pt x="907" y="111"/>
                        </a:lnTo>
                        <a:lnTo>
                          <a:pt x="849" y="46"/>
                        </a:lnTo>
                        <a:lnTo>
                          <a:pt x="829" y="20"/>
                        </a:lnTo>
                        <a:lnTo>
                          <a:pt x="829" y="0"/>
                        </a:lnTo>
                        <a:lnTo>
                          <a:pt x="878" y="7"/>
                        </a:lnTo>
                        <a:lnTo>
                          <a:pt x="924" y="39"/>
                        </a:lnTo>
                        <a:lnTo>
                          <a:pt x="953" y="62"/>
                        </a:lnTo>
                        <a:lnTo>
                          <a:pt x="1093" y="75"/>
                        </a:lnTo>
                        <a:lnTo>
                          <a:pt x="1090" y="39"/>
                        </a:lnTo>
                        <a:lnTo>
                          <a:pt x="1132" y="26"/>
                        </a:lnTo>
                        <a:lnTo>
                          <a:pt x="1132" y="72"/>
                        </a:lnTo>
                        <a:lnTo>
                          <a:pt x="1175" y="82"/>
                        </a:lnTo>
                        <a:lnTo>
                          <a:pt x="1266" y="95"/>
                        </a:lnTo>
                        <a:lnTo>
                          <a:pt x="1259" y="46"/>
                        </a:lnTo>
                        <a:lnTo>
                          <a:pt x="1292" y="46"/>
                        </a:lnTo>
                        <a:lnTo>
                          <a:pt x="1295" y="95"/>
                        </a:lnTo>
                        <a:lnTo>
                          <a:pt x="1347" y="91"/>
                        </a:lnTo>
                        <a:lnTo>
                          <a:pt x="1403" y="78"/>
                        </a:lnTo>
                        <a:lnTo>
                          <a:pt x="1406" y="39"/>
                        </a:lnTo>
                        <a:lnTo>
                          <a:pt x="1429" y="23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88" name="Freeform 87"/>
                  <p:cNvSpPr>
                    <a:spLocks/>
                  </p:cNvSpPr>
                  <p:nvPr/>
                </p:nvSpPr>
                <p:spPr bwMode="auto">
                  <a:xfrm>
                    <a:off x="4368" y="1796"/>
                    <a:ext cx="67" cy="12"/>
                  </a:xfrm>
                  <a:custGeom>
                    <a:avLst/>
                    <a:gdLst/>
                    <a:ahLst/>
                    <a:cxnLst>
                      <a:cxn ang="0">
                        <a:pos x="202" y="0"/>
                      </a:cxn>
                      <a:cxn ang="0">
                        <a:pos x="108" y="36"/>
                      </a:cxn>
                      <a:cxn ang="0">
                        <a:pos x="0" y="26"/>
                      </a:cxn>
                      <a:cxn ang="0">
                        <a:pos x="202" y="0"/>
                      </a:cxn>
                    </a:cxnLst>
                    <a:rect l="0" t="0" r="r" b="b"/>
                    <a:pathLst>
                      <a:path w="202" h="36">
                        <a:moveTo>
                          <a:pt x="202" y="0"/>
                        </a:moveTo>
                        <a:lnTo>
                          <a:pt x="108" y="36"/>
                        </a:lnTo>
                        <a:lnTo>
                          <a:pt x="0" y="26"/>
                        </a:lnTo>
                        <a:lnTo>
                          <a:pt x="202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89" name="Freeform 88"/>
                  <p:cNvSpPr>
                    <a:spLocks/>
                  </p:cNvSpPr>
                  <p:nvPr/>
                </p:nvSpPr>
                <p:spPr bwMode="auto">
                  <a:xfrm>
                    <a:off x="4460" y="1777"/>
                    <a:ext cx="42" cy="14"/>
                  </a:xfrm>
                  <a:custGeom>
                    <a:avLst/>
                    <a:gdLst/>
                    <a:ahLst/>
                    <a:cxnLst>
                      <a:cxn ang="0">
                        <a:pos x="124" y="0"/>
                      </a:cxn>
                      <a:cxn ang="0">
                        <a:pos x="91" y="26"/>
                      </a:cxn>
                      <a:cxn ang="0">
                        <a:pos x="0" y="39"/>
                      </a:cxn>
                      <a:cxn ang="0">
                        <a:pos x="95" y="42"/>
                      </a:cxn>
                      <a:cxn ang="0">
                        <a:pos x="124" y="0"/>
                      </a:cxn>
                    </a:cxnLst>
                    <a:rect l="0" t="0" r="r" b="b"/>
                    <a:pathLst>
                      <a:path w="124" h="42">
                        <a:moveTo>
                          <a:pt x="124" y="0"/>
                        </a:moveTo>
                        <a:lnTo>
                          <a:pt x="91" y="26"/>
                        </a:lnTo>
                        <a:lnTo>
                          <a:pt x="0" y="39"/>
                        </a:lnTo>
                        <a:lnTo>
                          <a:pt x="95" y="42"/>
                        </a:lnTo>
                        <a:lnTo>
                          <a:pt x="124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0" name="Freeform 89"/>
                  <p:cNvSpPr>
                    <a:spLocks/>
                  </p:cNvSpPr>
                  <p:nvPr/>
                </p:nvSpPr>
                <p:spPr bwMode="auto">
                  <a:xfrm>
                    <a:off x="4268" y="1766"/>
                    <a:ext cx="63" cy="35"/>
                  </a:xfrm>
                  <a:custGeom>
                    <a:avLst/>
                    <a:gdLst/>
                    <a:ahLst/>
                    <a:cxnLst>
                      <a:cxn ang="0">
                        <a:pos x="189" y="0"/>
                      </a:cxn>
                      <a:cxn ang="0">
                        <a:pos x="104" y="10"/>
                      </a:cxn>
                      <a:cxn ang="0">
                        <a:pos x="88" y="23"/>
                      </a:cxn>
                      <a:cxn ang="0">
                        <a:pos x="88" y="56"/>
                      </a:cxn>
                      <a:cxn ang="0">
                        <a:pos x="81" y="92"/>
                      </a:cxn>
                      <a:cxn ang="0">
                        <a:pos x="0" y="105"/>
                      </a:cxn>
                      <a:cxn ang="0">
                        <a:pos x="97" y="101"/>
                      </a:cxn>
                      <a:cxn ang="0">
                        <a:pos x="114" y="36"/>
                      </a:cxn>
                      <a:cxn ang="0">
                        <a:pos x="189" y="0"/>
                      </a:cxn>
                    </a:cxnLst>
                    <a:rect l="0" t="0" r="r" b="b"/>
                    <a:pathLst>
                      <a:path w="189" h="105">
                        <a:moveTo>
                          <a:pt x="189" y="0"/>
                        </a:moveTo>
                        <a:lnTo>
                          <a:pt x="104" y="10"/>
                        </a:lnTo>
                        <a:lnTo>
                          <a:pt x="88" y="23"/>
                        </a:lnTo>
                        <a:lnTo>
                          <a:pt x="88" y="56"/>
                        </a:lnTo>
                        <a:lnTo>
                          <a:pt x="81" y="92"/>
                        </a:lnTo>
                        <a:lnTo>
                          <a:pt x="0" y="105"/>
                        </a:lnTo>
                        <a:lnTo>
                          <a:pt x="97" y="101"/>
                        </a:lnTo>
                        <a:lnTo>
                          <a:pt x="114" y="36"/>
                        </a:lnTo>
                        <a:lnTo>
                          <a:pt x="189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1" name="Freeform 90"/>
                  <p:cNvSpPr>
                    <a:spLocks/>
                  </p:cNvSpPr>
                  <p:nvPr/>
                </p:nvSpPr>
                <p:spPr bwMode="auto">
                  <a:xfrm>
                    <a:off x="4064" y="1845"/>
                    <a:ext cx="204" cy="51"/>
                  </a:xfrm>
                  <a:custGeom>
                    <a:avLst/>
                    <a:gdLst/>
                    <a:ahLst/>
                    <a:cxnLst>
                      <a:cxn ang="0">
                        <a:pos x="613" y="0"/>
                      </a:cxn>
                      <a:cxn ang="0">
                        <a:pos x="456" y="6"/>
                      </a:cxn>
                      <a:cxn ang="0">
                        <a:pos x="297" y="45"/>
                      </a:cxn>
                      <a:cxn ang="0">
                        <a:pos x="179" y="52"/>
                      </a:cxn>
                      <a:cxn ang="0">
                        <a:pos x="82" y="71"/>
                      </a:cxn>
                      <a:cxn ang="0">
                        <a:pos x="46" y="123"/>
                      </a:cxn>
                      <a:cxn ang="0">
                        <a:pos x="0" y="153"/>
                      </a:cxn>
                      <a:cxn ang="0">
                        <a:pos x="46" y="143"/>
                      </a:cxn>
                      <a:cxn ang="0">
                        <a:pos x="88" y="84"/>
                      </a:cxn>
                      <a:cxn ang="0">
                        <a:pos x="218" y="58"/>
                      </a:cxn>
                      <a:cxn ang="0">
                        <a:pos x="297" y="58"/>
                      </a:cxn>
                      <a:cxn ang="0">
                        <a:pos x="359" y="45"/>
                      </a:cxn>
                      <a:cxn ang="0">
                        <a:pos x="466" y="16"/>
                      </a:cxn>
                      <a:cxn ang="0">
                        <a:pos x="613" y="0"/>
                      </a:cxn>
                    </a:cxnLst>
                    <a:rect l="0" t="0" r="r" b="b"/>
                    <a:pathLst>
                      <a:path w="613" h="153">
                        <a:moveTo>
                          <a:pt x="613" y="0"/>
                        </a:moveTo>
                        <a:lnTo>
                          <a:pt x="456" y="6"/>
                        </a:lnTo>
                        <a:lnTo>
                          <a:pt x="297" y="45"/>
                        </a:lnTo>
                        <a:lnTo>
                          <a:pt x="179" y="52"/>
                        </a:lnTo>
                        <a:lnTo>
                          <a:pt x="82" y="71"/>
                        </a:lnTo>
                        <a:lnTo>
                          <a:pt x="46" y="123"/>
                        </a:lnTo>
                        <a:lnTo>
                          <a:pt x="0" y="153"/>
                        </a:lnTo>
                        <a:lnTo>
                          <a:pt x="46" y="143"/>
                        </a:lnTo>
                        <a:lnTo>
                          <a:pt x="88" y="84"/>
                        </a:lnTo>
                        <a:lnTo>
                          <a:pt x="218" y="58"/>
                        </a:lnTo>
                        <a:lnTo>
                          <a:pt x="297" y="58"/>
                        </a:lnTo>
                        <a:lnTo>
                          <a:pt x="359" y="45"/>
                        </a:lnTo>
                        <a:lnTo>
                          <a:pt x="466" y="16"/>
                        </a:lnTo>
                        <a:lnTo>
                          <a:pt x="613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92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096" y="1461"/>
                    <a:ext cx="206" cy="113"/>
                    <a:chOff x="4096" y="1461"/>
                    <a:chExt cx="206" cy="113"/>
                  </a:xfrm>
                </p:grpSpPr>
                <p:grpSp>
                  <p:nvGrpSpPr>
                    <p:cNvPr id="235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96" y="1461"/>
                      <a:ext cx="179" cy="91"/>
                      <a:chOff x="4096" y="1461"/>
                      <a:chExt cx="179" cy="91"/>
                    </a:xfrm>
                  </p:grpSpPr>
                  <p:sp>
                    <p:nvSpPr>
                      <p:cNvPr id="239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96" y="1461"/>
                        <a:ext cx="179" cy="9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86" y="272"/>
                          </a:cxn>
                          <a:cxn ang="0">
                            <a:pos x="458" y="266"/>
                          </a:cxn>
                          <a:cxn ang="0">
                            <a:pos x="430" y="253"/>
                          </a:cxn>
                          <a:cxn ang="0">
                            <a:pos x="404" y="247"/>
                          </a:cxn>
                          <a:cxn ang="0">
                            <a:pos x="359" y="254"/>
                          </a:cxn>
                          <a:cxn ang="0">
                            <a:pos x="327" y="253"/>
                          </a:cxn>
                          <a:cxn ang="0">
                            <a:pos x="304" y="245"/>
                          </a:cxn>
                          <a:cxn ang="0">
                            <a:pos x="285" y="239"/>
                          </a:cxn>
                          <a:cxn ang="0">
                            <a:pos x="267" y="230"/>
                          </a:cxn>
                          <a:cxn ang="0">
                            <a:pos x="247" y="213"/>
                          </a:cxn>
                          <a:cxn ang="0">
                            <a:pos x="231" y="196"/>
                          </a:cxn>
                          <a:cxn ang="0">
                            <a:pos x="206" y="177"/>
                          </a:cxn>
                          <a:cxn ang="0">
                            <a:pos x="170" y="183"/>
                          </a:cxn>
                          <a:cxn ang="0">
                            <a:pos x="149" y="184"/>
                          </a:cxn>
                          <a:cxn ang="0">
                            <a:pos x="137" y="181"/>
                          </a:cxn>
                          <a:cxn ang="0">
                            <a:pos x="130" y="175"/>
                          </a:cxn>
                          <a:cxn ang="0">
                            <a:pos x="126" y="165"/>
                          </a:cxn>
                          <a:cxn ang="0">
                            <a:pos x="129" y="155"/>
                          </a:cxn>
                          <a:cxn ang="0">
                            <a:pos x="137" y="144"/>
                          </a:cxn>
                          <a:cxn ang="0">
                            <a:pos x="149" y="140"/>
                          </a:cxn>
                          <a:cxn ang="0">
                            <a:pos x="178" y="136"/>
                          </a:cxn>
                          <a:cxn ang="0">
                            <a:pos x="212" y="124"/>
                          </a:cxn>
                          <a:cxn ang="0">
                            <a:pos x="183" y="101"/>
                          </a:cxn>
                          <a:cxn ang="0">
                            <a:pos x="150" y="88"/>
                          </a:cxn>
                          <a:cxn ang="0">
                            <a:pos x="120" y="90"/>
                          </a:cxn>
                          <a:cxn ang="0">
                            <a:pos x="87" y="88"/>
                          </a:cxn>
                          <a:cxn ang="0">
                            <a:pos x="67" y="94"/>
                          </a:cxn>
                          <a:cxn ang="0">
                            <a:pos x="39" y="96"/>
                          </a:cxn>
                          <a:cxn ang="0">
                            <a:pos x="30" y="88"/>
                          </a:cxn>
                          <a:cxn ang="0">
                            <a:pos x="28" y="76"/>
                          </a:cxn>
                          <a:cxn ang="0">
                            <a:pos x="13" y="77"/>
                          </a:cxn>
                          <a:cxn ang="0">
                            <a:pos x="4" y="75"/>
                          </a:cxn>
                          <a:cxn ang="0">
                            <a:pos x="0" y="64"/>
                          </a:cxn>
                          <a:cxn ang="0">
                            <a:pos x="3" y="54"/>
                          </a:cxn>
                          <a:cxn ang="0">
                            <a:pos x="11" y="50"/>
                          </a:cxn>
                          <a:cxn ang="0">
                            <a:pos x="26" y="41"/>
                          </a:cxn>
                          <a:cxn ang="0">
                            <a:pos x="38" y="33"/>
                          </a:cxn>
                          <a:cxn ang="0">
                            <a:pos x="51" y="25"/>
                          </a:cxn>
                          <a:cxn ang="0">
                            <a:pos x="67" y="21"/>
                          </a:cxn>
                          <a:cxn ang="0">
                            <a:pos x="80" y="21"/>
                          </a:cxn>
                          <a:cxn ang="0">
                            <a:pos x="145" y="7"/>
                          </a:cxn>
                          <a:cxn ang="0">
                            <a:pos x="159" y="3"/>
                          </a:cxn>
                          <a:cxn ang="0">
                            <a:pos x="175" y="0"/>
                          </a:cxn>
                          <a:cxn ang="0">
                            <a:pos x="191" y="3"/>
                          </a:cxn>
                          <a:cxn ang="0">
                            <a:pos x="211" y="10"/>
                          </a:cxn>
                          <a:cxn ang="0">
                            <a:pos x="267" y="41"/>
                          </a:cxn>
                          <a:cxn ang="0">
                            <a:pos x="293" y="47"/>
                          </a:cxn>
                          <a:cxn ang="0">
                            <a:pos x="317" y="52"/>
                          </a:cxn>
                          <a:cxn ang="0">
                            <a:pos x="335" y="64"/>
                          </a:cxn>
                          <a:cxn ang="0">
                            <a:pos x="346" y="78"/>
                          </a:cxn>
                          <a:cxn ang="0">
                            <a:pos x="393" y="111"/>
                          </a:cxn>
                          <a:cxn ang="0">
                            <a:pos x="415" y="126"/>
                          </a:cxn>
                          <a:cxn ang="0">
                            <a:pos x="442" y="155"/>
                          </a:cxn>
                          <a:cxn ang="0">
                            <a:pos x="459" y="164"/>
                          </a:cxn>
                          <a:cxn ang="0">
                            <a:pos x="537" y="167"/>
                          </a:cxn>
                          <a:cxn ang="0">
                            <a:pos x="486" y="272"/>
                          </a:cxn>
                        </a:cxnLst>
                        <a:rect l="0" t="0" r="r" b="b"/>
                        <a:pathLst>
                          <a:path w="537" h="272">
                            <a:moveTo>
                              <a:pt x="486" y="272"/>
                            </a:moveTo>
                            <a:lnTo>
                              <a:pt x="458" y="266"/>
                            </a:lnTo>
                            <a:lnTo>
                              <a:pt x="430" y="253"/>
                            </a:lnTo>
                            <a:lnTo>
                              <a:pt x="404" y="247"/>
                            </a:lnTo>
                            <a:lnTo>
                              <a:pt x="359" y="254"/>
                            </a:lnTo>
                            <a:lnTo>
                              <a:pt x="327" y="253"/>
                            </a:lnTo>
                            <a:lnTo>
                              <a:pt x="304" y="245"/>
                            </a:lnTo>
                            <a:lnTo>
                              <a:pt x="285" y="239"/>
                            </a:lnTo>
                            <a:lnTo>
                              <a:pt x="267" y="230"/>
                            </a:lnTo>
                            <a:lnTo>
                              <a:pt x="247" y="213"/>
                            </a:lnTo>
                            <a:lnTo>
                              <a:pt x="231" y="196"/>
                            </a:lnTo>
                            <a:lnTo>
                              <a:pt x="206" y="177"/>
                            </a:lnTo>
                            <a:lnTo>
                              <a:pt x="170" y="183"/>
                            </a:lnTo>
                            <a:lnTo>
                              <a:pt x="149" y="184"/>
                            </a:lnTo>
                            <a:lnTo>
                              <a:pt x="137" y="181"/>
                            </a:lnTo>
                            <a:lnTo>
                              <a:pt x="130" y="175"/>
                            </a:lnTo>
                            <a:lnTo>
                              <a:pt x="126" y="165"/>
                            </a:lnTo>
                            <a:lnTo>
                              <a:pt x="129" y="155"/>
                            </a:lnTo>
                            <a:lnTo>
                              <a:pt x="137" y="144"/>
                            </a:lnTo>
                            <a:lnTo>
                              <a:pt x="149" y="140"/>
                            </a:lnTo>
                            <a:lnTo>
                              <a:pt x="178" y="136"/>
                            </a:lnTo>
                            <a:lnTo>
                              <a:pt x="212" y="124"/>
                            </a:lnTo>
                            <a:lnTo>
                              <a:pt x="183" y="101"/>
                            </a:lnTo>
                            <a:lnTo>
                              <a:pt x="150" y="88"/>
                            </a:lnTo>
                            <a:lnTo>
                              <a:pt x="120" y="90"/>
                            </a:lnTo>
                            <a:lnTo>
                              <a:pt x="87" y="88"/>
                            </a:lnTo>
                            <a:lnTo>
                              <a:pt x="67" y="94"/>
                            </a:lnTo>
                            <a:lnTo>
                              <a:pt x="39" y="96"/>
                            </a:lnTo>
                            <a:lnTo>
                              <a:pt x="30" y="88"/>
                            </a:lnTo>
                            <a:lnTo>
                              <a:pt x="28" y="76"/>
                            </a:lnTo>
                            <a:lnTo>
                              <a:pt x="13" y="77"/>
                            </a:lnTo>
                            <a:lnTo>
                              <a:pt x="4" y="75"/>
                            </a:lnTo>
                            <a:lnTo>
                              <a:pt x="0" y="64"/>
                            </a:lnTo>
                            <a:lnTo>
                              <a:pt x="3" y="54"/>
                            </a:lnTo>
                            <a:lnTo>
                              <a:pt x="11" y="50"/>
                            </a:lnTo>
                            <a:lnTo>
                              <a:pt x="26" y="41"/>
                            </a:lnTo>
                            <a:lnTo>
                              <a:pt x="38" y="33"/>
                            </a:lnTo>
                            <a:lnTo>
                              <a:pt x="51" y="25"/>
                            </a:lnTo>
                            <a:lnTo>
                              <a:pt x="67" y="21"/>
                            </a:lnTo>
                            <a:lnTo>
                              <a:pt x="80" y="21"/>
                            </a:lnTo>
                            <a:lnTo>
                              <a:pt x="145" y="7"/>
                            </a:lnTo>
                            <a:lnTo>
                              <a:pt x="159" y="3"/>
                            </a:lnTo>
                            <a:lnTo>
                              <a:pt x="175" y="0"/>
                            </a:lnTo>
                            <a:lnTo>
                              <a:pt x="191" y="3"/>
                            </a:lnTo>
                            <a:lnTo>
                              <a:pt x="211" y="10"/>
                            </a:lnTo>
                            <a:lnTo>
                              <a:pt x="267" y="41"/>
                            </a:lnTo>
                            <a:lnTo>
                              <a:pt x="293" y="47"/>
                            </a:lnTo>
                            <a:lnTo>
                              <a:pt x="317" y="52"/>
                            </a:lnTo>
                            <a:lnTo>
                              <a:pt x="335" y="64"/>
                            </a:lnTo>
                            <a:lnTo>
                              <a:pt x="346" y="78"/>
                            </a:lnTo>
                            <a:lnTo>
                              <a:pt x="393" y="111"/>
                            </a:lnTo>
                            <a:lnTo>
                              <a:pt x="415" y="126"/>
                            </a:lnTo>
                            <a:lnTo>
                              <a:pt x="442" y="155"/>
                            </a:lnTo>
                            <a:lnTo>
                              <a:pt x="459" y="164"/>
                            </a:lnTo>
                            <a:lnTo>
                              <a:pt x="537" y="167"/>
                            </a:lnTo>
                            <a:lnTo>
                              <a:pt x="486" y="272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4763">
                        <a:solidFill>
                          <a:srgbClr val="402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40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65" y="1501"/>
                        <a:ext cx="43" cy="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4" y="9"/>
                          </a:cxn>
                          <a:cxn ang="0">
                            <a:pos x="26" y="8"/>
                          </a:cxn>
                          <a:cxn ang="0">
                            <a:pos x="36" y="13"/>
                          </a:cxn>
                          <a:cxn ang="0">
                            <a:pos x="55" y="23"/>
                          </a:cxn>
                          <a:cxn ang="0">
                            <a:pos x="81" y="29"/>
                          </a:cxn>
                          <a:cxn ang="0">
                            <a:pos x="109" y="30"/>
                          </a:cxn>
                          <a:cxn ang="0">
                            <a:pos x="129" y="33"/>
                          </a:cxn>
                          <a:cxn ang="0">
                            <a:pos x="112" y="26"/>
                          </a:cxn>
                          <a:cxn ang="0">
                            <a:pos x="90" y="23"/>
                          </a:cxn>
                          <a:cxn ang="0">
                            <a:pos x="75" y="23"/>
                          </a:cxn>
                          <a:cxn ang="0">
                            <a:pos x="55" y="17"/>
                          </a:cxn>
                          <a:cxn ang="0">
                            <a:pos x="38" y="7"/>
                          </a:cxn>
                          <a:cxn ang="0">
                            <a:pos x="31" y="3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29" h="33">
                            <a:moveTo>
                              <a:pt x="0" y="0"/>
                            </a:moveTo>
                            <a:lnTo>
                              <a:pt x="4" y="9"/>
                            </a:lnTo>
                            <a:lnTo>
                              <a:pt x="26" y="8"/>
                            </a:lnTo>
                            <a:lnTo>
                              <a:pt x="36" y="13"/>
                            </a:lnTo>
                            <a:lnTo>
                              <a:pt x="55" y="23"/>
                            </a:lnTo>
                            <a:lnTo>
                              <a:pt x="81" y="29"/>
                            </a:lnTo>
                            <a:lnTo>
                              <a:pt x="109" y="30"/>
                            </a:lnTo>
                            <a:lnTo>
                              <a:pt x="129" y="33"/>
                            </a:lnTo>
                            <a:lnTo>
                              <a:pt x="112" y="26"/>
                            </a:lnTo>
                            <a:lnTo>
                              <a:pt x="90" y="23"/>
                            </a:lnTo>
                            <a:lnTo>
                              <a:pt x="75" y="23"/>
                            </a:lnTo>
                            <a:lnTo>
                              <a:pt x="55" y="17"/>
                            </a:lnTo>
                            <a:lnTo>
                              <a:pt x="38" y="7"/>
                            </a:lnTo>
                            <a:lnTo>
                              <a:pt x="31" y="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41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49" y="1511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" y="0"/>
                          </a:cxn>
                          <a:cxn ang="0">
                            <a:pos x="9" y="5"/>
                          </a:cxn>
                          <a:cxn ang="0">
                            <a:pos x="7" y="12"/>
                          </a:cxn>
                          <a:cxn ang="0">
                            <a:pos x="0" y="19"/>
                          </a:cxn>
                          <a:cxn ang="0">
                            <a:pos x="14" y="14"/>
                          </a:cxn>
                          <a:cxn ang="0">
                            <a:pos x="16" y="6"/>
                          </a:cxn>
                          <a:cxn ang="0">
                            <a:pos x="3" y="0"/>
                          </a:cxn>
                        </a:cxnLst>
                        <a:rect l="0" t="0" r="r" b="b"/>
                        <a:pathLst>
                          <a:path w="16" h="19">
                            <a:moveTo>
                              <a:pt x="3" y="0"/>
                            </a:moveTo>
                            <a:lnTo>
                              <a:pt x="9" y="5"/>
                            </a:lnTo>
                            <a:lnTo>
                              <a:pt x="7" y="12"/>
                            </a:lnTo>
                            <a:lnTo>
                              <a:pt x="0" y="19"/>
                            </a:lnTo>
                            <a:lnTo>
                              <a:pt x="14" y="14"/>
                            </a:lnTo>
                            <a:lnTo>
                              <a:pt x="16" y="6"/>
                            </a:lnTo>
                            <a:lnTo>
                              <a:pt x="3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42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4" y="1475"/>
                        <a:ext cx="26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4"/>
                          </a:cxn>
                          <a:cxn ang="0">
                            <a:pos x="7" y="36"/>
                          </a:cxn>
                          <a:cxn ang="0">
                            <a:pos x="18" y="25"/>
                          </a:cxn>
                          <a:cxn ang="0">
                            <a:pos x="33" y="19"/>
                          </a:cxn>
                          <a:cxn ang="0">
                            <a:pos x="41" y="11"/>
                          </a:cxn>
                          <a:cxn ang="0">
                            <a:pos x="48" y="7"/>
                          </a:cxn>
                          <a:cxn ang="0">
                            <a:pos x="65" y="4"/>
                          </a:cxn>
                          <a:cxn ang="0">
                            <a:pos x="76" y="1"/>
                          </a:cxn>
                          <a:cxn ang="0">
                            <a:pos x="62" y="0"/>
                          </a:cxn>
                          <a:cxn ang="0">
                            <a:pos x="42" y="4"/>
                          </a:cxn>
                          <a:cxn ang="0">
                            <a:pos x="36" y="9"/>
                          </a:cxn>
                          <a:cxn ang="0">
                            <a:pos x="27" y="15"/>
                          </a:cxn>
                          <a:cxn ang="0">
                            <a:pos x="0" y="34"/>
                          </a:cxn>
                        </a:cxnLst>
                        <a:rect l="0" t="0" r="r" b="b"/>
                        <a:pathLst>
                          <a:path w="76" h="36">
                            <a:moveTo>
                              <a:pt x="0" y="34"/>
                            </a:moveTo>
                            <a:lnTo>
                              <a:pt x="7" y="36"/>
                            </a:lnTo>
                            <a:lnTo>
                              <a:pt x="18" y="25"/>
                            </a:lnTo>
                            <a:lnTo>
                              <a:pt x="33" y="19"/>
                            </a:lnTo>
                            <a:lnTo>
                              <a:pt x="41" y="11"/>
                            </a:lnTo>
                            <a:lnTo>
                              <a:pt x="48" y="7"/>
                            </a:lnTo>
                            <a:lnTo>
                              <a:pt x="65" y="4"/>
                            </a:lnTo>
                            <a:lnTo>
                              <a:pt x="76" y="1"/>
                            </a:lnTo>
                            <a:lnTo>
                              <a:pt x="62" y="0"/>
                            </a:lnTo>
                            <a:lnTo>
                              <a:pt x="42" y="4"/>
                            </a:lnTo>
                            <a:lnTo>
                              <a:pt x="36" y="9"/>
                            </a:lnTo>
                            <a:lnTo>
                              <a:pt x="27" y="15"/>
                            </a:lnTo>
                            <a:lnTo>
                              <a:pt x="0" y="34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43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41" y="1470"/>
                        <a:ext cx="40" cy="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24" y="5"/>
                          </a:cxn>
                          <a:cxn ang="0">
                            <a:pos x="39" y="0"/>
                          </a:cxn>
                          <a:cxn ang="0">
                            <a:pos x="45" y="0"/>
                          </a:cxn>
                          <a:cxn ang="0">
                            <a:pos x="60" y="3"/>
                          </a:cxn>
                          <a:cxn ang="0">
                            <a:pos x="67" y="11"/>
                          </a:cxn>
                          <a:cxn ang="0">
                            <a:pos x="79" y="18"/>
                          </a:cxn>
                          <a:cxn ang="0">
                            <a:pos x="103" y="27"/>
                          </a:cxn>
                          <a:cxn ang="0">
                            <a:pos x="119" y="27"/>
                          </a:cxn>
                          <a:cxn ang="0">
                            <a:pos x="102" y="32"/>
                          </a:cxn>
                          <a:cxn ang="0">
                            <a:pos x="91" y="29"/>
                          </a:cxn>
                          <a:cxn ang="0">
                            <a:pos x="65" y="16"/>
                          </a:cxn>
                          <a:cxn ang="0">
                            <a:pos x="56" y="8"/>
                          </a:cxn>
                          <a:cxn ang="0">
                            <a:pos x="39" y="6"/>
                          </a:cxn>
                          <a:cxn ang="0">
                            <a:pos x="24" y="8"/>
                          </a:cxn>
                          <a:cxn ang="0">
                            <a:pos x="0" y="8"/>
                          </a:cxn>
                        </a:cxnLst>
                        <a:rect l="0" t="0" r="r" b="b"/>
                        <a:pathLst>
                          <a:path w="119" h="32">
                            <a:moveTo>
                              <a:pt x="0" y="8"/>
                            </a:moveTo>
                            <a:lnTo>
                              <a:pt x="24" y="5"/>
                            </a:lnTo>
                            <a:lnTo>
                              <a:pt x="39" y="0"/>
                            </a:lnTo>
                            <a:lnTo>
                              <a:pt x="45" y="0"/>
                            </a:lnTo>
                            <a:lnTo>
                              <a:pt x="60" y="3"/>
                            </a:lnTo>
                            <a:lnTo>
                              <a:pt x="67" y="11"/>
                            </a:lnTo>
                            <a:lnTo>
                              <a:pt x="79" y="18"/>
                            </a:lnTo>
                            <a:lnTo>
                              <a:pt x="103" y="27"/>
                            </a:lnTo>
                            <a:lnTo>
                              <a:pt x="119" y="27"/>
                            </a:lnTo>
                            <a:lnTo>
                              <a:pt x="102" y="32"/>
                            </a:lnTo>
                            <a:lnTo>
                              <a:pt x="91" y="29"/>
                            </a:lnTo>
                            <a:lnTo>
                              <a:pt x="65" y="16"/>
                            </a:lnTo>
                            <a:lnTo>
                              <a:pt x="56" y="8"/>
                            </a:lnTo>
                            <a:lnTo>
                              <a:pt x="39" y="6"/>
                            </a:lnTo>
                            <a:lnTo>
                              <a:pt x="24" y="8"/>
                            </a:lnTo>
                            <a:lnTo>
                              <a:pt x="0" y="8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44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1" y="1482"/>
                        <a:ext cx="8" cy="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" y="0"/>
                          </a:cxn>
                          <a:cxn ang="0">
                            <a:pos x="25" y="8"/>
                          </a:cxn>
                          <a:cxn ang="0">
                            <a:pos x="18" y="18"/>
                          </a:cxn>
                          <a:cxn ang="0">
                            <a:pos x="0" y="23"/>
                          </a:cxn>
                          <a:cxn ang="0">
                            <a:pos x="19" y="11"/>
                          </a:cxn>
                          <a:cxn ang="0">
                            <a:pos x="19" y="0"/>
                          </a:cxn>
                        </a:cxnLst>
                        <a:rect l="0" t="0" r="r" b="b"/>
                        <a:pathLst>
                          <a:path w="25" h="23">
                            <a:moveTo>
                              <a:pt x="19" y="0"/>
                            </a:moveTo>
                            <a:lnTo>
                              <a:pt x="25" y="8"/>
                            </a:lnTo>
                            <a:lnTo>
                              <a:pt x="18" y="18"/>
                            </a:lnTo>
                            <a:lnTo>
                              <a:pt x="0" y="23"/>
                            </a:lnTo>
                            <a:lnTo>
                              <a:pt x="19" y="11"/>
                            </a:lnTo>
                            <a:lnTo>
                              <a:pt x="19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45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2" y="1475"/>
                        <a:ext cx="8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" y="12"/>
                          </a:cxn>
                          <a:cxn ang="0">
                            <a:pos x="19" y="0"/>
                          </a:cxn>
                          <a:cxn ang="0">
                            <a:pos x="18" y="10"/>
                          </a:cxn>
                          <a:cxn ang="0">
                            <a:pos x="0" y="20"/>
                          </a:cxn>
                          <a:cxn ang="0">
                            <a:pos x="2" y="22"/>
                          </a:cxn>
                          <a:cxn ang="0">
                            <a:pos x="25" y="12"/>
                          </a:cxn>
                        </a:cxnLst>
                        <a:rect l="0" t="0" r="r" b="b"/>
                        <a:pathLst>
                          <a:path w="25" h="22">
                            <a:moveTo>
                              <a:pt x="25" y="12"/>
                            </a:moveTo>
                            <a:lnTo>
                              <a:pt x="19" y="0"/>
                            </a:lnTo>
                            <a:lnTo>
                              <a:pt x="18" y="10"/>
                            </a:lnTo>
                            <a:lnTo>
                              <a:pt x="0" y="20"/>
                            </a:lnTo>
                            <a:lnTo>
                              <a:pt x="2" y="22"/>
                            </a:lnTo>
                            <a:lnTo>
                              <a:pt x="25" y="12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46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1" y="1484"/>
                        <a:ext cx="9" cy="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" y="17"/>
                          </a:cxn>
                          <a:cxn ang="0">
                            <a:pos x="17" y="30"/>
                          </a:cxn>
                          <a:cxn ang="0">
                            <a:pos x="28" y="3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8" h="32">
                            <a:moveTo>
                              <a:pt x="0" y="0"/>
                            </a:moveTo>
                            <a:lnTo>
                              <a:pt x="6" y="17"/>
                            </a:lnTo>
                            <a:lnTo>
                              <a:pt x="17" y="30"/>
                            </a:lnTo>
                            <a:lnTo>
                              <a:pt x="28" y="3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47" name="Freeform 1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32" y="1529"/>
                        <a:ext cx="13" cy="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7" y="0"/>
                          </a:cxn>
                          <a:cxn ang="0">
                            <a:pos x="13" y="11"/>
                          </a:cxn>
                          <a:cxn ang="0">
                            <a:pos x="0" y="29"/>
                          </a:cxn>
                          <a:cxn ang="0">
                            <a:pos x="37" y="0"/>
                          </a:cxn>
                        </a:cxnLst>
                        <a:rect l="0" t="0" r="r" b="b"/>
                        <a:pathLst>
                          <a:path w="37" h="29">
                            <a:moveTo>
                              <a:pt x="37" y="0"/>
                            </a:moveTo>
                            <a:lnTo>
                              <a:pt x="13" y="11"/>
                            </a:lnTo>
                            <a:lnTo>
                              <a:pt x="0" y="29"/>
                            </a:lnTo>
                            <a:lnTo>
                              <a:pt x="37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36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49" y="1511"/>
                      <a:ext cx="53" cy="63"/>
                      <a:chOff x="4249" y="1511"/>
                      <a:chExt cx="53" cy="63"/>
                    </a:xfrm>
                  </p:grpSpPr>
                  <p:sp>
                    <p:nvSpPr>
                      <p:cNvPr id="237" name="Freeform 1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9" y="1511"/>
                        <a:ext cx="53" cy="6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13"/>
                          </a:cxn>
                          <a:cxn ang="0">
                            <a:pos x="29" y="40"/>
                          </a:cxn>
                          <a:cxn ang="0">
                            <a:pos x="19" y="62"/>
                          </a:cxn>
                          <a:cxn ang="0">
                            <a:pos x="8" y="98"/>
                          </a:cxn>
                          <a:cxn ang="0">
                            <a:pos x="8" y="119"/>
                          </a:cxn>
                          <a:cxn ang="0">
                            <a:pos x="0" y="150"/>
                          </a:cxn>
                          <a:cxn ang="0">
                            <a:pos x="127" y="190"/>
                          </a:cxn>
                          <a:cxn ang="0">
                            <a:pos x="157" y="0"/>
                          </a:cxn>
                          <a:cxn ang="0">
                            <a:pos x="104" y="13"/>
                          </a:cxn>
                          <a:cxn ang="0">
                            <a:pos x="54" y="13"/>
                          </a:cxn>
                        </a:cxnLst>
                        <a:rect l="0" t="0" r="r" b="b"/>
                        <a:pathLst>
                          <a:path w="157" h="190">
                            <a:moveTo>
                              <a:pt x="54" y="13"/>
                            </a:moveTo>
                            <a:lnTo>
                              <a:pt x="29" y="40"/>
                            </a:lnTo>
                            <a:lnTo>
                              <a:pt x="19" y="62"/>
                            </a:lnTo>
                            <a:lnTo>
                              <a:pt x="8" y="98"/>
                            </a:lnTo>
                            <a:lnTo>
                              <a:pt x="8" y="119"/>
                            </a:lnTo>
                            <a:lnTo>
                              <a:pt x="0" y="150"/>
                            </a:lnTo>
                            <a:lnTo>
                              <a:pt x="127" y="190"/>
                            </a:lnTo>
                            <a:lnTo>
                              <a:pt x="157" y="0"/>
                            </a:lnTo>
                            <a:lnTo>
                              <a:pt x="104" y="13"/>
                            </a:lnTo>
                            <a:lnTo>
                              <a:pt x="54" y="1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38" name="Freeform 1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55" y="1516"/>
                        <a:ext cx="42" cy="5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4"/>
                          </a:cxn>
                          <a:cxn ang="0">
                            <a:pos x="28" y="29"/>
                          </a:cxn>
                          <a:cxn ang="0">
                            <a:pos x="9" y="66"/>
                          </a:cxn>
                          <a:cxn ang="0">
                            <a:pos x="5" y="92"/>
                          </a:cxn>
                          <a:cxn ang="0">
                            <a:pos x="0" y="122"/>
                          </a:cxn>
                          <a:cxn ang="0">
                            <a:pos x="103" y="158"/>
                          </a:cxn>
                          <a:cxn ang="0">
                            <a:pos x="127" y="0"/>
                          </a:cxn>
                          <a:cxn ang="0">
                            <a:pos x="88" y="6"/>
                          </a:cxn>
                          <a:cxn ang="0">
                            <a:pos x="50" y="4"/>
                          </a:cxn>
                        </a:cxnLst>
                        <a:rect l="0" t="0" r="r" b="b"/>
                        <a:pathLst>
                          <a:path w="127" h="158">
                            <a:moveTo>
                              <a:pt x="50" y="4"/>
                            </a:moveTo>
                            <a:lnTo>
                              <a:pt x="28" y="29"/>
                            </a:lnTo>
                            <a:lnTo>
                              <a:pt x="9" y="66"/>
                            </a:lnTo>
                            <a:lnTo>
                              <a:pt x="5" y="92"/>
                            </a:lnTo>
                            <a:lnTo>
                              <a:pt x="0" y="122"/>
                            </a:lnTo>
                            <a:lnTo>
                              <a:pt x="103" y="158"/>
                            </a:lnTo>
                            <a:lnTo>
                              <a:pt x="127" y="0"/>
                            </a:lnTo>
                            <a:lnTo>
                              <a:pt x="88" y="6"/>
                            </a:lnTo>
                            <a:lnTo>
                              <a:pt x="50" y="4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sp>
                <p:nvSpPr>
                  <p:cNvPr id="193" name="Freeform 105"/>
                  <p:cNvSpPr>
                    <a:spLocks/>
                  </p:cNvSpPr>
                  <p:nvPr/>
                </p:nvSpPr>
                <p:spPr bwMode="auto">
                  <a:xfrm>
                    <a:off x="4296" y="1162"/>
                    <a:ext cx="176" cy="193"/>
                  </a:xfrm>
                  <a:custGeom>
                    <a:avLst/>
                    <a:gdLst/>
                    <a:ahLst/>
                    <a:cxnLst>
                      <a:cxn ang="0">
                        <a:pos x="173" y="18"/>
                      </a:cxn>
                      <a:cxn ang="0">
                        <a:pos x="127" y="52"/>
                      </a:cxn>
                      <a:cxn ang="0">
                        <a:pos x="102" y="93"/>
                      </a:cxn>
                      <a:cxn ang="0">
                        <a:pos x="79" y="138"/>
                      </a:cxn>
                      <a:cxn ang="0">
                        <a:pos x="65" y="161"/>
                      </a:cxn>
                      <a:cxn ang="0">
                        <a:pos x="65" y="185"/>
                      </a:cxn>
                      <a:cxn ang="0">
                        <a:pos x="77" y="215"/>
                      </a:cxn>
                      <a:cxn ang="0">
                        <a:pos x="54" y="238"/>
                      </a:cxn>
                      <a:cxn ang="0">
                        <a:pos x="19" y="300"/>
                      </a:cxn>
                      <a:cxn ang="0">
                        <a:pos x="0" y="334"/>
                      </a:cxn>
                      <a:cxn ang="0">
                        <a:pos x="0" y="345"/>
                      </a:cxn>
                      <a:cxn ang="0">
                        <a:pos x="4" y="357"/>
                      </a:cxn>
                      <a:cxn ang="0">
                        <a:pos x="20" y="360"/>
                      </a:cxn>
                      <a:cxn ang="0">
                        <a:pos x="43" y="361"/>
                      </a:cxn>
                      <a:cxn ang="0">
                        <a:pos x="56" y="366"/>
                      </a:cxn>
                      <a:cxn ang="0">
                        <a:pos x="54" y="390"/>
                      </a:cxn>
                      <a:cxn ang="0">
                        <a:pos x="48" y="420"/>
                      </a:cxn>
                      <a:cxn ang="0">
                        <a:pos x="61" y="436"/>
                      </a:cxn>
                      <a:cxn ang="0">
                        <a:pos x="57" y="458"/>
                      </a:cxn>
                      <a:cxn ang="0">
                        <a:pos x="67" y="472"/>
                      </a:cxn>
                      <a:cxn ang="0">
                        <a:pos x="78" y="510"/>
                      </a:cxn>
                      <a:cxn ang="0">
                        <a:pos x="95" y="522"/>
                      </a:cxn>
                      <a:cxn ang="0">
                        <a:pos x="120" y="522"/>
                      </a:cxn>
                      <a:cxn ang="0">
                        <a:pos x="154" y="516"/>
                      </a:cxn>
                      <a:cxn ang="0">
                        <a:pos x="191" y="510"/>
                      </a:cxn>
                      <a:cxn ang="0">
                        <a:pos x="188" y="578"/>
                      </a:cxn>
                      <a:cxn ang="0">
                        <a:pos x="470" y="487"/>
                      </a:cxn>
                      <a:cxn ang="0">
                        <a:pos x="448" y="434"/>
                      </a:cxn>
                      <a:cxn ang="0">
                        <a:pos x="453" y="393"/>
                      </a:cxn>
                      <a:cxn ang="0">
                        <a:pos x="530" y="316"/>
                      </a:cxn>
                      <a:cxn ang="0">
                        <a:pos x="530" y="111"/>
                      </a:cxn>
                      <a:cxn ang="0">
                        <a:pos x="478" y="54"/>
                      </a:cxn>
                      <a:cxn ang="0">
                        <a:pos x="413" y="25"/>
                      </a:cxn>
                      <a:cxn ang="0">
                        <a:pos x="344" y="0"/>
                      </a:cxn>
                      <a:cxn ang="0">
                        <a:pos x="254" y="12"/>
                      </a:cxn>
                      <a:cxn ang="0">
                        <a:pos x="173" y="18"/>
                      </a:cxn>
                    </a:cxnLst>
                    <a:rect l="0" t="0" r="r" b="b"/>
                    <a:pathLst>
                      <a:path w="530" h="578">
                        <a:moveTo>
                          <a:pt x="173" y="18"/>
                        </a:moveTo>
                        <a:lnTo>
                          <a:pt x="127" y="52"/>
                        </a:lnTo>
                        <a:lnTo>
                          <a:pt x="102" y="93"/>
                        </a:lnTo>
                        <a:lnTo>
                          <a:pt x="79" y="138"/>
                        </a:lnTo>
                        <a:lnTo>
                          <a:pt x="65" y="161"/>
                        </a:lnTo>
                        <a:lnTo>
                          <a:pt x="65" y="185"/>
                        </a:lnTo>
                        <a:lnTo>
                          <a:pt x="77" y="215"/>
                        </a:lnTo>
                        <a:lnTo>
                          <a:pt x="54" y="238"/>
                        </a:lnTo>
                        <a:lnTo>
                          <a:pt x="19" y="300"/>
                        </a:lnTo>
                        <a:lnTo>
                          <a:pt x="0" y="334"/>
                        </a:lnTo>
                        <a:lnTo>
                          <a:pt x="0" y="345"/>
                        </a:lnTo>
                        <a:lnTo>
                          <a:pt x="4" y="357"/>
                        </a:lnTo>
                        <a:lnTo>
                          <a:pt x="20" y="360"/>
                        </a:lnTo>
                        <a:lnTo>
                          <a:pt x="43" y="361"/>
                        </a:lnTo>
                        <a:lnTo>
                          <a:pt x="56" y="366"/>
                        </a:lnTo>
                        <a:lnTo>
                          <a:pt x="54" y="390"/>
                        </a:lnTo>
                        <a:lnTo>
                          <a:pt x="48" y="420"/>
                        </a:lnTo>
                        <a:lnTo>
                          <a:pt x="61" y="436"/>
                        </a:lnTo>
                        <a:lnTo>
                          <a:pt x="57" y="458"/>
                        </a:lnTo>
                        <a:lnTo>
                          <a:pt x="67" y="472"/>
                        </a:lnTo>
                        <a:lnTo>
                          <a:pt x="78" y="510"/>
                        </a:lnTo>
                        <a:lnTo>
                          <a:pt x="95" y="522"/>
                        </a:lnTo>
                        <a:lnTo>
                          <a:pt x="120" y="522"/>
                        </a:lnTo>
                        <a:lnTo>
                          <a:pt x="154" y="516"/>
                        </a:lnTo>
                        <a:lnTo>
                          <a:pt x="191" y="510"/>
                        </a:lnTo>
                        <a:lnTo>
                          <a:pt x="188" y="578"/>
                        </a:lnTo>
                        <a:lnTo>
                          <a:pt x="470" y="487"/>
                        </a:lnTo>
                        <a:lnTo>
                          <a:pt x="448" y="434"/>
                        </a:lnTo>
                        <a:lnTo>
                          <a:pt x="453" y="393"/>
                        </a:lnTo>
                        <a:lnTo>
                          <a:pt x="530" y="316"/>
                        </a:lnTo>
                        <a:lnTo>
                          <a:pt x="530" y="111"/>
                        </a:lnTo>
                        <a:lnTo>
                          <a:pt x="478" y="54"/>
                        </a:lnTo>
                        <a:lnTo>
                          <a:pt x="413" y="25"/>
                        </a:lnTo>
                        <a:lnTo>
                          <a:pt x="344" y="0"/>
                        </a:lnTo>
                        <a:lnTo>
                          <a:pt x="254" y="12"/>
                        </a:lnTo>
                        <a:lnTo>
                          <a:pt x="173" y="18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4" name="Freeform 106"/>
                  <p:cNvSpPr>
                    <a:spLocks/>
                  </p:cNvSpPr>
                  <p:nvPr/>
                </p:nvSpPr>
                <p:spPr bwMode="auto">
                  <a:xfrm>
                    <a:off x="4305" y="1278"/>
                    <a:ext cx="11" cy="3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7" y="8"/>
                      </a:cxn>
                      <a:cxn ang="0">
                        <a:pos x="23" y="6"/>
                      </a:cxn>
                      <a:cxn ang="0">
                        <a:pos x="30" y="9"/>
                      </a:cxn>
                      <a:cxn ang="0">
                        <a:pos x="32" y="2"/>
                      </a:cxn>
                      <a:cxn ang="0">
                        <a:pos x="22" y="0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2" h="9">
                        <a:moveTo>
                          <a:pt x="0" y="3"/>
                        </a:moveTo>
                        <a:lnTo>
                          <a:pt x="7" y="8"/>
                        </a:lnTo>
                        <a:lnTo>
                          <a:pt x="23" y="6"/>
                        </a:lnTo>
                        <a:lnTo>
                          <a:pt x="30" y="9"/>
                        </a:lnTo>
                        <a:lnTo>
                          <a:pt x="32" y="2"/>
                        </a:lnTo>
                        <a:lnTo>
                          <a:pt x="22" y="0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5" name="Freeform 107"/>
                  <p:cNvSpPr>
                    <a:spLocks/>
                  </p:cNvSpPr>
                  <p:nvPr/>
                </p:nvSpPr>
                <p:spPr bwMode="auto">
                  <a:xfrm>
                    <a:off x="4315" y="1270"/>
                    <a:ext cx="4" cy="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6"/>
                      </a:cxn>
                      <a:cxn ang="0">
                        <a:pos x="8" y="13"/>
                      </a:cxn>
                      <a:cxn ang="0">
                        <a:pos x="10" y="24"/>
                      </a:cxn>
                      <a:cxn ang="0">
                        <a:pos x="14" y="10"/>
                      </a:cxn>
                      <a:cxn ang="0">
                        <a:pos x="14" y="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4" h="24">
                        <a:moveTo>
                          <a:pt x="0" y="0"/>
                        </a:moveTo>
                        <a:lnTo>
                          <a:pt x="8" y="6"/>
                        </a:lnTo>
                        <a:lnTo>
                          <a:pt x="8" y="13"/>
                        </a:lnTo>
                        <a:lnTo>
                          <a:pt x="10" y="24"/>
                        </a:lnTo>
                        <a:lnTo>
                          <a:pt x="14" y="10"/>
                        </a:lnTo>
                        <a:lnTo>
                          <a:pt x="14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6" name="Freeform 108"/>
                  <p:cNvSpPr>
                    <a:spLocks/>
                  </p:cNvSpPr>
                  <p:nvPr/>
                </p:nvSpPr>
                <p:spPr bwMode="auto">
                  <a:xfrm>
                    <a:off x="4321" y="1247"/>
                    <a:ext cx="5" cy="15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5" y="25"/>
                      </a:cxn>
                      <a:cxn ang="0">
                        <a:pos x="0" y="44"/>
                      </a:cxn>
                      <a:cxn ang="0">
                        <a:pos x="8" y="31"/>
                      </a:cxn>
                      <a:cxn ang="0">
                        <a:pos x="15" y="0"/>
                      </a:cxn>
                    </a:cxnLst>
                    <a:rect l="0" t="0" r="r" b="b"/>
                    <a:pathLst>
                      <a:path w="15" h="44">
                        <a:moveTo>
                          <a:pt x="15" y="0"/>
                        </a:moveTo>
                        <a:lnTo>
                          <a:pt x="5" y="25"/>
                        </a:lnTo>
                        <a:lnTo>
                          <a:pt x="0" y="44"/>
                        </a:lnTo>
                        <a:lnTo>
                          <a:pt x="8" y="31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7" name="Freeform 109"/>
                  <p:cNvSpPr>
                    <a:spLocks/>
                  </p:cNvSpPr>
                  <p:nvPr/>
                </p:nvSpPr>
                <p:spPr bwMode="auto">
                  <a:xfrm>
                    <a:off x="4325" y="1233"/>
                    <a:ext cx="20" cy="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0"/>
                      </a:cxn>
                      <a:cxn ang="0">
                        <a:pos x="10" y="26"/>
                      </a:cxn>
                      <a:cxn ang="0">
                        <a:pos x="10" y="30"/>
                      </a:cxn>
                      <a:cxn ang="0">
                        <a:pos x="7" y="38"/>
                      </a:cxn>
                      <a:cxn ang="0">
                        <a:pos x="14" y="25"/>
                      </a:cxn>
                      <a:cxn ang="0">
                        <a:pos x="26" y="25"/>
                      </a:cxn>
                      <a:cxn ang="0">
                        <a:pos x="38" y="20"/>
                      </a:cxn>
                      <a:cxn ang="0">
                        <a:pos x="59" y="19"/>
                      </a:cxn>
                      <a:cxn ang="0">
                        <a:pos x="38" y="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9" h="38">
                        <a:moveTo>
                          <a:pt x="0" y="0"/>
                        </a:moveTo>
                        <a:lnTo>
                          <a:pt x="12" y="20"/>
                        </a:lnTo>
                        <a:lnTo>
                          <a:pt x="10" y="26"/>
                        </a:lnTo>
                        <a:lnTo>
                          <a:pt x="10" y="30"/>
                        </a:lnTo>
                        <a:lnTo>
                          <a:pt x="7" y="38"/>
                        </a:lnTo>
                        <a:lnTo>
                          <a:pt x="14" y="25"/>
                        </a:lnTo>
                        <a:lnTo>
                          <a:pt x="26" y="25"/>
                        </a:lnTo>
                        <a:lnTo>
                          <a:pt x="38" y="20"/>
                        </a:lnTo>
                        <a:lnTo>
                          <a:pt x="59" y="19"/>
                        </a:lnTo>
                        <a:lnTo>
                          <a:pt x="38" y="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8" name="Freeform 110"/>
                  <p:cNvSpPr>
                    <a:spLocks/>
                  </p:cNvSpPr>
                  <p:nvPr/>
                </p:nvSpPr>
                <p:spPr bwMode="auto">
                  <a:xfrm>
                    <a:off x="4320" y="1215"/>
                    <a:ext cx="33" cy="12"/>
                  </a:xfrm>
                  <a:custGeom>
                    <a:avLst/>
                    <a:gdLst/>
                    <a:ahLst/>
                    <a:cxnLst>
                      <a:cxn ang="0">
                        <a:pos x="0" y="19"/>
                      </a:cxn>
                      <a:cxn ang="0">
                        <a:pos x="4" y="32"/>
                      </a:cxn>
                      <a:cxn ang="0">
                        <a:pos x="14" y="36"/>
                      </a:cxn>
                      <a:cxn ang="0">
                        <a:pos x="30" y="25"/>
                      </a:cxn>
                      <a:cxn ang="0">
                        <a:pos x="50" y="19"/>
                      </a:cxn>
                      <a:cxn ang="0">
                        <a:pos x="83" y="18"/>
                      </a:cxn>
                      <a:cxn ang="0">
                        <a:pos x="98" y="20"/>
                      </a:cxn>
                      <a:cxn ang="0">
                        <a:pos x="73" y="9"/>
                      </a:cxn>
                      <a:cxn ang="0">
                        <a:pos x="55" y="5"/>
                      </a:cxn>
                      <a:cxn ang="0">
                        <a:pos x="58" y="0"/>
                      </a:cxn>
                      <a:cxn ang="0">
                        <a:pos x="41" y="7"/>
                      </a:cxn>
                      <a:cxn ang="0">
                        <a:pos x="43" y="3"/>
                      </a:cxn>
                      <a:cxn ang="0">
                        <a:pos x="29" y="9"/>
                      </a:cxn>
                      <a:cxn ang="0">
                        <a:pos x="16" y="9"/>
                      </a:cxn>
                      <a:cxn ang="0">
                        <a:pos x="0" y="19"/>
                      </a:cxn>
                    </a:cxnLst>
                    <a:rect l="0" t="0" r="r" b="b"/>
                    <a:pathLst>
                      <a:path w="98" h="36">
                        <a:moveTo>
                          <a:pt x="0" y="19"/>
                        </a:moveTo>
                        <a:lnTo>
                          <a:pt x="4" y="32"/>
                        </a:lnTo>
                        <a:lnTo>
                          <a:pt x="14" y="36"/>
                        </a:lnTo>
                        <a:lnTo>
                          <a:pt x="30" y="25"/>
                        </a:lnTo>
                        <a:lnTo>
                          <a:pt x="50" y="19"/>
                        </a:lnTo>
                        <a:lnTo>
                          <a:pt x="83" y="18"/>
                        </a:lnTo>
                        <a:lnTo>
                          <a:pt x="98" y="20"/>
                        </a:lnTo>
                        <a:lnTo>
                          <a:pt x="73" y="9"/>
                        </a:lnTo>
                        <a:lnTo>
                          <a:pt x="55" y="5"/>
                        </a:lnTo>
                        <a:lnTo>
                          <a:pt x="58" y="0"/>
                        </a:lnTo>
                        <a:lnTo>
                          <a:pt x="41" y="7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6" y="9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9" name="Freeform 111"/>
                  <p:cNvSpPr>
                    <a:spLocks/>
                  </p:cNvSpPr>
                  <p:nvPr/>
                </p:nvSpPr>
                <p:spPr bwMode="auto">
                  <a:xfrm>
                    <a:off x="4393" y="1231"/>
                    <a:ext cx="19" cy="38"/>
                  </a:xfrm>
                  <a:custGeom>
                    <a:avLst/>
                    <a:gdLst/>
                    <a:ahLst/>
                    <a:cxnLst>
                      <a:cxn ang="0">
                        <a:pos x="0" y="22"/>
                      </a:cxn>
                      <a:cxn ang="0">
                        <a:pos x="18" y="8"/>
                      </a:cxn>
                      <a:cxn ang="0">
                        <a:pos x="38" y="11"/>
                      </a:cxn>
                      <a:cxn ang="0">
                        <a:pos x="50" y="30"/>
                      </a:cxn>
                      <a:cxn ang="0">
                        <a:pos x="52" y="56"/>
                      </a:cxn>
                      <a:cxn ang="0">
                        <a:pos x="50" y="76"/>
                      </a:cxn>
                      <a:cxn ang="0">
                        <a:pos x="43" y="93"/>
                      </a:cxn>
                      <a:cxn ang="0">
                        <a:pos x="33" y="67"/>
                      </a:cxn>
                      <a:cxn ang="0">
                        <a:pos x="23" y="53"/>
                      </a:cxn>
                      <a:cxn ang="0">
                        <a:pos x="3" y="43"/>
                      </a:cxn>
                      <a:cxn ang="0">
                        <a:pos x="19" y="64"/>
                      </a:cxn>
                      <a:cxn ang="0">
                        <a:pos x="35" y="80"/>
                      </a:cxn>
                      <a:cxn ang="0">
                        <a:pos x="36" y="98"/>
                      </a:cxn>
                      <a:cxn ang="0">
                        <a:pos x="29" y="113"/>
                      </a:cxn>
                      <a:cxn ang="0">
                        <a:pos x="21" y="115"/>
                      </a:cxn>
                      <a:cxn ang="0">
                        <a:pos x="45" y="110"/>
                      </a:cxn>
                      <a:cxn ang="0">
                        <a:pos x="57" y="85"/>
                      </a:cxn>
                      <a:cxn ang="0">
                        <a:pos x="58" y="53"/>
                      </a:cxn>
                      <a:cxn ang="0">
                        <a:pos x="57" y="24"/>
                      </a:cxn>
                      <a:cxn ang="0">
                        <a:pos x="43" y="5"/>
                      </a:cxn>
                      <a:cxn ang="0">
                        <a:pos x="25" y="0"/>
                      </a:cxn>
                      <a:cxn ang="0">
                        <a:pos x="8" y="3"/>
                      </a:cxn>
                      <a:cxn ang="0">
                        <a:pos x="0" y="22"/>
                      </a:cxn>
                    </a:cxnLst>
                    <a:rect l="0" t="0" r="r" b="b"/>
                    <a:pathLst>
                      <a:path w="58" h="115">
                        <a:moveTo>
                          <a:pt x="0" y="22"/>
                        </a:moveTo>
                        <a:lnTo>
                          <a:pt x="18" y="8"/>
                        </a:lnTo>
                        <a:lnTo>
                          <a:pt x="38" y="11"/>
                        </a:lnTo>
                        <a:lnTo>
                          <a:pt x="50" y="30"/>
                        </a:lnTo>
                        <a:lnTo>
                          <a:pt x="52" y="56"/>
                        </a:lnTo>
                        <a:lnTo>
                          <a:pt x="50" y="76"/>
                        </a:lnTo>
                        <a:lnTo>
                          <a:pt x="43" y="93"/>
                        </a:lnTo>
                        <a:lnTo>
                          <a:pt x="33" y="67"/>
                        </a:lnTo>
                        <a:lnTo>
                          <a:pt x="23" y="53"/>
                        </a:lnTo>
                        <a:lnTo>
                          <a:pt x="3" y="43"/>
                        </a:lnTo>
                        <a:lnTo>
                          <a:pt x="19" y="64"/>
                        </a:lnTo>
                        <a:lnTo>
                          <a:pt x="35" y="80"/>
                        </a:lnTo>
                        <a:lnTo>
                          <a:pt x="36" y="98"/>
                        </a:lnTo>
                        <a:lnTo>
                          <a:pt x="29" y="113"/>
                        </a:lnTo>
                        <a:lnTo>
                          <a:pt x="21" y="115"/>
                        </a:lnTo>
                        <a:lnTo>
                          <a:pt x="45" y="110"/>
                        </a:lnTo>
                        <a:lnTo>
                          <a:pt x="57" y="85"/>
                        </a:lnTo>
                        <a:lnTo>
                          <a:pt x="58" y="53"/>
                        </a:lnTo>
                        <a:lnTo>
                          <a:pt x="57" y="24"/>
                        </a:lnTo>
                        <a:lnTo>
                          <a:pt x="43" y="5"/>
                        </a:lnTo>
                        <a:lnTo>
                          <a:pt x="25" y="0"/>
                        </a:lnTo>
                        <a:lnTo>
                          <a:pt x="8" y="3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00" name="Freeform 112"/>
                  <p:cNvSpPr>
                    <a:spLocks/>
                  </p:cNvSpPr>
                  <p:nvPr/>
                </p:nvSpPr>
                <p:spPr bwMode="auto">
                  <a:xfrm>
                    <a:off x="4387" y="1225"/>
                    <a:ext cx="31" cy="51"/>
                  </a:xfrm>
                  <a:custGeom>
                    <a:avLst/>
                    <a:gdLst/>
                    <a:ahLst/>
                    <a:cxnLst>
                      <a:cxn ang="0">
                        <a:pos x="0" y="38"/>
                      </a:cxn>
                      <a:cxn ang="0">
                        <a:pos x="14" y="13"/>
                      </a:cxn>
                      <a:cxn ang="0">
                        <a:pos x="39" y="6"/>
                      </a:cxn>
                      <a:cxn ang="0">
                        <a:pos x="68" y="10"/>
                      </a:cxn>
                      <a:cxn ang="0">
                        <a:pos x="79" y="25"/>
                      </a:cxn>
                      <a:cxn ang="0">
                        <a:pos x="87" y="48"/>
                      </a:cxn>
                      <a:cxn ang="0">
                        <a:pos x="87" y="67"/>
                      </a:cxn>
                      <a:cxn ang="0">
                        <a:pos x="82" y="80"/>
                      </a:cxn>
                      <a:cxn ang="0">
                        <a:pos x="82" y="98"/>
                      </a:cxn>
                      <a:cxn ang="0">
                        <a:pos x="78" y="121"/>
                      </a:cxn>
                      <a:cxn ang="0">
                        <a:pos x="57" y="143"/>
                      </a:cxn>
                      <a:cxn ang="0">
                        <a:pos x="45" y="143"/>
                      </a:cxn>
                      <a:cxn ang="0">
                        <a:pos x="29" y="143"/>
                      </a:cxn>
                      <a:cxn ang="0">
                        <a:pos x="29" y="146"/>
                      </a:cxn>
                      <a:cxn ang="0">
                        <a:pos x="41" y="155"/>
                      </a:cxn>
                      <a:cxn ang="0">
                        <a:pos x="55" y="153"/>
                      </a:cxn>
                      <a:cxn ang="0">
                        <a:pos x="74" y="145"/>
                      </a:cxn>
                      <a:cxn ang="0">
                        <a:pos x="88" y="123"/>
                      </a:cxn>
                      <a:cxn ang="0">
                        <a:pos x="89" y="86"/>
                      </a:cxn>
                      <a:cxn ang="0">
                        <a:pos x="93" y="63"/>
                      </a:cxn>
                      <a:cxn ang="0">
                        <a:pos x="93" y="42"/>
                      </a:cxn>
                      <a:cxn ang="0">
                        <a:pos x="85" y="22"/>
                      </a:cxn>
                      <a:cxn ang="0">
                        <a:pos x="75" y="6"/>
                      </a:cxn>
                      <a:cxn ang="0">
                        <a:pos x="50" y="0"/>
                      </a:cxn>
                      <a:cxn ang="0">
                        <a:pos x="14" y="4"/>
                      </a:cxn>
                      <a:cxn ang="0">
                        <a:pos x="2" y="13"/>
                      </a:cxn>
                      <a:cxn ang="0">
                        <a:pos x="0" y="38"/>
                      </a:cxn>
                    </a:cxnLst>
                    <a:rect l="0" t="0" r="r" b="b"/>
                    <a:pathLst>
                      <a:path w="93" h="155">
                        <a:moveTo>
                          <a:pt x="0" y="38"/>
                        </a:moveTo>
                        <a:lnTo>
                          <a:pt x="14" y="13"/>
                        </a:lnTo>
                        <a:lnTo>
                          <a:pt x="39" y="6"/>
                        </a:lnTo>
                        <a:lnTo>
                          <a:pt x="68" y="10"/>
                        </a:lnTo>
                        <a:lnTo>
                          <a:pt x="79" y="25"/>
                        </a:lnTo>
                        <a:lnTo>
                          <a:pt x="87" y="48"/>
                        </a:lnTo>
                        <a:lnTo>
                          <a:pt x="87" y="67"/>
                        </a:lnTo>
                        <a:lnTo>
                          <a:pt x="82" y="80"/>
                        </a:lnTo>
                        <a:lnTo>
                          <a:pt x="82" y="98"/>
                        </a:lnTo>
                        <a:lnTo>
                          <a:pt x="78" y="121"/>
                        </a:lnTo>
                        <a:lnTo>
                          <a:pt x="57" y="143"/>
                        </a:lnTo>
                        <a:lnTo>
                          <a:pt x="45" y="143"/>
                        </a:lnTo>
                        <a:lnTo>
                          <a:pt x="29" y="143"/>
                        </a:lnTo>
                        <a:lnTo>
                          <a:pt x="29" y="146"/>
                        </a:lnTo>
                        <a:lnTo>
                          <a:pt x="41" y="155"/>
                        </a:lnTo>
                        <a:lnTo>
                          <a:pt x="55" y="153"/>
                        </a:lnTo>
                        <a:lnTo>
                          <a:pt x="74" y="145"/>
                        </a:lnTo>
                        <a:lnTo>
                          <a:pt x="88" y="123"/>
                        </a:lnTo>
                        <a:lnTo>
                          <a:pt x="89" y="86"/>
                        </a:lnTo>
                        <a:lnTo>
                          <a:pt x="93" y="63"/>
                        </a:lnTo>
                        <a:lnTo>
                          <a:pt x="93" y="42"/>
                        </a:lnTo>
                        <a:lnTo>
                          <a:pt x="85" y="22"/>
                        </a:lnTo>
                        <a:lnTo>
                          <a:pt x="75" y="6"/>
                        </a:lnTo>
                        <a:lnTo>
                          <a:pt x="50" y="0"/>
                        </a:lnTo>
                        <a:lnTo>
                          <a:pt x="14" y="4"/>
                        </a:lnTo>
                        <a:lnTo>
                          <a:pt x="2" y="13"/>
                        </a:lnTo>
                        <a:lnTo>
                          <a:pt x="0" y="38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01" name="Freeform 113"/>
                  <p:cNvSpPr>
                    <a:spLocks/>
                  </p:cNvSpPr>
                  <p:nvPr/>
                </p:nvSpPr>
                <p:spPr bwMode="auto">
                  <a:xfrm>
                    <a:off x="4372" y="1279"/>
                    <a:ext cx="28" cy="44"/>
                  </a:xfrm>
                  <a:custGeom>
                    <a:avLst/>
                    <a:gdLst/>
                    <a:ahLst/>
                    <a:cxnLst>
                      <a:cxn ang="0">
                        <a:pos x="86" y="0"/>
                      </a:cxn>
                      <a:cxn ang="0">
                        <a:pos x="75" y="29"/>
                      </a:cxn>
                      <a:cxn ang="0">
                        <a:pos x="57" y="59"/>
                      </a:cxn>
                      <a:cxn ang="0">
                        <a:pos x="38" y="85"/>
                      </a:cxn>
                      <a:cxn ang="0">
                        <a:pos x="12" y="120"/>
                      </a:cxn>
                      <a:cxn ang="0">
                        <a:pos x="0" y="131"/>
                      </a:cxn>
                      <a:cxn ang="0">
                        <a:pos x="30" y="115"/>
                      </a:cxn>
                      <a:cxn ang="0">
                        <a:pos x="51" y="84"/>
                      </a:cxn>
                      <a:cxn ang="0">
                        <a:pos x="73" y="49"/>
                      </a:cxn>
                      <a:cxn ang="0">
                        <a:pos x="86" y="0"/>
                      </a:cxn>
                    </a:cxnLst>
                    <a:rect l="0" t="0" r="r" b="b"/>
                    <a:pathLst>
                      <a:path w="86" h="131">
                        <a:moveTo>
                          <a:pt x="86" y="0"/>
                        </a:moveTo>
                        <a:lnTo>
                          <a:pt x="75" y="29"/>
                        </a:lnTo>
                        <a:lnTo>
                          <a:pt x="57" y="59"/>
                        </a:lnTo>
                        <a:lnTo>
                          <a:pt x="38" y="85"/>
                        </a:lnTo>
                        <a:lnTo>
                          <a:pt x="12" y="120"/>
                        </a:lnTo>
                        <a:lnTo>
                          <a:pt x="0" y="131"/>
                        </a:lnTo>
                        <a:lnTo>
                          <a:pt x="30" y="115"/>
                        </a:lnTo>
                        <a:lnTo>
                          <a:pt x="51" y="84"/>
                        </a:lnTo>
                        <a:lnTo>
                          <a:pt x="73" y="49"/>
                        </a:lnTo>
                        <a:lnTo>
                          <a:pt x="86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02" name="Freeform 114"/>
                  <p:cNvSpPr>
                    <a:spLocks/>
                  </p:cNvSpPr>
                  <p:nvPr/>
                </p:nvSpPr>
                <p:spPr bwMode="auto">
                  <a:xfrm>
                    <a:off x="4325" y="1135"/>
                    <a:ext cx="161" cy="160"/>
                  </a:xfrm>
                  <a:custGeom>
                    <a:avLst/>
                    <a:gdLst/>
                    <a:ahLst/>
                    <a:cxnLst>
                      <a:cxn ang="0">
                        <a:pos x="38" y="138"/>
                      </a:cxn>
                      <a:cxn ang="0">
                        <a:pos x="111" y="128"/>
                      </a:cxn>
                      <a:cxn ang="0">
                        <a:pos x="161" y="134"/>
                      </a:cxn>
                      <a:cxn ang="0">
                        <a:pos x="190" y="168"/>
                      </a:cxn>
                      <a:cxn ang="0">
                        <a:pos x="172" y="209"/>
                      </a:cxn>
                      <a:cxn ang="0">
                        <a:pos x="149" y="224"/>
                      </a:cxn>
                      <a:cxn ang="0">
                        <a:pos x="142" y="263"/>
                      </a:cxn>
                      <a:cxn ang="0">
                        <a:pos x="157" y="288"/>
                      </a:cxn>
                      <a:cxn ang="0">
                        <a:pos x="145" y="326"/>
                      </a:cxn>
                      <a:cxn ang="0">
                        <a:pos x="174" y="326"/>
                      </a:cxn>
                      <a:cxn ang="0">
                        <a:pos x="183" y="283"/>
                      </a:cxn>
                      <a:cxn ang="0">
                        <a:pos x="201" y="263"/>
                      </a:cxn>
                      <a:cxn ang="0">
                        <a:pos x="237" y="263"/>
                      </a:cxn>
                      <a:cxn ang="0">
                        <a:pos x="272" y="272"/>
                      </a:cxn>
                      <a:cxn ang="0">
                        <a:pos x="283" y="301"/>
                      </a:cxn>
                      <a:cxn ang="0">
                        <a:pos x="287" y="341"/>
                      </a:cxn>
                      <a:cxn ang="0">
                        <a:pos x="283" y="372"/>
                      </a:cxn>
                      <a:cxn ang="0">
                        <a:pos x="283" y="393"/>
                      </a:cxn>
                      <a:cxn ang="0">
                        <a:pos x="285" y="418"/>
                      </a:cxn>
                      <a:cxn ang="0">
                        <a:pos x="307" y="441"/>
                      </a:cxn>
                      <a:cxn ang="0">
                        <a:pos x="324" y="454"/>
                      </a:cxn>
                      <a:cxn ang="0">
                        <a:pos x="366" y="481"/>
                      </a:cxn>
                      <a:cxn ang="0">
                        <a:pos x="445" y="401"/>
                      </a:cxn>
                      <a:cxn ang="0">
                        <a:pos x="468" y="335"/>
                      </a:cxn>
                      <a:cxn ang="0">
                        <a:pos x="477" y="230"/>
                      </a:cxn>
                      <a:cxn ang="0">
                        <a:pos x="481" y="155"/>
                      </a:cxn>
                      <a:cxn ang="0">
                        <a:pos x="473" y="82"/>
                      </a:cxn>
                      <a:cxn ang="0">
                        <a:pos x="452" y="42"/>
                      </a:cxn>
                      <a:cxn ang="0">
                        <a:pos x="404" y="15"/>
                      </a:cxn>
                      <a:cxn ang="0">
                        <a:pos x="360" y="6"/>
                      </a:cxn>
                      <a:cxn ang="0">
                        <a:pos x="276" y="0"/>
                      </a:cxn>
                      <a:cxn ang="0">
                        <a:pos x="195" y="4"/>
                      </a:cxn>
                      <a:cxn ang="0">
                        <a:pos x="92" y="21"/>
                      </a:cxn>
                      <a:cxn ang="0">
                        <a:pos x="46" y="44"/>
                      </a:cxn>
                      <a:cxn ang="0">
                        <a:pos x="23" y="67"/>
                      </a:cxn>
                      <a:cxn ang="0">
                        <a:pos x="0" y="100"/>
                      </a:cxn>
                      <a:cxn ang="0">
                        <a:pos x="5" y="119"/>
                      </a:cxn>
                      <a:cxn ang="0">
                        <a:pos x="38" y="138"/>
                      </a:cxn>
                    </a:cxnLst>
                    <a:rect l="0" t="0" r="r" b="b"/>
                    <a:pathLst>
                      <a:path w="481" h="481">
                        <a:moveTo>
                          <a:pt x="38" y="138"/>
                        </a:moveTo>
                        <a:lnTo>
                          <a:pt x="111" y="128"/>
                        </a:lnTo>
                        <a:lnTo>
                          <a:pt x="161" y="134"/>
                        </a:lnTo>
                        <a:lnTo>
                          <a:pt x="190" y="168"/>
                        </a:lnTo>
                        <a:lnTo>
                          <a:pt x="172" y="209"/>
                        </a:lnTo>
                        <a:lnTo>
                          <a:pt x="149" y="224"/>
                        </a:lnTo>
                        <a:lnTo>
                          <a:pt x="142" y="263"/>
                        </a:lnTo>
                        <a:lnTo>
                          <a:pt x="157" y="288"/>
                        </a:lnTo>
                        <a:lnTo>
                          <a:pt x="145" y="326"/>
                        </a:lnTo>
                        <a:lnTo>
                          <a:pt x="174" y="326"/>
                        </a:lnTo>
                        <a:lnTo>
                          <a:pt x="183" y="283"/>
                        </a:lnTo>
                        <a:lnTo>
                          <a:pt x="201" y="263"/>
                        </a:lnTo>
                        <a:lnTo>
                          <a:pt x="237" y="263"/>
                        </a:lnTo>
                        <a:lnTo>
                          <a:pt x="272" y="272"/>
                        </a:lnTo>
                        <a:lnTo>
                          <a:pt x="283" y="301"/>
                        </a:lnTo>
                        <a:lnTo>
                          <a:pt x="287" y="341"/>
                        </a:lnTo>
                        <a:lnTo>
                          <a:pt x="283" y="372"/>
                        </a:lnTo>
                        <a:lnTo>
                          <a:pt x="283" y="393"/>
                        </a:lnTo>
                        <a:lnTo>
                          <a:pt x="285" y="418"/>
                        </a:lnTo>
                        <a:lnTo>
                          <a:pt x="307" y="441"/>
                        </a:lnTo>
                        <a:lnTo>
                          <a:pt x="324" y="454"/>
                        </a:lnTo>
                        <a:lnTo>
                          <a:pt x="366" y="481"/>
                        </a:lnTo>
                        <a:lnTo>
                          <a:pt x="445" y="401"/>
                        </a:lnTo>
                        <a:lnTo>
                          <a:pt x="468" y="335"/>
                        </a:lnTo>
                        <a:lnTo>
                          <a:pt x="477" y="230"/>
                        </a:lnTo>
                        <a:lnTo>
                          <a:pt x="481" y="155"/>
                        </a:lnTo>
                        <a:lnTo>
                          <a:pt x="473" y="82"/>
                        </a:lnTo>
                        <a:lnTo>
                          <a:pt x="452" y="42"/>
                        </a:lnTo>
                        <a:lnTo>
                          <a:pt x="404" y="15"/>
                        </a:lnTo>
                        <a:lnTo>
                          <a:pt x="360" y="6"/>
                        </a:lnTo>
                        <a:lnTo>
                          <a:pt x="276" y="0"/>
                        </a:lnTo>
                        <a:lnTo>
                          <a:pt x="195" y="4"/>
                        </a:lnTo>
                        <a:lnTo>
                          <a:pt x="92" y="21"/>
                        </a:lnTo>
                        <a:lnTo>
                          <a:pt x="46" y="44"/>
                        </a:lnTo>
                        <a:lnTo>
                          <a:pt x="23" y="67"/>
                        </a:lnTo>
                        <a:lnTo>
                          <a:pt x="0" y="100"/>
                        </a:lnTo>
                        <a:lnTo>
                          <a:pt x="5" y="119"/>
                        </a:lnTo>
                        <a:lnTo>
                          <a:pt x="38" y="138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03" name="Freeform 115"/>
                  <p:cNvSpPr>
                    <a:spLocks/>
                  </p:cNvSpPr>
                  <p:nvPr/>
                </p:nvSpPr>
                <p:spPr bwMode="auto">
                  <a:xfrm>
                    <a:off x="4330" y="1137"/>
                    <a:ext cx="152" cy="154"/>
                  </a:xfrm>
                  <a:custGeom>
                    <a:avLst/>
                    <a:gdLst/>
                    <a:ahLst/>
                    <a:cxnLst>
                      <a:cxn ang="0">
                        <a:pos x="19" y="69"/>
                      </a:cxn>
                      <a:cxn ang="0">
                        <a:pos x="10" y="109"/>
                      </a:cxn>
                      <a:cxn ang="0">
                        <a:pos x="116" y="113"/>
                      </a:cxn>
                      <a:cxn ang="0">
                        <a:pos x="209" y="90"/>
                      </a:cxn>
                      <a:cxn ang="0">
                        <a:pos x="165" y="105"/>
                      </a:cxn>
                      <a:cxn ang="0">
                        <a:pos x="154" y="122"/>
                      </a:cxn>
                      <a:cxn ang="0">
                        <a:pos x="200" y="117"/>
                      </a:cxn>
                      <a:cxn ang="0">
                        <a:pos x="211" y="124"/>
                      </a:cxn>
                      <a:cxn ang="0">
                        <a:pos x="184" y="155"/>
                      </a:cxn>
                      <a:cxn ang="0">
                        <a:pos x="192" y="162"/>
                      </a:cxn>
                      <a:cxn ang="0">
                        <a:pos x="167" y="201"/>
                      </a:cxn>
                      <a:cxn ang="0">
                        <a:pos x="251" y="182"/>
                      </a:cxn>
                      <a:cxn ang="0">
                        <a:pos x="140" y="224"/>
                      </a:cxn>
                      <a:cxn ang="0">
                        <a:pos x="202" y="216"/>
                      </a:cxn>
                      <a:cxn ang="0">
                        <a:pos x="148" y="243"/>
                      </a:cxn>
                      <a:cxn ang="0">
                        <a:pos x="165" y="257"/>
                      </a:cxn>
                      <a:cxn ang="0">
                        <a:pos x="254" y="247"/>
                      </a:cxn>
                      <a:cxn ang="0">
                        <a:pos x="319" y="255"/>
                      </a:cxn>
                      <a:cxn ang="0">
                        <a:pos x="315" y="272"/>
                      </a:cxn>
                      <a:cxn ang="0">
                        <a:pos x="330" y="282"/>
                      </a:cxn>
                      <a:cxn ang="0">
                        <a:pos x="278" y="318"/>
                      </a:cxn>
                      <a:cxn ang="0">
                        <a:pos x="326" y="316"/>
                      </a:cxn>
                      <a:cxn ang="0">
                        <a:pos x="278" y="368"/>
                      </a:cxn>
                      <a:cxn ang="0">
                        <a:pos x="311" y="366"/>
                      </a:cxn>
                      <a:cxn ang="0">
                        <a:pos x="297" y="421"/>
                      </a:cxn>
                      <a:cxn ang="0">
                        <a:pos x="357" y="338"/>
                      </a:cxn>
                      <a:cxn ang="0">
                        <a:pos x="301" y="431"/>
                      </a:cxn>
                      <a:cxn ang="0">
                        <a:pos x="369" y="397"/>
                      </a:cxn>
                      <a:cxn ang="0">
                        <a:pos x="353" y="433"/>
                      </a:cxn>
                      <a:cxn ang="0">
                        <a:pos x="389" y="431"/>
                      </a:cxn>
                      <a:cxn ang="0">
                        <a:pos x="445" y="277"/>
                      </a:cxn>
                      <a:cxn ang="0">
                        <a:pos x="418" y="182"/>
                      </a:cxn>
                      <a:cxn ang="0">
                        <a:pos x="369" y="191"/>
                      </a:cxn>
                      <a:cxn ang="0">
                        <a:pos x="453" y="160"/>
                      </a:cxn>
                      <a:cxn ang="0">
                        <a:pos x="397" y="101"/>
                      </a:cxn>
                      <a:cxn ang="0">
                        <a:pos x="360" y="101"/>
                      </a:cxn>
                      <a:cxn ang="0">
                        <a:pos x="437" y="49"/>
                      </a:cxn>
                      <a:cxn ang="0">
                        <a:pos x="347" y="29"/>
                      </a:cxn>
                      <a:cxn ang="0">
                        <a:pos x="372" y="11"/>
                      </a:cxn>
                      <a:cxn ang="0">
                        <a:pos x="259" y="9"/>
                      </a:cxn>
                      <a:cxn ang="0">
                        <a:pos x="215" y="23"/>
                      </a:cxn>
                      <a:cxn ang="0">
                        <a:pos x="207" y="2"/>
                      </a:cxn>
                      <a:cxn ang="0">
                        <a:pos x="119" y="38"/>
                      </a:cxn>
                      <a:cxn ang="0">
                        <a:pos x="134" y="11"/>
                      </a:cxn>
                    </a:cxnLst>
                    <a:rect l="0" t="0" r="r" b="b"/>
                    <a:pathLst>
                      <a:path w="457" h="462">
                        <a:moveTo>
                          <a:pt x="75" y="29"/>
                        </a:moveTo>
                        <a:lnTo>
                          <a:pt x="37" y="45"/>
                        </a:lnTo>
                        <a:lnTo>
                          <a:pt x="19" y="69"/>
                        </a:lnTo>
                        <a:lnTo>
                          <a:pt x="8" y="86"/>
                        </a:lnTo>
                        <a:lnTo>
                          <a:pt x="0" y="99"/>
                        </a:lnTo>
                        <a:lnTo>
                          <a:pt x="10" y="109"/>
                        </a:lnTo>
                        <a:lnTo>
                          <a:pt x="30" y="122"/>
                        </a:lnTo>
                        <a:lnTo>
                          <a:pt x="79" y="113"/>
                        </a:lnTo>
                        <a:lnTo>
                          <a:pt x="116" y="113"/>
                        </a:lnTo>
                        <a:lnTo>
                          <a:pt x="140" y="101"/>
                        </a:lnTo>
                        <a:lnTo>
                          <a:pt x="177" y="92"/>
                        </a:lnTo>
                        <a:lnTo>
                          <a:pt x="209" y="90"/>
                        </a:lnTo>
                        <a:lnTo>
                          <a:pt x="247" y="92"/>
                        </a:lnTo>
                        <a:lnTo>
                          <a:pt x="192" y="99"/>
                        </a:lnTo>
                        <a:lnTo>
                          <a:pt x="165" y="105"/>
                        </a:lnTo>
                        <a:lnTo>
                          <a:pt x="146" y="113"/>
                        </a:lnTo>
                        <a:lnTo>
                          <a:pt x="140" y="115"/>
                        </a:lnTo>
                        <a:lnTo>
                          <a:pt x="154" y="122"/>
                        </a:lnTo>
                        <a:lnTo>
                          <a:pt x="165" y="132"/>
                        </a:lnTo>
                        <a:lnTo>
                          <a:pt x="184" y="122"/>
                        </a:lnTo>
                        <a:lnTo>
                          <a:pt x="200" y="117"/>
                        </a:lnTo>
                        <a:lnTo>
                          <a:pt x="234" y="111"/>
                        </a:lnTo>
                        <a:lnTo>
                          <a:pt x="245" y="111"/>
                        </a:lnTo>
                        <a:lnTo>
                          <a:pt x="211" y="124"/>
                        </a:lnTo>
                        <a:lnTo>
                          <a:pt x="186" y="135"/>
                        </a:lnTo>
                        <a:lnTo>
                          <a:pt x="173" y="144"/>
                        </a:lnTo>
                        <a:lnTo>
                          <a:pt x="184" y="155"/>
                        </a:lnTo>
                        <a:lnTo>
                          <a:pt x="211" y="146"/>
                        </a:lnTo>
                        <a:lnTo>
                          <a:pt x="234" y="142"/>
                        </a:lnTo>
                        <a:lnTo>
                          <a:pt x="192" y="162"/>
                        </a:lnTo>
                        <a:lnTo>
                          <a:pt x="179" y="171"/>
                        </a:lnTo>
                        <a:lnTo>
                          <a:pt x="175" y="191"/>
                        </a:lnTo>
                        <a:lnTo>
                          <a:pt x="167" y="201"/>
                        </a:lnTo>
                        <a:lnTo>
                          <a:pt x="192" y="189"/>
                        </a:lnTo>
                        <a:lnTo>
                          <a:pt x="215" y="184"/>
                        </a:lnTo>
                        <a:lnTo>
                          <a:pt x="251" y="182"/>
                        </a:lnTo>
                        <a:lnTo>
                          <a:pt x="197" y="199"/>
                        </a:lnTo>
                        <a:lnTo>
                          <a:pt x="163" y="212"/>
                        </a:lnTo>
                        <a:lnTo>
                          <a:pt x="140" y="224"/>
                        </a:lnTo>
                        <a:lnTo>
                          <a:pt x="138" y="241"/>
                        </a:lnTo>
                        <a:lnTo>
                          <a:pt x="165" y="228"/>
                        </a:lnTo>
                        <a:lnTo>
                          <a:pt x="202" y="216"/>
                        </a:lnTo>
                        <a:lnTo>
                          <a:pt x="220" y="216"/>
                        </a:lnTo>
                        <a:lnTo>
                          <a:pt x="179" y="230"/>
                        </a:lnTo>
                        <a:lnTo>
                          <a:pt x="148" y="243"/>
                        </a:lnTo>
                        <a:lnTo>
                          <a:pt x="136" y="255"/>
                        </a:lnTo>
                        <a:lnTo>
                          <a:pt x="140" y="266"/>
                        </a:lnTo>
                        <a:lnTo>
                          <a:pt x="165" y="257"/>
                        </a:lnTo>
                        <a:lnTo>
                          <a:pt x="188" y="247"/>
                        </a:lnTo>
                        <a:lnTo>
                          <a:pt x="236" y="245"/>
                        </a:lnTo>
                        <a:lnTo>
                          <a:pt x="254" y="247"/>
                        </a:lnTo>
                        <a:lnTo>
                          <a:pt x="299" y="250"/>
                        </a:lnTo>
                        <a:lnTo>
                          <a:pt x="351" y="243"/>
                        </a:lnTo>
                        <a:lnTo>
                          <a:pt x="319" y="255"/>
                        </a:lnTo>
                        <a:lnTo>
                          <a:pt x="265" y="264"/>
                        </a:lnTo>
                        <a:lnTo>
                          <a:pt x="276" y="282"/>
                        </a:lnTo>
                        <a:lnTo>
                          <a:pt x="315" y="272"/>
                        </a:lnTo>
                        <a:lnTo>
                          <a:pt x="353" y="259"/>
                        </a:lnTo>
                        <a:lnTo>
                          <a:pt x="378" y="247"/>
                        </a:lnTo>
                        <a:lnTo>
                          <a:pt x="330" y="282"/>
                        </a:lnTo>
                        <a:lnTo>
                          <a:pt x="301" y="291"/>
                        </a:lnTo>
                        <a:lnTo>
                          <a:pt x="276" y="299"/>
                        </a:lnTo>
                        <a:lnTo>
                          <a:pt x="278" y="318"/>
                        </a:lnTo>
                        <a:lnTo>
                          <a:pt x="315" y="311"/>
                        </a:lnTo>
                        <a:lnTo>
                          <a:pt x="344" y="304"/>
                        </a:lnTo>
                        <a:lnTo>
                          <a:pt x="326" y="316"/>
                        </a:lnTo>
                        <a:lnTo>
                          <a:pt x="294" y="324"/>
                        </a:lnTo>
                        <a:lnTo>
                          <a:pt x="278" y="327"/>
                        </a:lnTo>
                        <a:lnTo>
                          <a:pt x="278" y="368"/>
                        </a:lnTo>
                        <a:lnTo>
                          <a:pt x="313" y="354"/>
                        </a:lnTo>
                        <a:lnTo>
                          <a:pt x="340" y="343"/>
                        </a:lnTo>
                        <a:lnTo>
                          <a:pt x="311" y="366"/>
                        </a:lnTo>
                        <a:lnTo>
                          <a:pt x="274" y="381"/>
                        </a:lnTo>
                        <a:lnTo>
                          <a:pt x="276" y="399"/>
                        </a:lnTo>
                        <a:lnTo>
                          <a:pt x="297" y="421"/>
                        </a:lnTo>
                        <a:lnTo>
                          <a:pt x="315" y="397"/>
                        </a:lnTo>
                        <a:lnTo>
                          <a:pt x="340" y="368"/>
                        </a:lnTo>
                        <a:lnTo>
                          <a:pt x="357" y="338"/>
                        </a:lnTo>
                        <a:lnTo>
                          <a:pt x="340" y="383"/>
                        </a:lnTo>
                        <a:lnTo>
                          <a:pt x="326" y="399"/>
                        </a:lnTo>
                        <a:lnTo>
                          <a:pt x="301" y="431"/>
                        </a:lnTo>
                        <a:lnTo>
                          <a:pt x="319" y="451"/>
                        </a:lnTo>
                        <a:lnTo>
                          <a:pt x="349" y="426"/>
                        </a:lnTo>
                        <a:lnTo>
                          <a:pt x="369" y="397"/>
                        </a:lnTo>
                        <a:lnTo>
                          <a:pt x="389" y="366"/>
                        </a:lnTo>
                        <a:lnTo>
                          <a:pt x="372" y="412"/>
                        </a:lnTo>
                        <a:lnTo>
                          <a:pt x="353" y="433"/>
                        </a:lnTo>
                        <a:lnTo>
                          <a:pt x="335" y="453"/>
                        </a:lnTo>
                        <a:lnTo>
                          <a:pt x="351" y="462"/>
                        </a:lnTo>
                        <a:lnTo>
                          <a:pt x="389" y="431"/>
                        </a:lnTo>
                        <a:lnTo>
                          <a:pt x="424" y="381"/>
                        </a:lnTo>
                        <a:lnTo>
                          <a:pt x="437" y="343"/>
                        </a:lnTo>
                        <a:lnTo>
                          <a:pt x="445" y="277"/>
                        </a:lnTo>
                        <a:lnTo>
                          <a:pt x="451" y="228"/>
                        </a:lnTo>
                        <a:lnTo>
                          <a:pt x="457" y="171"/>
                        </a:lnTo>
                        <a:lnTo>
                          <a:pt x="418" y="182"/>
                        </a:lnTo>
                        <a:lnTo>
                          <a:pt x="376" y="199"/>
                        </a:lnTo>
                        <a:lnTo>
                          <a:pt x="311" y="214"/>
                        </a:lnTo>
                        <a:lnTo>
                          <a:pt x="369" y="191"/>
                        </a:lnTo>
                        <a:lnTo>
                          <a:pt x="391" y="178"/>
                        </a:lnTo>
                        <a:lnTo>
                          <a:pt x="432" y="164"/>
                        </a:lnTo>
                        <a:lnTo>
                          <a:pt x="453" y="160"/>
                        </a:lnTo>
                        <a:lnTo>
                          <a:pt x="453" y="130"/>
                        </a:lnTo>
                        <a:lnTo>
                          <a:pt x="448" y="92"/>
                        </a:lnTo>
                        <a:lnTo>
                          <a:pt x="397" y="101"/>
                        </a:lnTo>
                        <a:lnTo>
                          <a:pt x="364" y="111"/>
                        </a:lnTo>
                        <a:lnTo>
                          <a:pt x="322" y="130"/>
                        </a:lnTo>
                        <a:lnTo>
                          <a:pt x="360" y="101"/>
                        </a:lnTo>
                        <a:lnTo>
                          <a:pt x="403" y="88"/>
                        </a:lnTo>
                        <a:lnTo>
                          <a:pt x="445" y="78"/>
                        </a:lnTo>
                        <a:lnTo>
                          <a:pt x="437" y="49"/>
                        </a:lnTo>
                        <a:lnTo>
                          <a:pt x="424" y="32"/>
                        </a:lnTo>
                        <a:lnTo>
                          <a:pt x="385" y="20"/>
                        </a:lnTo>
                        <a:lnTo>
                          <a:pt x="347" y="29"/>
                        </a:lnTo>
                        <a:lnTo>
                          <a:pt x="311" y="54"/>
                        </a:lnTo>
                        <a:lnTo>
                          <a:pt x="335" y="25"/>
                        </a:lnTo>
                        <a:lnTo>
                          <a:pt x="372" y="11"/>
                        </a:lnTo>
                        <a:lnTo>
                          <a:pt x="330" y="4"/>
                        </a:lnTo>
                        <a:lnTo>
                          <a:pt x="301" y="2"/>
                        </a:lnTo>
                        <a:lnTo>
                          <a:pt x="259" y="9"/>
                        </a:lnTo>
                        <a:lnTo>
                          <a:pt x="229" y="27"/>
                        </a:lnTo>
                        <a:lnTo>
                          <a:pt x="184" y="36"/>
                        </a:lnTo>
                        <a:lnTo>
                          <a:pt x="215" y="23"/>
                        </a:lnTo>
                        <a:lnTo>
                          <a:pt x="238" y="9"/>
                        </a:lnTo>
                        <a:lnTo>
                          <a:pt x="251" y="0"/>
                        </a:lnTo>
                        <a:lnTo>
                          <a:pt x="207" y="2"/>
                        </a:lnTo>
                        <a:lnTo>
                          <a:pt x="167" y="4"/>
                        </a:lnTo>
                        <a:lnTo>
                          <a:pt x="144" y="15"/>
                        </a:lnTo>
                        <a:lnTo>
                          <a:pt x="119" y="38"/>
                        </a:lnTo>
                        <a:lnTo>
                          <a:pt x="98" y="67"/>
                        </a:lnTo>
                        <a:lnTo>
                          <a:pt x="109" y="34"/>
                        </a:lnTo>
                        <a:lnTo>
                          <a:pt x="134" y="11"/>
                        </a:lnTo>
                        <a:lnTo>
                          <a:pt x="75" y="29"/>
                        </a:lnTo>
                        <a:close/>
                      </a:path>
                    </a:pathLst>
                  </a:custGeom>
                  <a:solidFill>
                    <a:srgbClr val="A05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0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4008" y="1524"/>
                    <a:ext cx="166" cy="102"/>
                    <a:chOff x="4008" y="1524"/>
                    <a:chExt cx="166" cy="102"/>
                  </a:xfrm>
                </p:grpSpPr>
                <p:sp>
                  <p:nvSpPr>
                    <p:cNvPr id="225" name="Freeform 117"/>
                    <p:cNvSpPr>
                      <a:spLocks/>
                    </p:cNvSpPr>
                    <p:nvPr/>
                  </p:nvSpPr>
                  <p:spPr bwMode="auto">
                    <a:xfrm>
                      <a:off x="4008" y="1524"/>
                      <a:ext cx="166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498" y="181"/>
                        </a:cxn>
                        <a:cxn ang="0">
                          <a:pos x="436" y="167"/>
                        </a:cxn>
                        <a:cxn ang="0">
                          <a:pos x="414" y="162"/>
                        </a:cxn>
                        <a:cxn ang="0">
                          <a:pos x="400" y="149"/>
                        </a:cxn>
                        <a:cxn ang="0">
                          <a:pos x="384" y="130"/>
                        </a:cxn>
                        <a:cxn ang="0">
                          <a:pos x="355" y="102"/>
                        </a:cxn>
                        <a:cxn ang="0">
                          <a:pos x="301" y="56"/>
                        </a:cxn>
                        <a:cxn ang="0">
                          <a:pos x="291" y="41"/>
                        </a:cxn>
                        <a:cxn ang="0">
                          <a:pos x="277" y="27"/>
                        </a:cxn>
                        <a:cxn ang="0">
                          <a:pos x="247" y="23"/>
                        </a:cxn>
                        <a:cxn ang="0">
                          <a:pos x="161" y="7"/>
                        </a:cxn>
                        <a:cxn ang="0">
                          <a:pos x="137" y="0"/>
                        </a:cxn>
                        <a:cxn ang="0">
                          <a:pos x="115" y="10"/>
                        </a:cxn>
                        <a:cxn ang="0">
                          <a:pos x="104" y="19"/>
                        </a:cxn>
                        <a:cxn ang="0">
                          <a:pos x="53" y="37"/>
                        </a:cxn>
                        <a:cxn ang="0">
                          <a:pos x="34" y="44"/>
                        </a:cxn>
                        <a:cxn ang="0">
                          <a:pos x="26" y="52"/>
                        </a:cxn>
                        <a:cxn ang="0">
                          <a:pos x="16" y="81"/>
                        </a:cxn>
                        <a:cxn ang="0">
                          <a:pos x="11" y="95"/>
                        </a:cxn>
                        <a:cxn ang="0">
                          <a:pos x="6" y="104"/>
                        </a:cxn>
                        <a:cxn ang="0">
                          <a:pos x="0" y="118"/>
                        </a:cxn>
                        <a:cxn ang="0">
                          <a:pos x="0" y="129"/>
                        </a:cxn>
                        <a:cxn ang="0">
                          <a:pos x="10" y="136"/>
                        </a:cxn>
                        <a:cxn ang="0">
                          <a:pos x="30" y="135"/>
                        </a:cxn>
                        <a:cxn ang="0">
                          <a:pos x="63" y="120"/>
                        </a:cxn>
                        <a:cxn ang="0">
                          <a:pos x="104" y="113"/>
                        </a:cxn>
                        <a:cxn ang="0">
                          <a:pos x="141" y="118"/>
                        </a:cxn>
                        <a:cxn ang="0">
                          <a:pos x="102" y="128"/>
                        </a:cxn>
                        <a:cxn ang="0">
                          <a:pos x="75" y="136"/>
                        </a:cxn>
                        <a:cxn ang="0">
                          <a:pos x="43" y="149"/>
                        </a:cxn>
                        <a:cxn ang="0">
                          <a:pos x="36" y="160"/>
                        </a:cxn>
                        <a:cxn ang="0">
                          <a:pos x="36" y="172"/>
                        </a:cxn>
                        <a:cxn ang="0">
                          <a:pos x="48" y="181"/>
                        </a:cxn>
                        <a:cxn ang="0">
                          <a:pos x="62" y="179"/>
                        </a:cxn>
                        <a:cxn ang="0">
                          <a:pos x="106" y="167"/>
                        </a:cxn>
                        <a:cxn ang="0">
                          <a:pos x="146" y="165"/>
                        </a:cxn>
                        <a:cxn ang="0">
                          <a:pos x="177" y="167"/>
                        </a:cxn>
                        <a:cxn ang="0">
                          <a:pos x="194" y="179"/>
                        </a:cxn>
                        <a:cxn ang="0">
                          <a:pos x="215" y="199"/>
                        </a:cxn>
                        <a:cxn ang="0">
                          <a:pos x="230" y="222"/>
                        </a:cxn>
                        <a:cxn ang="0">
                          <a:pos x="246" y="245"/>
                        </a:cxn>
                        <a:cxn ang="0">
                          <a:pos x="261" y="262"/>
                        </a:cxn>
                        <a:cxn ang="0">
                          <a:pos x="284" y="279"/>
                        </a:cxn>
                        <a:cxn ang="0">
                          <a:pos x="307" y="284"/>
                        </a:cxn>
                        <a:cxn ang="0">
                          <a:pos x="332" y="286"/>
                        </a:cxn>
                        <a:cxn ang="0">
                          <a:pos x="363" y="284"/>
                        </a:cxn>
                        <a:cxn ang="0">
                          <a:pos x="385" y="282"/>
                        </a:cxn>
                        <a:cxn ang="0">
                          <a:pos x="416" y="289"/>
                        </a:cxn>
                        <a:cxn ang="0">
                          <a:pos x="498" y="305"/>
                        </a:cxn>
                        <a:cxn ang="0">
                          <a:pos x="498" y="181"/>
                        </a:cxn>
                      </a:cxnLst>
                      <a:rect l="0" t="0" r="r" b="b"/>
                      <a:pathLst>
                        <a:path w="498" h="305">
                          <a:moveTo>
                            <a:pt x="498" y="181"/>
                          </a:moveTo>
                          <a:lnTo>
                            <a:pt x="436" y="167"/>
                          </a:lnTo>
                          <a:lnTo>
                            <a:pt x="414" y="162"/>
                          </a:lnTo>
                          <a:lnTo>
                            <a:pt x="400" y="149"/>
                          </a:lnTo>
                          <a:lnTo>
                            <a:pt x="384" y="130"/>
                          </a:lnTo>
                          <a:lnTo>
                            <a:pt x="355" y="102"/>
                          </a:lnTo>
                          <a:lnTo>
                            <a:pt x="301" y="56"/>
                          </a:lnTo>
                          <a:lnTo>
                            <a:pt x="291" y="41"/>
                          </a:lnTo>
                          <a:lnTo>
                            <a:pt x="277" y="27"/>
                          </a:lnTo>
                          <a:lnTo>
                            <a:pt x="247" y="23"/>
                          </a:lnTo>
                          <a:lnTo>
                            <a:pt x="161" y="7"/>
                          </a:lnTo>
                          <a:lnTo>
                            <a:pt x="137" y="0"/>
                          </a:lnTo>
                          <a:lnTo>
                            <a:pt x="115" y="10"/>
                          </a:lnTo>
                          <a:lnTo>
                            <a:pt x="104" y="19"/>
                          </a:lnTo>
                          <a:lnTo>
                            <a:pt x="53" y="37"/>
                          </a:lnTo>
                          <a:lnTo>
                            <a:pt x="34" y="44"/>
                          </a:lnTo>
                          <a:lnTo>
                            <a:pt x="26" y="52"/>
                          </a:lnTo>
                          <a:lnTo>
                            <a:pt x="16" y="81"/>
                          </a:lnTo>
                          <a:lnTo>
                            <a:pt x="11" y="95"/>
                          </a:lnTo>
                          <a:lnTo>
                            <a:pt x="6" y="104"/>
                          </a:lnTo>
                          <a:lnTo>
                            <a:pt x="0" y="118"/>
                          </a:lnTo>
                          <a:lnTo>
                            <a:pt x="0" y="129"/>
                          </a:lnTo>
                          <a:lnTo>
                            <a:pt x="10" y="136"/>
                          </a:lnTo>
                          <a:lnTo>
                            <a:pt x="30" y="135"/>
                          </a:lnTo>
                          <a:lnTo>
                            <a:pt x="63" y="120"/>
                          </a:lnTo>
                          <a:lnTo>
                            <a:pt x="104" y="113"/>
                          </a:lnTo>
                          <a:lnTo>
                            <a:pt x="141" y="118"/>
                          </a:lnTo>
                          <a:lnTo>
                            <a:pt x="102" y="128"/>
                          </a:lnTo>
                          <a:lnTo>
                            <a:pt x="75" y="136"/>
                          </a:lnTo>
                          <a:lnTo>
                            <a:pt x="43" y="149"/>
                          </a:lnTo>
                          <a:lnTo>
                            <a:pt x="36" y="160"/>
                          </a:lnTo>
                          <a:lnTo>
                            <a:pt x="36" y="172"/>
                          </a:lnTo>
                          <a:lnTo>
                            <a:pt x="48" y="181"/>
                          </a:lnTo>
                          <a:lnTo>
                            <a:pt x="62" y="179"/>
                          </a:lnTo>
                          <a:lnTo>
                            <a:pt x="106" y="167"/>
                          </a:lnTo>
                          <a:lnTo>
                            <a:pt x="146" y="165"/>
                          </a:lnTo>
                          <a:lnTo>
                            <a:pt x="177" y="167"/>
                          </a:lnTo>
                          <a:lnTo>
                            <a:pt x="194" y="179"/>
                          </a:lnTo>
                          <a:lnTo>
                            <a:pt x="215" y="199"/>
                          </a:lnTo>
                          <a:lnTo>
                            <a:pt x="230" y="222"/>
                          </a:lnTo>
                          <a:lnTo>
                            <a:pt x="246" y="245"/>
                          </a:lnTo>
                          <a:lnTo>
                            <a:pt x="261" y="262"/>
                          </a:lnTo>
                          <a:lnTo>
                            <a:pt x="284" y="279"/>
                          </a:lnTo>
                          <a:lnTo>
                            <a:pt x="307" y="284"/>
                          </a:lnTo>
                          <a:lnTo>
                            <a:pt x="332" y="286"/>
                          </a:lnTo>
                          <a:lnTo>
                            <a:pt x="363" y="284"/>
                          </a:lnTo>
                          <a:lnTo>
                            <a:pt x="385" y="282"/>
                          </a:lnTo>
                          <a:lnTo>
                            <a:pt x="416" y="289"/>
                          </a:lnTo>
                          <a:lnTo>
                            <a:pt x="498" y="305"/>
                          </a:lnTo>
                          <a:lnTo>
                            <a:pt x="498" y="181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763">
                      <a:solidFill>
                        <a:srgbClr val="402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6" name="Freeform 118"/>
                    <p:cNvSpPr>
                      <a:spLocks/>
                    </p:cNvSpPr>
                    <p:nvPr/>
                  </p:nvSpPr>
                  <p:spPr bwMode="auto">
                    <a:xfrm>
                      <a:off x="4016" y="1542"/>
                      <a:ext cx="53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27" y="26"/>
                        </a:cxn>
                        <a:cxn ang="0">
                          <a:pos x="50" y="22"/>
                        </a:cxn>
                        <a:cxn ang="0">
                          <a:pos x="77" y="14"/>
                        </a:cxn>
                        <a:cxn ang="0">
                          <a:pos x="100" y="8"/>
                        </a:cxn>
                        <a:cxn ang="0">
                          <a:pos x="135" y="12"/>
                        </a:cxn>
                        <a:cxn ang="0">
                          <a:pos x="160" y="14"/>
                        </a:cxn>
                        <a:cxn ang="0">
                          <a:pos x="123" y="5"/>
                        </a:cxn>
                        <a:cxn ang="0">
                          <a:pos x="91" y="0"/>
                        </a:cxn>
                        <a:cxn ang="0">
                          <a:pos x="50" y="18"/>
                        </a:cxn>
                        <a:cxn ang="0">
                          <a:pos x="27" y="21"/>
                        </a:cxn>
                        <a:cxn ang="0">
                          <a:pos x="2" y="34"/>
                        </a:cxn>
                        <a:cxn ang="0">
                          <a:pos x="0" y="39"/>
                        </a:cxn>
                      </a:cxnLst>
                      <a:rect l="0" t="0" r="r" b="b"/>
                      <a:pathLst>
                        <a:path w="160" h="39">
                          <a:moveTo>
                            <a:pt x="0" y="39"/>
                          </a:moveTo>
                          <a:lnTo>
                            <a:pt x="27" y="26"/>
                          </a:lnTo>
                          <a:lnTo>
                            <a:pt x="50" y="22"/>
                          </a:lnTo>
                          <a:lnTo>
                            <a:pt x="77" y="14"/>
                          </a:lnTo>
                          <a:lnTo>
                            <a:pt x="100" y="8"/>
                          </a:lnTo>
                          <a:lnTo>
                            <a:pt x="135" y="12"/>
                          </a:lnTo>
                          <a:lnTo>
                            <a:pt x="160" y="14"/>
                          </a:lnTo>
                          <a:lnTo>
                            <a:pt x="123" y="5"/>
                          </a:lnTo>
                          <a:lnTo>
                            <a:pt x="91" y="0"/>
                          </a:lnTo>
                          <a:lnTo>
                            <a:pt x="50" y="18"/>
                          </a:lnTo>
                          <a:lnTo>
                            <a:pt x="27" y="21"/>
                          </a:lnTo>
                          <a:lnTo>
                            <a:pt x="2" y="34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7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4044" y="1529"/>
                      <a:ext cx="45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21" y="1"/>
                        </a:cxn>
                        <a:cxn ang="0">
                          <a:pos x="0" y="9"/>
                        </a:cxn>
                        <a:cxn ang="0">
                          <a:pos x="15" y="6"/>
                        </a:cxn>
                        <a:cxn ang="0">
                          <a:pos x="36" y="3"/>
                        </a:cxn>
                        <a:cxn ang="0">
                          <a:pos x="80" y="15"/>
                        </a:cxn>
                        <a:cxn ang="0">
                          <a:pos x="105" y="23"/>
                        </a:cxn>
                        <a:cxn ang="0">
                          <a:pos x="132" y="27"/>
                        </a:cxn>
                        <a:cxn ang="0">
                          <a:pos x="136" y="23"/>
                        </a:cxn>
                        <a:cxn ang="0">
                          <a:pos x="107" y="16"/>
                        </a:cxn>
                        <a:cxn ang="0">
                          <a:pos x="71" y="9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36" h="27">
                          <a:moveTo>
                            <a:pt x="38" y="0"/>
                          </a:moveTo>
                          <a:lnTo>
                            <a:pt x="21" y="1"/>
                          </a:lnTo>
                          <a:lnTo>
                            <a:pt x="0" y="9"/>
                          </a:lnTo>
                          <a:lnTo>
                            <a:pt x="15" y="6"/>
                          </a:lnTo>
                          <a:lnTo>
                            <a:pt x="36" y="3"/>
                          </a:lnTo>
                          <a:lnTo>
                            <a:pt x="80" y="15"/>
                          </a:lnTo>
                          <a:lnTo>
                            <a:pt x="105" y="23"/>
                          </a:lnTo>
                          <a:lnTo>
                            <a:pt x="132" y="27"/>
                          </a:lnTo>
                          <a:lnTo>
                            <a:pt x="136" y="23"/>
                          </a:lnTo>
                          <a:lnTo>
                            <a:pt x="107" y="16"/>
                          </a:lnTo>
                          <a:lnTo>
                            <a:pt x="71" y="9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8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4052" y="1560"/>
                      <a:ext cx="19" cy="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7" y="14"/>
                        </a:cxn>
                        <a:cxn ang="0">
                          <a:pos x="28" y="10"/>
                        </a:cxn>
                        <a:cxn ang="0">
                          <a:pos x="50" y="10"/>
                        </a:cxn>
                        <a:cxn ang="0">
                          <a:pos x="57" y="0"/>
                        </a:cxn>
                        <a:cxn ang="0">
                          <a:pos x="41" y="4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57" h="14">
                          <a:moveTo>
                            <a:pt x="0" y="7"/>
                          </a:moveTo>
                          <a:lnTo>
                            <a:pt x="7" y="14"/>
                          </a:lnTo>
                          <a:lnTo>
                            <a:pt x="28" y="10"/>
                          </a:lnTo>
                          <a:lnTo>
                            <a:pt x="50" y="10"/>
                          </a:lnTo>
                          <a:lnTo>
                            <a:pt x="57" y="0"/>
                          </a:lnTo>
                          <a:lnTo>
                            <a:pt x="41" y="4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9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4015" y="1557"/>
                      <a:ext cx="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0"/>
                        </a:cxn>
                        <a:cxn ang="0">
                          <a:pos x="14" y="8"/>
                        </a:cxn>
                        <a:cxn ang="0">
                          <a:pos x="10" y="19"/>
                        </a:cxn>
                        <a:cxn ang="0">
                          <a:pos x="0" y="25"/>
                        </a:cxn>
                        <a:cxn ang="0">
                          <a:pos x="14" y="0"/>
                        </a:cxn>
                      </a:cxnLst>
                      <a:rect l="0" t="0" r="r" b="b"/>
                      <a:pathLst>
                        <a:path w="14" h="25">
                          <a:moveTo>
                            <a:pt x="14" y="0"/>
                          </a:moveTo>
                          <a:lnTo>
                            <a:pt x="14" y="8"/>
                          </a:lnTo>
                          <a:lnTo>
                            <a:pt x="10" y="19"/>
                          </a:lnTo>
                          <a:lnTo>
                            <a:pt x="0" y="25"/>
                          </a:ln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0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4028" y="1576"/>
                      <a:ext cx="3" cy="5"/>
                    </a:xfrm>
                    <a:custGeom>
                      <a:avLst/>
                      <a:gdLst/>
                      <a:ahLst/>
                      <a:cxnLst>
                        <a:cxn ang="0">
                          <a:pos x="11" y="0"/>
                        </a:cxn>
                        <a:cxn ang="0">
                          <a:pos x="9" y="7"/>
                        </a:cxn>
                        <a:cxn ang="0">
                          <a:pos x="0" y="15"/>
                        </a:cxn>
                        <a:cxn ang="0">
                          <a:pos x="11" y="0"/>
                        </a:cxn>
                      </a:cxnLst>
                      <a:rect l="0" t="0" r="r" b="b"/>
                      <a:pathLst>
                        <a:path w="11" h="15">
                          <a:moveTo>
                            <a:pt x="11" y="0"/>
                          </a:moveTo>
                          <a:lnTo>
                            <a:pt x="9" y="7"/>
                          </a:lnTo>
                          <a:lnTo>
                            <a:pt x="0" y="15"/>
                          </a:lnTo>
                          <a:lnTo>
                            <a:pt x="11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1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4087" y="1549"/>
                      <a:ext cx="9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4" y="10"/>
                        </a:cxn>
                        <a:cxn ang="0">
                          <a:pos x="4" y="18"/>
                        </a:cxn>
                        <a:cxn ang="0">
                          <a:pos x="27" y="3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7" h="32">
                          <a:moveTo>
                            <a:pt x="0" y="0"/>
                          </a:moveTo>
                          <a:lnTo>
                            <a:pt x="4" y="10"/>
                          </a:lnTo>
                          <a:lnTo>
                            <a:pt x="4" y="18"/>
                          </a:lnTo>
                          <a:lnTo>
                            <a:pt x="27" y="3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2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4103" y="1549"/>
                      <a:ext cx="27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5" y="26"/>
                        </a:cxn>
                        <a:cxn ang="0">
                          <a:pos x="31" y="46"/>
                        </a:cxn>
                        <a:cxn ang="0">
                          <a:pos x="83" y="83"/>
                        </a:cxn>
                        <a:cxn ang="0">
                          <a:pos x="34" y="3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83" h="83">
                          <a:moveTo>
                            <a:pt x="0" y="0"/>
                          </a:moveTo>
                          <a:lnTo>
                            <a:pt x="15" y="26"/>
                          </a:lnTo>
                          <a:lnTo>
                            <a:pt x="31" y="46"/>
                          </a:lnTo>
                          <a:lnTo>
                            <a:pt x="83" y="83"/>
                          </a:lnTo>
                          <a:lnTo>
                            <a:pt x="34" y="3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3" name="Freeform 125"/>
                    <p:cNvSpPr>
                      <a:spLocks/>
                    </p:cNvSpPr>
                    <p:nvPr/>
                  </p:nvSpPr>
                  <p:spPr bwMode="auto">
                    <a:xfrm>
                      <a:off x="4137" y="1587"/>
                      <a:ext cx="7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21" y="0"/>
                        </a:cxn>
                        <a:cxn ang="0">
                          <a:pos x="8" y="21"/>
                        </a:cxn>
                        <a:cxn ang="0">
                          <a:pos x="4" y="42"/>
                        </a:cxn>
                        <a:cxn ang="0">
                          <a:pos x="3" y="60"/>
                        </a:cxn>
                        <a:cxn ang="0">
                          <a:pos x="0" y="34"/>
                        </a:cxn>
                        <a:cxn ang="0">
                          <a:pos x="3" y="15"/>
                        </a:cxn>
                        <a:cxn ang="0">
                          <a:pos x="21" y="0"/>
                        </a:cxn>
                      </a:cxnLst>
                      <a:rect l="0" t="0" r="r" b="b"/>
                      <a:pathLst>
                        <a:path w="21" h="60">
                          <a:moveTo>
                            <a:pt x="21" y="0"/>
                          </a:moveTo>
                          <a:lnTo>
                            <a:pt x="8" y="21"/>
                          </a:lnTo>
                          <a:lnTo>
                            <a:pt x="4" y="42"/>
                          </a:lnTo>
                          <a:lnTo>
                            <a:pt x="3" y="60"/>
                          </a:lnTo>
                          <a:lnTo>
                            <a:pt x="0" y="34"/>
                          </a:lnTo>
                          <a:lnTo>
                            <a:pt x="3" y="15"/>
                          </a:lnTo>
                          <a:lnTo>
                            <a:pt x="21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4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4077" y="1567"/>
                      <a:ext cx="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10" y="0"/>
                        </a:cxn>
                        <a:cxn ang="0">
                          <a:pos x="12" y="10"/>
                        </a:cxn>
                        <a:cxn ang="0">
                          <a:pos x="0" y="23"/>
                        </a:cxn>
                        <a:cxn ang="0">
                          <a:pos x="10" y="0"/>
                        </a:cxn>
                      </a:cxnLst>
                      <a:rect l="0" t="0" r="r" b="b"/>
                      <a:pathLst>
                        <a:path w="12" h="23">
                          <a:moveTo>
                            <a:pt x="10" y="0"/>
                          </a:moveTo>
                          <a:lnTo>
                            <a:pt x="12" y="10"/>
                          </a:lnTo>
                          <a:lnTo>
                            <a:pt x="0" y="23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0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4149" y="1302"/>
                    <a:ext cx="383" cy="436"/>
                    <a:chOff x="4149" y="1302"/>
                    <a:chExt cx="383" cy="436"/>
                  </a:xfrm>
                </p:grpSpPr>
                <p:sp>
                  <p:nvSpPr>
                    <p:cNvPr id="211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4313" y="1302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" y="7"/>
                        </a:cxn>
                        <a:cxn ang="0">
                          <a:pos x="22" y="12"/>
                        </a:cxn>
                        <a:cxn ang="0">
                          <a:pos x="33" y="17"/>
                        </a:cxn>
                        <a:cxn ang="0">
                          <a:pos x="38" y="27"/>
                        </a:cxn>
                        <a:cxn ang="0">
                          <a:pos x="30" y="24"/>
                        </a:cxn>
                        <a:cxn ang="0">
                          <a:pos x="11" y="1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8" h="27">
                          <a:moveTo>
                            <a:pt x="0" y="0"/>
                          </a:moveTo>
                          <a:lnTo>
                            <a:pt x="11" y="7"/>
                          </a:lnTo>
                          <a:lnTo>
                            <a:pt x="22" y="12"/>
                          </a:lnTo>
                          <a:lnTo>
                            <a:pt x="33" y="17"/>
                          </a:lnTo>
                          <a:lnTo>
                            <a:pt x="38" y="27"/>
                          </a:lnTo>
                          <a:lnTo>
                            <a:pt x="30" y="24"/>
                          </a:lnTo>
                          <a:lnTo>
                            <a:pt x="11" y="1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2" name="Freeform 129"/>
                    <p:cNvSpPr>
                      <a:spLocks/>
                    </p:cNvSpPr>
                    <p:nvPr/>
                  </p:nvSpPr>
                  <p:spPr bwMode="auto">
                    <a:xfrm>
                      <a:off x="4316" y="1315"/>
                      <a:ext cx="4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2" y="0"/>
                        </a:cxn>
                        <a:cxn ang="0">
                          <a:pos x="12" y="1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18">
                          <a:moveTo>
                            <a:pt x="0" y="0"/>
                          </a:moveTo>
                          <a:lnTo>
                            <a:pt x="12" y="0"/>
                          </a:lnTo>
                          <a:lnTo>
                            <a:pt x="12" y="1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3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4266" y="1359"/>
                      <a:ext cx="102" cy="257"/>
                    </a:xfrm>
                    <a:custGeom>
                      <a:avLst/>
                      <a:gdLst/>
                      <a:ahLst/>
                      <a:cxnLst>
                        <a:cxn ang="0">
                          <a:pos x="263" y="0"/>
                        </a:cxn>
                        <a:cxn ang="0">
                          <a:pos x="235" y="32"/>
                        </a:cxn>
                        <a:cxn ang="0">
                          <a:pos x="226" y="77"/>
                        </a:cxn>
                        <a:cxn ang="0">
                          <a:pos x="181" y="122"/>
                        </a:cxn>
                        <a:cxn ang="0">
                          <a:pos x="90" y="330"/>
                        </a:cxn>
                        <a:cxn ang="0">
                          <a:pos x="40" y="519"/>
                        </a:cxn>
                        <a:cxn ang="0">
                          <a:pos x="0" y="771"/>
                        </a:cxn>
                        <a:cxn ang="0">
                          <a:pos x="127" y="658"/>
                        </a:cxn>
                        <a:cxn ang="0">
                          <a:pos x="308" y="100"/>
                        </a:cxn>
                        <a:cxn ang="0">
                          <a:pos x="263" y="0"/>
                        </a:cxn>
                      </a:cxnLst>
                      <a:rect l="0" t="0" r="r" b="b"/>
                      <a:pathLst>
                        <a:path w="308" h="771">
                          <a:moveTo>
                            <a:pt x="263" y="0"/>
                          </a:moveTo>
                          <a:lnTo>
                            <a:pt x="235" y="32"/>
                          </a:lnTo>
                          <a:lnTo>
                            <a:pt x="226" y="77"/>
                          </a:lnTo>
                          <a:lnTo>
                            <a:pt x="181" y="122"/>
                          </a:lnTo>
                          <a:lnTo>
                            <a:pt x="90" y="330"/>
                          </a:lnTo>
                          <a:lnTo>
                            <a:pt x="40" y="519"/>
                          </a:lnTo>
                          <a:lnTo>
                            <a:pt x="0" y="771"/>
                          </a:lnTo>
                          <a:lnTo>
                            <a:pt x="127" y="658"/>
                          </a:lnTo>
                          <a:lnTo>
                            <a:pt x="308" y="100"/>
                          </a:lnTo>
                          <a:lnTo>
                            <a:pt x="263" y="0"/>
                          </a:lnTo>
                          <a:close/>
                        </a:path>
                      </a:pathLst>
                    </a:custGeom>
                    <a:solidFill>
                      <a:srgbClr val="40000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4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149" y="1310"/>
                      <a:ext cx="383" cy="428"/>
                    </a:xfrm>
                    <a:custGeom>
                      <a:avLst/>
                      <a:gdLst/>
                      <a:ahLst/>
                      <a:cxnLst>
                        <a:cxn ang="0">
                          <a:pos x="936" y="67"/>
                        </a:cxn>
                        <a:cxn ang="0">
                          <a:pos x="901" y="0"/>
                        </a:cxn>
                        <a:cxn ang="0">
                          <a:pos x="620" y="117"/>
                        </a:cxn>
                        <a:cxn ang="0">
                          <a:pos x="607" y="207"/>
                        </a:cxn>
                        <a:cxn ang="0">
                          <a:pos x="585" y="238"/>
                        </a:cxn>
                        <a:cxn ang="0">
                          <a:pos x="553" y="274"/>
                        </a:cxn>
                        <a:cxn ang="0">
                          <a:pos x="535" y="338"/>
                        </a:cxn>
                        <a:cxn ang="0">
                          <a:pos x="472" y="487"/>
                        </a:cxn>
                        <a:cxn ang="0">
                          <a:pos x="422" y="662"/>
                        </a:cxn>
                        <a:cxn ang="0">
                          <a:pos x="399" y="779"/>
                        </a:cxn>
                        <a:cxn ang="0">
                          <a:pos x="173" y="784"/>
                        </a:cxn>
                        <a:cxn ang="0">
                          <a:pos x="137" y="806"/>
                        </a:cxn>
                        <a:cxn ang="0">
                          <a:pos x="33" y="806"/>
                        </a:cxn>
                        <a:cxn ang="0">
                          <a:pos x="5" y="852"/>
                        </a:cxn>
                        <a:cxn ang="0">
                          <a:pos x="0" y="906"/>
                        </a:cxn>
                        <a:cxn ang="0">
                          <a:pos x="10" y="955"/>
                        </a:cxn>
                        <a:cxn ang="0">
                          <a:pos x="106" y="974"/>
                        </a:cxn>
                        <a:cxn ang="0">
                          <a:pos x="150" y="1041"/>
                        </a:cxn>
                        <a:cxn ang="0">
                          <a:pos x="240" y="1064"/>
                        </a:cxn>
                        <a:cxn ang="0">
                          <a:pos x="308" y="1064"/>
                        </a:cxn>
                        <a:cxn ang="0">
                          <a:pos x="385" y="1078"/>
                        </a:cxn>
                        <a:cxn ang="0">
                          <a:pos x="389" y="1109"/>
                        </a:cxn>
                        <a:cxn ang="0">
                          <a:pos x="385" y="1176"/>
                        </a:cxn>
                        <a:cxn ang="0">
                          <a:pos x="394" y="1222"/>
                        </a:cxn>
                        <a:cxn ang="0">
                          <a:pos x="435" y="1226"/>
                        </a:cxn>
                        <a:cxn ang="0">
                          <a:pos x="485" y="1235"/>
                        </a:cxn>
                        <a:cxn ang="0">
                          <a:pos x="535" y="1280"/>
                        </a:cxn>
                        <a:cxn ang="0">
                          <a:pos x="593" y="1280"/>
                        </a:cxn>
                        <a:cxn ang="0">
                          <a:pos x="648" y="1275"/>
                        </a:cxn>
                        <a:cxn ang="0">
                          <a:pos x="729" y="1249"/>
                        </a:cxn>
                        <a:cxn ang="0">
                          <a:pos x="819" y="1258"/>
                        </a:cxn>
                        <a:cxn ang="0">
                          <a:pos x="910" y="1285"/>
                        </a:cxn>
                        <a:cxn ang="0">
                          <a:pos x="996" y="1266"/>
                        </a:cxn>
                        <a:cxn ang="0">
                          <a:pos x="1054" y="1199"/>
                        </a:cxn>
                        <a:cxn ang="0">
                          <a:pos x="1049" y="1126"/>
                        </a:cxn>
                        <a:cxn ang="0">
                          <a:pos x="1072" y="1036"/>
                        </a:cxn>
                        <a:cxn ang="0">
                          <a:pos x="1085" y="919"/>
                        </a:cxn>
                        <a:cxn ang="0">
                          <a:pos x="1112" y="811"/>
                        </a:cxn>
                        <a:cxn ang="0">
                          <a:pos x="1149" y="649"/>
                        </a:cxn>
                        <a:cxn ang="0">
                          <a:pos x="1144" y="487"/>
                        </a:cxn>
                        <a:cxn ang="0">
                          <a:pos x="1144" y="342"/>
                        </a:cxn>
                        <a:cxn ang="0">
                          <a:pos x="1135" y="242"/>
                        </a:cxn>
                        <a:cxn ang="0">
                          <a:pos x="1112" y="198"/>
                        </a:cxn>
                        <a:cxn ang="0">
                          <a:pos x="1062" y="162"/>
                        </a:cxn>
                        <a:cxn ang="0">
                          <a:pos x="1004" y="103"/>
                        </a:cxn>
                        <a:cxn ang="0">
                          <a:pos x="936" y="67"/>
                        </a:cxn>
                      </a:cxnLst>
                      <a:rect l="0" t="0" r="r" b="b"/>
                      <a:pathLst>
                        <a:path w="1149" h="1285">
                          <a:moveTo>
                            <a:pt x="936" y="67"/>
                          </a:moveTo>
                          <a:lnTo>
                            <a:pt x="901" y="0"/>
                          </a:lnTo>
                          <a:lnTo>
                            <a:pt x="620" y="117"/>
                          </a:lnTo>
                          <a:lnTo>
                            <a:pt x="607" y="207"/>
                          </a:lnTo>
                          <a:lnTo>
                            <a:pt x="585" y="238"/>
                          </a:lnTo>
                          <a:lnTo>
                            <a:pt x="553" y="274"/>
                          </a:lnTo>
                          <a:lnTo>
                            <a:pt x="535" y="338"/>
                          </a:lnTo>
                          <a:lnTo>
                            <a:pt x="472" y="487"/>
                          </a:lnTo>
                          <a:lnTo>
                            <a:pt x="422" y="662"/>
                          </a:lnTo>
                          <a:lnTo>
                            <a:pt x="399" y="779"/>
                          </a:lnTo>
                          <a:lnTo>
                            <a:pt x="173" y="784"/>
                          </a:lnTo>
                          <a:lnTo>
                            <a:pt x="137" y="806"/>
                          </a:lnTo>
                          <a:lnTo>
                            <a:pt x="33" y="806"/>
                          </a:lnTo>
                          <a:lnTo>
                            <a:pt x="5" y="852"/>
                          </a:lnTo>
                          <a:lnTo>
                            <a:pt x="0" y="906"/>
                          </a:lnTo>
                          <a:lnTo>
                            <a:pt x="10" y="955"/>
                          </a:lnTo>
                          <a:lnTo>
                            <a:pt x="106" y="974"/>
                          </a:lnTo>
                          <a:lnTo>
                            <a:pt x="150" y="1041"/>
                          </a:lnTo>
                          <a:lnTo>
                            <a:pt x="240" y="1064"/>
                          </a:lnTo>
                          <a:lnTo>
                            <a:pt x="308" y="1064"/>
                          </a:lnTo>
                          <a:lnTo>
                            <a:pt x="385" y="1078"/>
                          </a:lnTo>
                          <a:lnTo>
                            <a:pt x="389" y="1109"/>
                          </a:lnTo>
                          <a:lnTo>
                            <a:pt x="385" y="1176"/>
                          </a:lnTo>
                          <a:lnTo>
                            <a:pt x="394" y="1222"/>
                          </a:lnTo>
                          <a:lnTo>
                            <a:pt x="435" y="1226"/>
                          </a:lnTo>
                          <a:lnTo>
                            <a:pt x="485" y="1235"/>
                          </a:lnTo>
                          <a:lnTo>
                            <a:pt x="535" y="1280"/>
                          </a:lnTo>
                          <a:lnTo>
                            <a:pt x="593" y="1280"/>
                          </a:lnTo>
                          <a:lnTo>
                            <a:pt x="648" y="1275"/>
                          </a:lnTo>
                          <a:lnTo>
                            <a:pt x="729" y="1249"/>
                          </a:lnTo>
                          <a:lnTo>
                            <a:pt x="819" y="1258"/>
                          </a:lnTo>
                          <a:lnTo>
                            <a:pt x="910" y="1285"/>
                          </a:lnTo>
                          <a:lnTo>
                            <a:pt x="996" y="1266"/>
                          </a:lnTo>
                          <a:lnTo>
                            <a:pt x="1054" y="1199"/>
                          </a:lnTo>
                          <a:lnTo>
                            <a:pt x="1049" y="1126"/>
                          </a:lnTo>
                          <a:lnTo>
                            <a:pt x="1072" y="1036"/>
                          </a:lnTo>
                          <a:lnTo>
                            <a:pt x="1085" y="919"/>
                          </a:lnTo>
                          <a:lnTo>
                            <a:pt x="1112" y="811"/>
                          </a:lnTo>
                          <a:lnTo>
                            <a:pt x="1149" y="649"/>
                          </a:lnTo>
                          <a:lnTo>
                            <a:pt x="1144" y="487"/>
                          </a:lnTo>
                          <a:lnTo>
                            <a:pt x="1144" y="342"/>
                          </a:lnTo>
                          <a:lnTo>
                            <a:pt x="1135" y="242"/>
                          </a:lnTo>
                          <a:lnTo>
                            <a:pt x="1112" y="198"/>
                          </a:lnTo>
                          <a:lnTo>
                            <a:pt x="1062" y="162"/>
                          </a:lnTo>
                          <a:lnTo>
                            <a:pt x="1004" y="103"/>
                          </a:lnTo>
                          <a:lnTo>
                            <a:pt x="936" y="6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5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4284" y="1335"/>
                      <a:ext cx="242" cy="400"/>
                    </a:xfrm>
                    <a:custGeom>
                      <a:avLst/>
                      <a:gdLst/>
                      <a:ahLst/>
                      <a:cxnLst>
                        <a:cxn ang="0">
                          <a:pos x="95" y="991"/>
                        </a:cxn>
                        <a:cxn ang="0">
                          <a:pos x="266" y="978"/>
                        </a:cxn>
                        <a:cxn ang="0">
                          <a:pos x="412" y="932"/>
                        </a:cxn>
                        <a:cxn ang="0">
                          <a:pos x="470" y="824"/>
                        </a:cxn>
                        <a:cxn ang="0">
                          <a:pos x="452" y="752"/>
                        </a:cxn>
                        <a:cxn ang="0">
                          <a:pos x="565" y="599"/>
                        </a:cxn>
                        <a:cxn ang="0">
                          <a:pos x="461" y="667"/>
                        </a:cxn>
                        <a:cxn ang="0">
                          <a:pos x="515" y="531"/>
                        </a:cxn>
                        <a:cxn ang="0">
                          <a:pos x="606" y="355"/>
                        </a:cxn>
                        <a:cxn ang="0">
                          <a:pos x="470" y="504"/>
                        </a:cxn>
                        <a:cxn ang="0">
                          <a:pos x="452" y="270"/>
                        </a:cxn>
                        <a:cxn ang="0">
                          <a:pos x="385" y="188"/>
                        </a:cxn>
                        <a:cxn ang="0">
                          <a:pos x="289" y="152"/>
                        </a:cxn>
                        <a:cxn ang="0">
                          <a:pos x="475" y="90"/>
                        </a:cxn>
                        <a:cxn ang="0">
                          <a:pos x="561" y="161"/>
                        </a:cxn>
                        <a:cxn ang="0">
                          <a:pos x="506" y="90"/>
                        </a:cxn>
                        <a:cxn ang="0">
                          <a:pos x="402" y="58"/>
                        </a:cxn>
                        <a:cxn ang="0">
                          <a:pos x="475" y="31"/>
                        </a:cxn>
                        <a:cxn ang="0">
                          <a:pos x="538" y="0"/>
                        </a:cxn>
                        <a:cxn ang="0">
                          <a:pos x="624" y="67"/>
                        </a:cxn>
                        <a:cxn ang="0">
                          <a:pos x="701" y="130"/>
                        </a:cxn>
                        <a:cxn ang="0">
                          <a:pos x="728" y="238"/>
                        </a:cxn>
                        <a:cxn ang="0">
                          <a:pos x="723" y="450"/>
                        </a:cxn>
                        <a:cxn ang="0">
                          <a:pos x="696" y="698"/>
                        </a:cxn>
                        <a:cxn ang="0">
                          <a:pos x="655" y="942"/>
                        </a:cxn>
                        <a:cxn ang="0">
                          <a:pos x="638" y="1095"/>
                        </a:cxn>
                        <a:cxn ang="0">
                          <a:pos x="596" y="1167"/>
                        </a:cxn>
                        <a:cxn ang="0">
                          <a:pos x="502" y="1198"/>
                        </a:cxn>
                        <a:cxn ang="0">
                          <a:pos x="439" y="1181"/>
                        </a:cxn>
                        <a:cxn ang="0">
                          <a:pos x="389" y="1118"/>
                        </a:cxn>
                        <a:cxn ang="0">
                          <a:pos x="371" y="1099"/>
                        </a:cxn>
                        <a:cxn ang="0">
                          <a:pos x="294" y="1162"/>
                        </a:cxn>
                        <a:cxn ang="0">
                          <a:pos x="199" y="1185"/>
                        </a:cxn>
                        <a:cxn ang="0">
                          <a:pos x="122" y="1172"/>
                        </a:cxn>
                        <a:cxn ang="0">
                          <a:pos x="172" y="1122"/>
                        </a:cxn>
                        <a:cxn ang="0">
                          <a:pos x="253" y="1036"/>
                        </a:cxn>
                        <a:cxn ang="0">
                          <a:pos x="126" y="1108"/>
                        </a:cxn>
                        <a:cxn ang="0">
                          <a:pos x="23" y="1139"/>
                        </a:cxn>
                        <a:cxn ang="0">
                          <a:pos x="0" y="1095"/>
                        </a:cxn>
                      </a:cxnLst>
                      <a:rect l="0" t="0" r="r" b="b"/>
                      <a:pathLst>
                        <a:path w="728" h="1198">
                          <a:moveTo>
                            <a:pt x="0" y="1005"/>
                          </a:moveTo>
                          <a:lnTo>
                            <a:pt x="95" y="991"/>
                          </a:lnTo>
                          <a:lnTo>
                            <a:pt x="176" y="987"/>
                          </a:lnTo>
                          <a:lnTo>
                            <a:pt x="266" y="978"/>
                          </a:lnTo>
                          <a:lnTo>
                            <a:pt x="366" y="964"/>
                          </a:lnTo>
                          <a:lnTo>
                            <a:pt x="412" y="932"/>
                          </a:lnTo>
                          <a:lnTo>
                            <a:pt x="533" y="779"/>
                          </a:lnTo>
                          <a:lnTo>
                            <a:pt x="470" y="824"/>
                          </a:lnTo>
                          <a:lnTo>
                            <a:pt x="429" y="861"/>
                          </a:lnTo>
                          <a:lnTo>
                            <a:pt x="452" y="752"/>
                          </a:lnTo>
                          <a:lnTo>
                            <a:pt x="498" y="711"/>
                          </a:lnTo>
                          <a:lnTo>
                            <a:pt x="565" y="599"/>
                          </a:lnTo>
                          <a:lnTo>
                            <a:pt x="502" y="652"/>
                          </a:lnTo>
                          <a:lnTo>
                            <a:pt x="461" y="667"/>
                          </a:lnTo>
                          <a:lnTo>
                            <a:pt x="470" y="590"/>
                          </a:lnTo>
                          <a:lnTo>
                            <a:pt x="515" y="531"/>
                          </a:lnTo>
                          <a:lnTo>
                            <a:pt x="561" y="487"/>
                          </a:lnTo>
                          <a:lnTo>
                            <a:pt x="606" y="355"/>
                          </a:lnTo>
                          <a:lnTo>
                            <a:pt x="519" y="464"/>
                          </a:lnTo>
                          <a:lnTo>
                            <a:pt x="470" y="504"/>
                          </a:lnTo>
                          <a:lnTo>
                            <a:pt x="465" y="337"/>
                          </a:lnTo>
                          <a:lnTo>
                            <a:pt x="452" y="270"/>
                          </a:lnTo>
                          <a:lnTo>
                            <a:pt x="425" y="238"/>
                          </a:lnTo>
                          <a:lnTo>
                            <a:pt x="385" y="188"/>
                          </a:lnTo>
                          <a:lnTo>
                            <a:pt x="321" y="165"/>
                          </a:lnTo>
                          <a:lnTo>
                            <a:pt x="289" y="152"/>
                          </a:lnTo>
                          <a:lnTo>
                            <a:pt x="379" y="67"/>
                          </a:lnTo>
                          <a:lnTo>
                            <a:pt x="475" y="90"/>
                          </a:lnTo>
                          <a:lnTo>
                            <a:pt x="538" y="125"/>
                          </a:lnTo>
                          <a:lnTo>
                            <a:pt x="561" y="161"/>
                          </a:lnTo>
                          <a:lnTo>
                            <a:pt x="542" y="107"/>
                          </a:lnTo>
                          <a:lnTo>
                            <a:pt x="506" y="90"/>
                          </a:lnTo>
                          <a:lnTo>
                            <a:pt x="448" y="67"/>
                          </a:lnTo>
                          <a:lnTo>
                            <a:pt x="402" y="58"/>
                          </a:lnTo>
                          <a:lnTo>
                            <a:pt x="429" y="44"/>
                          </a:lnTo>
                          <a:lnTo>
                            <a:pt x="475" y="31"/>
                          </a:lnTo>
                          <a:lnTo>
                            <a:pt x="515" y="17"/>
                          </a:lnTo>
                          <a:lnTo>
                            <a:pt x="538" y="0"/>
                          </a:lnTo>
                          <a:lnTo>
                            <a:pt x="592" y="35"/>
                          </a:lnTo>
                          <a:lnTo>
                            <a:pt x="624" y="67"/>
                          </a:lnTo>
                          <a:lnTo>
                            <a:pt x="655" y="107"/>
                          </a:lnTo>
                          <a:lnTo>
                            <a:pt x="701" y="130"/>
                          </a:lnTo>
                          <a:lnTo>
                            <a:pt x="709" y="171"/>
                          </a:lnTo>
                          <a:lnTo>
                            <a:pt x="728" y="238"/>
                          </a:lnTo>
                          <a:lnTo>
                            <a:pt x="728" y="342"/>
                          </a:lnTo>
                          <a:lnTo>
                            <a:pt x="723" y="450"/>
                          </a:lnTo>
                          <a:lnTo>
                            <a:pt x="719" y="572"/>
                          </a:lnTo>
                          <a:lnTo>
                            <a:pt x="696" y="698"/>
                          </a:lnTo>
                          <a:lnTo>
                            <a:pt x="669" y="829"/>
                          </a:lnTo>
                          <a:lnTo>
                            <a:pt x="655" y="942"/>
                          </a:lnTo>
                          <a:lnTo>
                            <a:pt x="633" y="1022"/>
                          </a:lnTo>
                          <a:lnTo>
                            <a:pt x="638" y="1095"/>
                          </a:lnTo>
                          <a:lnTo>
                            <a:pt x="628" y="1135"/>
                          </a:lnTo>
                          <a:lnTo>
                            <a:pt x="596" y="1167"/>
                          </a:lnTo>
                          <a:lnTo>
                            <a:pt x="556" y="1194"/>
                          </a:lnTo>
                          <a:lnTo>
                            <a:pt x="502" y="1198"/>
                          </a:lnTo>
                          <a:lnTo>
                            <a:pt x="475" y="1185"/>
                          </a:lnTo>
                          <a:lnTo>
                            <a:pt x="439" y="1181"/>
                          </a:lnTo>
                          <a:lnTo>
                            <a:pt x="352" y="1162"/>
                          </a:lnTo>
                          <a:lnTo>
                            <a:pt x="389" y="1118"/>
                          </a:lnTo>
                          <a:lnTo>
                            <a:pt x="429" y="1054"/>
                          </a:lnTo>
                          <a:lnTo>
                            <a:pt x="371" y="1099"/>
                          </a:lnTo>
                          <a:lnTo>
                            <a:pt x="325" y="1139"/>
                          </a:lnTo>
                          <a:lnTo>
                            <a:pt x="294" y="1162"/>
                          </a:lnTo>
                          <a:lnTo>
                            <a:pt x="249" y="1185"/>
                          </a:lnTo>
                          <a:lnTo>
                            <a:pt x="199" y="1185"/>
                          </a:lnTo>
                          <a:lnTo>
                            <a:pt x="149" y="1185"/>
                          </a:lnTo>
                          <a:lnTo>
                            <a:pt x="122" y="1172"/>
                          </a:lnTo>
                          <a:lnTo>
                            <a:pt x="109" y="1158"/>
                          </a:lnTo>
                          <a:lnTo>
                            <a:pt x="172" y="1122"/>
                          </a:lnTo>
                          <a:lnTo>
                            <a:pt x="235" y="1064"/>
                          </a:lnTo>
                          <a:lnTo>
                            <a:pt x="253" y="1036"/>
                          </a:lnTo>
                          <a:lnTo>
                            <a:pt x="203" y="1049"/>
                          </a:lnTo>
                          <a:lnTo>
                            <a:pt x="126" y="1108"/>
                          </a:lnTo>
                          <a:lnTo>
                            <a:pt x="95" y="1135"/>
                          </a:lnTo>
                          <a:lnTo>
                            <a:pt x="23" y="1139"/>
                          </a:lnTo>
                          <a:lnTo>
                            <a:pt x="0" y="1126"/>
                          </a:lnTo>
                          <a:lnTo>
                            <a:pt x="0" y="1095"/>
                          </a:lnTo>
                          <a:lnTo>
                            <a:pt x="0" y="1005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6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4437" y="1533"/>
                      <a:ext cx="71" cy="18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55"/>
                        </a:cxn>
                        <a:cxn ang="0">
                          <a:pos x="37" y="537"/>
                        </a:cxn>
                        <a:cxn ang="0">
                          <a:pos x="77" y="492"/>
                        </a:cxn>
                        <a:cxn ang="0">
                          <a:pos x="113" y="411"/>
                        </a:cxn>
                        <a:cxn ang="0">
                          <a:pos x="131" y="343"/>
                        </a:cxn>
                        <a:cxn ang="0">
                          <a:pos x="158" y="267"/>
                        </a:cxn>
                        <a:cxn ang="0">
                          <a:pos x="172" y="194"/>
                        </a:cxn>
                        <a:cxn ang="0">
                          <a:pos x="194" y="81"/>
                        </a:cxn>
                        <a:cxn ang="0">
                          <a:pos x="213" y="0"/>
                        </a:cxn>
                        <a:cxn ang="0">
                          <a:pos x="167" y="163"/>
                        </a:cxn>
                        <a:cxn ang="0">
                          <a:pos x="131" y="288"/>
                        </a:cxn>
                        <a:cxn ang="0">
                          <a:pos x="91" y="374"/>
                        </a:cxn>
                        <a:cxn ang="0">
                          <a:pos x="27" y="465"/>
                        </a:cxn>
                        <a:cxn ang="0">
                          <a:pos x="0" y="555"/>
                        </a:cxn>
                      </a:cxnLst>
                      <a:rect l="0" t="0" r="r" b="b"/>
                      <a:pathLst>
                        <a:path w="213" h="555">
                          <a:moveTo>
                            <a:pt x="0" y="555"/>
                          </a:moveTo>
                          <a:lnTo>
                            <a:pt x="37" y="537"/>
                          </a:lnTo>
                          <a:lnTo>
                            <a:pt x="77" y="492"/>
                          </a:lnTo>
                          <a:lnTo>
                            <a:pt x="113" y="411"/>
                          </a:lnTo>
                          <a:lnTo>
                            <a:pt x="131" y="343"/>
                          </a:lnTo>
                          <a:lnTo>
                            <a:pt x="158" y="267"/>
                          </a:lnTo>
                          <a:lnTo>
                            <a:pt x="172" y="194"/>
                          </a:lnTo>
                          <a:lnTo>
                            <a:pt x="194" y="81"/>
                          </a:lnTo>
                          <a:lnTo>
                            <a:pt x="213" y="0"/>
                          </a:lnTo>
                          <a:lnTo>
                            <a:pt x="167" y="163"/>
                          </a:lnTo>
                          <a:lnTo>
                            <a:pt x="131" y="288"/>
                          </a:lnTo>
                          <a:lnTo>
                            <a:pt x="91" y="374"/>
                          </a:lnTo>
                          <a:lnTo>
                            <a:pt x="27" y="465"/>
                          </a:lnTo>
                          <a:lnTo>
                            <a:pt x="0" y="555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7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156" y="1385"/>
                      <a:ext cx="280" cy="278"/>
                    </a:xfrm>
                    <a:custGeom>
                      <a:avLst/>
                      <a:gdLst/>
                      <a:ahLst/>
                      <a:cxnLst>
                        <a:cxn ang="0">
                          <a:pos x="587" y="32"/>
                        </a:cxn>
                        <a:cxn ang="0">
                          <a:pos x="515" y="153"/>
                        </a:cxn>
                        <a:cxn ang="0">
                          <a:pos x="529" y="275"/>
                        </a:cxn>
                        <a:cxn ang="0">
                          <a:pos x="520" y="410"/>
                        </a:cxn>
                        <a:cxn ang="0">
                          <a:pos x="520" y="446"/>
                        </a:cxn>
                        <a:cxn ang="0">
                          <a:pos x="529" y="491"/>
                        </a:cxn>
                        <a:cxn ang="0">
                          <a:pos x="493" y="523"/>
                        </a:cxn>
                        <a:cxn ang="0">
                          <a:pos x="461" y="559"/>
                        </a:cxn>
                        <a:cxn ang="0">
                          <a:pos x="407" y="559"/>
                        </a:cxn>
                        <a:cxn ang="0">
                          <a:pos x="217" y="568"/>
                        </a:cxn>
                        <a:cxn ang="0">
                          <a:pos x="122" y="596"/>
                        </a:cxn>
                        <a:cxn ang="0">
                          <a:pos x="0" y="627"/>
                        </a:cxn>
                        <a:cxn ang="0">
                          <a:pos x="4" y="721"/>
                        </a:cxn>
                        <a:cxn ang="0">
                          <a:pos x="77" y="703"/>
                        </a:cxn>
                        <a:cxn ang="0">
                          <a:pos x="94" y="658"/>
                        </a:cxn>
                        <a:cxn ang="0">
                          <a:pos x="104" y="740"/>
                        </a:cxn>
                        <a:cxn ang="0">
                          <a:pos x="153" y="803"/>
                        </a:cxn>
                        <a:cxn ang="0">
                          <a:pos x="289" y="830"/>
                        </a:cxn>
                        <a:cxn ang="0">
                          <a:pos x="271" y="784"/>
                        </a:cxn>
                        <a:cxn ang="0">
                          <a:pos x="199" y="703"/>
                        </a:cxn>
                        <a:cxn ang="0">
                          <a:pos x="257" y="667"/>
                        </a:cxn>
                        <a:cxn ang="0">
                          <a:pos x="289" y="744"/>
                        </a:cxn>
                        <a:cxn ang="0">
                          <a:pos x="384" y="826"/>
                        </a:cxn>
                        <a:cxn ang="0">
                          <a:pos x="510" y="826"/>
                        </a:cxn>
                        <a:cxn ang="0">
                          <a:pos x="370" y="730"/>
                        </a:cxn>
                        <a:cxn ang="0">
                          <a:pos x="312" y="667"/>
                        </a:cxn>
                        <a:cxn ang="0">
                          <a:pos x="343" y="636"/>
                        </a:cxn>
                        <a:cxn ang="0">
                          <a:pos x="393" y="699"/>
                        </a:cxn>
                        <a:cxn ang="0">
                          <a:pos x="483" y="767"/>
                        </a:cxn>
                        <a:cxn ang="0">
                          <a:pos x="560" y="807"/>
                        </a:cxn>
                        <a:cxn ang="0">
                          <a:pos x="660" y="816"/>
                        </a:cxn>
                        <a:cxn ang="0">
                          <a:pos x="596" y="767"/>
                        </a:cxn>
                        <a:cxn ang="0">
                          <a:pos x="520" y="703"/>
                        </a:cxn>
                        <a:cxn ang="0">
                          <a:pos x="542" y="667"/>
                        </a:cxn>
                        <a:cxn ang="0">
                          <a:pos x="579" y="726"/>
                        </a:cxn>
                        <a:cxn ang="0">
                          <a:pos x="656" y="781"/>
                        </a:cxn>
                        <a:cxn ang="0">
                          <a:pos x="750" y="789"/>
                        </a:cxn>
                        <a:cxn ang="0">
                          <a:pos x="800" y="712"/>
                        </a:cxn>
                        <a:cxn ang="0">
                          <a:pos x="629" y="686"/>
                        </a:cxn>
                        <a:cxn ang="0">
                          <a:pos x="524" y="623"/>
                        </a:cxn>
                        <a:cxn ang="0">
                          <a:pos x="506" y="568"/>
                        </a:cxn>
                        <a:cxn ang="0">
                          <a:pos x="547" y="596"/>
                        </a:cxn>
                        <a:cxn ang="0">
                          <a:pos x="664" y="672"/>
                        </a:cxn>
                        <a:cxn ang="0">
                          <a:pos x="800" y="712"/>
                        </a:cxn>
                        <a:cxn ang="0">
                          <a:pos x="827" y="550"/>
                        </a:cxn>
                        <a:cxn ang="0">
                          <a:pos x="750" y="532"/>
                        </a:cxn>
                        <a:cxn ang="0">
                          <a:pos x="587" y="546"/>
                        </a:cxn>
                        <a:cxn ang="0">
                          <a:pos x="560" y="514"/>
                        </a:cxn>
                        <a:cxn ang="0">
                          <a:pos x="646" y="527"/>
                        </a:cxn>
                        <a:cxn ang="0">
                          <a:pos x="827" y="491"/>
                        </a:cxn>
                        <a:cxn ang="0">
                          <a:pos x="836" y="347"/>
                        </a:cxn>
                        <a:cxn ang="0">
                          <a:pos x="832" y="189"/>
                        </a:cxn>
                        <a:cxn ang="0">
                          <a:pos x="742" y="109"/>
                        </a:cxn>
                        <a:cxn ang="0">
                          <a:pos x="832" y="144"/>
                        </a:cxn>
                        <a:cxn ang="0">
                          <a:pos x="782" y="49"/>
                        </a:cxn>
                        <a:cxn ang="0">
                          <a:pos x="687" y="0"/>
                        </a:cxn>
                      </a:cxnLst>
                      <a:rect l="0" t="0" r="r" b="b"/>
                      <a:pathLst>
                        <a:path w="840" h="834">
                          <a:moveTo>
                            <a:pt x="687" y="0"/>
                          </a:moveTo>
                          <a:lnTo>
                            <a:pt x="587" y="32"/>
                          </a:lnTo>
                          <a:lnTo>
                            <a:pt x="542" y="72"/>
                          </a:lnTo>
                          <a:lnTo>
                            <a:pt x="515" y="153"/>
                          </a:lnTo>
                          <a:lnTo>
                            <a:pt x="515" y="230"/>
                          </a:lnTo>
                          <a:lnTo>
                            <a:pt x="529" y="275"/>
                          </a:lnTo>
                          <a:lnTo>
                            <a:pt x="520" y="352"/>
                          </a:lnTo>
                          <a:lnTo>
                            <a:pt x="520" y="410"/>
                          </a:lnTo>
                          <a:lnTo>
                            <a:pt x="533" y="424"/>
                          </a:lnTo>
                          <a:lnTo>
                            <a:pt x="520" y="446"/>
                          </a:lnTo>
                          <a:lnTo>
                            <a:pt x="510" y="469"/>
                          </a:lnTo>
                          <a:lnTo>
                            <a:pt x="529" y="491"/>
                          </a:lnTo>
                          <a:lnTo>
                            <a:pt x="529" y="514"/>
                          </a:lnTo>
                          <a:lnTo>
                            <a:pt x="493" y="523"/>
                          </a:lnTo>
                          <a:lnTo>
                            <a:pt x="497" y="546"/>
                          </a:lnTo>
                          <a:lnTo>
                            <a:pt x="461" y="559"/>
                          </a:lnTo>
                          <a:lnTo>
                            <a:pt x="429" y="550"/>
                          </a:lnTo>
                          <a:lnTo>
                            <a:pt x="407" y="559"/>
                          </a:lnTo>
                          <a:lnTo>
                            <a:pt x="307" y="573"/>
                          </a:lnTo>
                          <a:lnTo>
                            <a:pt x="217" y="568"/>
                          </a:lnTo>
                          <a:lnTo>
                            <a:pt x="158" y="573"/>
                          </a:lnTo>
                          <a:lnTo>
                            <a:pt x="122" y="596"/>
                          </a:lnTo>
                          <a:lnTo>
                            <a:pt x="31" y="596"/>
                          </a:lnTo>
                          <a:lnTo>
                            <a:pt x="0" y="627"/>
                          </a:lnTo>
                          <a:lnTo>
                            <a:pt x="0" y="663"/>
                          </a:lnTo>
                          <a:lnTo>
                            <a:pt x="4" y="721"/>
                          </a:lnTo>
                          <a:lnTo>
                            <a:pt x="77" y="740"/>
                          </a:lnTo>
                          <a:lnTo>
                            <a:pt x="77" y="703"/>
                          </a:lnTo>
                          <a:lnTo>
                            <a:pt x="81" y="672"/>
                          </a:lnTo>
                          <a:lnTo>
                            <a:pt x="94" y="658"/>
                          </a:lnTo>
                          <a:lnTo>
                            <a:pt x="100" y="694"/>
                          </a:lnTo>
                          <a:lnTo>
                            <a:pt x="104" y="740"/>
                          </a:lnTo>
                          <a:lnTo>
                            <a:pt x="122" y="767"/>
                          </a:lnTo>
                          <a:lnTo>
                            <a:pt x="153" y="803"/>
                          </a:lnTo>
                          <a:lnTo>
                            <a:pt x="230" y="820"/>
                          </a:lnTo>
                          <a:lnTo>
                            <a:pt x="289" y="830"/>
                          </a:lnTo>
                          <a:lnTo>
                            <a:pt x="357" y="834"/>
                          </a:lnTo>
                          <a:lnTo>
                            <a:pt x="271" y="784"/>
                          </a:lnTo>
                          <a:lnTo>
                            <a:pt x="213" y="740"/>
                          </a:lnTo>
                          <a:lnTo>
                            <a:pt x="199" y="703"/>
                          </a:lnTo>
                          <a:lnTo>
                            <a:pt x="207" y="672"/>
                          </a:lnTo>
                          <a:lnTo>
                            <a:pt x="257" y="667"/>
                          </a:lnTo>
                          <a:lnTo>
                            <a:pt x="276" y="703"/>
                          </a:lnTo>
                          <a:lnTo>
                            <a:pt x="289" y="744"/>
                          </a:lnTo>
                          <a:lnTo>
                            <a:pt x="334" y="789"/>
                          </a:lnTo>
                          <a:lnTo>
                            <a:pt x="384" y="826"/>
                          </a:lnTo>
                          <a:lnTo>
                            <a:pt x="434" y="830"/>
                          </a:lnTo>
                          <a:lnTo>
                            <a:pt x="510" y="826"/>
                          </a:lnTo>
                          <a:lnTo>
                            <a:pt x="429" y="762"/>
                          </a:lnTo>
                          <a:lnTo>
                            <a:pt x="370" y="730"/>
                          </a:lnTo>
                          <a:lnTo>
                            <a:pt x="326" y="694"/>
                          </a:lnTo>
                          <a:lnTo>
                            <a:pt x="312" y="667"/>
                          </a:lnTo>
                          <a:lnTo>
                            <a:pt x="316" y="640"/>
                          </a:lnTo>
                          <a:lnTo>
                            <a:pt x="343" y="636"/>
                          </a:lnTo>
                          <a:lnTo>
                            <a:pt x="375" y="663"/>
                          </a:lnTo>
                          <a:lnTo>
                            <a:pt x="393" y="699"/>
                          </a:lnTo>
                          <a:lnTo>
                            <a:pt x="434" y="744"/>
                          </a:lnTo>
                          <a:lnTo>
                            <a:pt x="483" y="767"/>
                          </a:lnTo>
                          <a:lnTo>
                            <a:pt x="520" y="789"/>
                          </a:lnTo>
                          <a:lnTo>
                            <a:pt x="560" y="807"/>
                          </a:lnTo>
                          <a:lnTo>
                            <a:pt x="606" y="816"/>
                          </a:lnTo>
                          <a:lnTo>
                            <a:pt x="660" y="816"/>
                          </a:lnTo>
                          <a:lnTo>
                            <a:pt x="712" y="806"/>
                          </a:lnTo>
                          <a:lnTo>
                            <a:pt x="596" y="767"/>
                          </a:lnTo>
                          <a:lnTo>
                            <a:pt x="552" y="744"/>
                          </a:lnTo>
                          <a:lnTo>
                            <a:pt x="520" y="703"/>
                          </a:lnTo>
                          <a:lnTo>
                            <a:pt x="515" y="667"/>
                          </a:lnTo>
                          <a:lnTo>
                            <a:pt x="542" y="667"/>
                          </a:lnTo>
                          <a:lnTo>
                            <a:pt x="556" y="699"/>
                          </a:lnTo>
                          <a:lnTo>
                            <a:pt x="579" y="726"/>
                          </a:lnTo>
                          <a:lnTo>
                            <a:pt x="615" y="754"/>
                          </a:lnTo>
                          <a:lnTo>
                            <a:pt x="656" y="781"/>
                          </a:lnTo>
                          <a:lnTo>
                            <a:pt x="709" y="804"/>
                          </a:lnTo>
                          <a:lnTo>
                            <a:pt x="750" y="789"/>
                          </a:lnTo>
                          <a:lnTo>
                            <a:pt x="769" y="767"/>
                          </a:lnTo>
                          <a:lnTo>
                            <a:pt x="800" y="712"/>
                          </a:lnTo>
                          <a:lnTo>
                            <a:pt x="742" y="699"/>
                          </a:lnTo>
                          <a:lnTo>
                            <a:pt x="629" y="686"/>
                          </a:lnTo>
                          <a:lnTo>
                            <a:pt x="560" y="654"/>
                          </a:lnTo>
                          <a:lnTo>
                            <a:pt x="524" y="623"/>
                          </a:lnTo>
                          <a:lnTo>
                            <a:pt x="510" y="586"/>
                          </a:lnTo>
                          <a:lnTo>
                            <a:pt x="506" y="568"/>
                          </a:lnTo>
                          <a:lnTo>
                            <a:pt x="524" y="568"/>
                          </a:lnTo>
                          <a:lnTo>
                            <a:pt x="547" y="596"/>
                          </a:lnTo>
                          <a:lnTo>
                            <a:pt x="583" y="644"/>
                          </a:lnTo>
                          <a:lnTo>
                            <a:pt x="664" y="672"/>
                          </a:lnTo>
                          <a:lnTo>
                            <a:pt x="742" y="695"/>
                          </a:lnTo>
                          <a:lnTo>
                            <a:pt x="800" y="712"/>
                          </a:lnTo>
                          <a:lnTo>
                            <a:pt x="823" y="617"/>
                          </a:lnTo>
                          <a:lnTo>
                            <a:pt x="827" y="550"/>
                          </a:lnTo>
                          <a:lnTo>
                            <a:pt x="827" y="490"/>
                          </a:lnTo>
                          <a:lnTo>
                            <a:pt x="750" y="532"/>
                          </a:lnTo>
                          <a:lnTo>
                            <a:pt x="660" y="550"/>
                          </a:lnTo>
                          <a:lnTo>
                            <a:pt x="587" y="546"/>
                          </a:lnTo>
                          <a:lnTo>
                            <a:pt x="569" y="537"/>
                          </a:lnTo>
                          <a:lnTo>
                            <a:pt x="560" y="514"/>
                          </a:lnTo>
                          <a:lnTo>
                            <a:pt x="601" y="514"/>
                          </a:lnTo>
                          <a:lnTo>
                            <a:pt x="646" y="527"/>
                          </a:lnTo>
                          <a:lnTo>
                            <a:pt x="752" y="532"/>
                          </a:lnTo>
                          <a:lnTo>
                            <a:pt x="827" y="491"/>
                          </a:lnTo>
                          <a:lnTo>
                            <a:pt x="832" y="406"/>
                          </a:lnTo>
                          <a:lnTo>
                            <a:pt x="836" y="347"/>
                          </a:lnTo>
                          <a:lnTo>
                            <a:pt x="840" y="289"/>
                          </a:lnTo>
                          <a:lnTo>
                            <a:pt x="832" y="189"/>
                          </a:lnTo>
                          <a:lnTo>
                            <a:pt x="809" y="153"/>
                          </a:lnTo>
                          <a:lnTo>
                            <a:pt x="742" y="109"/>
                          </a:lnTo>
                          <a:lnTo>
                            <a:pt x="763" y="113"/>
                          </a:lnTo>
                          <a:lnTo>
                            <a:pt x="832" y="144"/>
                          </a:lnTo>
                          <a:lnTo>
                            <a:pt x="805" y="81"/>
                          </a:lnTo>
                          <a:lnTo>
                            <a:pt x="782" y="49"/>
                          </a:lnTo>
                          <a:lnTo>
                            <a:pt x="763" y="27"/>
                          </a:lnTo>
                          <a:lnTo>
                            <a:pt x="687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8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4346" y="1488"/>
                      <a:ext cx="71" cy="6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6"/>
                        </a:cxn>
                        <a:cxn ang="0">
                          <a:pos x="27" y="52"/>
                        </a:cxn>
                        <a:cxn ang="0">
                          <a:pos x="54" y="72"/>
                        </a:cxn>
                        <a:cxn ang="0">
                          <a:pos x="111" y="114"/>
                        </a:cxn>
                        <a:cxn ang="0">
                          <a:pos x="134" y="132"/>
                        </a:cxn>
                        <a:cxn ang="0">
                          <a:pos x="188" y="173"/>
                        </a:cxn>
                        <a:cxn ang="0">
                          <a:pos x="129" y="154"/>
                        </a:cxn>
                        <a:cxn ang="0">
                          <a:pos x="71" y="136"/>
                        </a:cxn>
                        <a:cxn ang="0">
                          <a:pos x="12" y="132"/>
                        </a:cxn>
                        <a:cxn ang="0">
                          <a:pos x="16" y="150"/>
                        </a:cxn>
                        <a:cxn ang="0">
                          <a:pos x="111" y="167"/>
                        </a:cxn>
                        <a:cxn ang="0">
                          <a:pos x="161" y="186"/>
                        </a:cxn>
                        <a:cxn ang="0">
                          <a:pos x="188" y="190"/>
                        </a:cxn>
                        <a:cxn ang="0">
                          <a:pos x="211" y="183"/>
                        </a:cxn>
                        <a:cxn ang="0">
                          <a:pos x="213" y="161"/>
                        </a:cxn>
                        <a:cxn ang="0">
                          <a:pos x="194" y="145"/>
                        </a:cxn>
                        <a:cxn ang="0">
                          <a:pos x="168" y="117"/>
                        </a:cxn>
                        <a:cxn ang="0">
                          <a:pos x="136" y="82"/>
                        </a:cxn>
                        <a:cxn ang="0">
                          <a:pos x="104" y="40"/>
                        </a:cxn>
                        <a:cxn ang="0">
                          <a:pos x="66" y="13"/>
                        </a:cxn>
                        <a:cxn ang="0">
                          <a:pos x="25" y="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13" h="190">
                          <a:moveTo>
                            <a:pt x="0" y="0"/>
                          </a:moveTo>
                          <a:lnTo>
                            <a:pt x="0" y="16"/>
                          </a:lnTo>
                          <a:lnTo>
                            <a:pt x="27" y="52"/>
                          </a:lnTo>
                          <a:lnTo>
                            <a:pt x="54" y="72"/>
                          </a:lnTo>
                          <a:lnTo>
                            <a:pt x="111" y="114"/>
                          </a:lnTo>
                          <a:lnTo>
                            <a:pt x="134" y="132"/>
                          </a:lnTo>
                          <a:lnTo>
                            <a:pt x="188" y="173"/>
                          </a:lnTo>
                          <a:lnTo>
                            <a:pt x="129" y="154"/>
                          </a:lnTo>
                          <a:lnTo>
                            <a:pt x="71" y="136"/>
                          </a:lnTo>
                          <a:lnTo>
                            <a:pt x="12" y="132"/>
                          </a:lnTo>
                          <a:lnTo>
                            <a:pt x="16" y="150"/>
                          </a:lnTo>
                          <a:lnTo>
                            <a:pt x="111" y="167"/>
                          </a:lnTo>
                          <a:lnTo>
                            <a:pt x="161" y="186"/>
                          </a:lnTo>
                          <a:lnTo>
                            <a:pt x="188" y="190"/>
                          </a:lnTo>
                          <a:lnTo>
                            <a:pt x="211" y="183"/>
                          </a:lnTo>
                          <a:lnTo>
                            <a:pt x="213" y="161"/>
                          </a:lnTo>
                          <a:lnTo>
                            <a:pt x="194" y="145"/>
                          </a:lnTo>
                          <a:lnTo>
                            <a:pt x="168" y="117"/>
                          </a:lnTo>
                          <a:lnTo>
                            <a:pt x="136" y="82"/>
                          </a:lnTo>
                          <a:lnTo>
                            <a:pt x="104" y="40"/>
                          </a:lnTo>
                          <a:lnTo>
                            <a:pt x="66" y="13"/>
                          </a:lnTo>
                          <a:lnTo>
                            <a:pt x="25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9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4350" y="1436"/>
                      <a:ext cx="65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9" y="4"/>
                        </a:cxn>
                        <a:cxn ang="0">
                          <a:pos x="0" y="27"/>
                        </a:cxn>
                        <a:cxn ang="0">
                          <a:pos x="2" y="47"/>
                        </a:cxn>
                        <a:cxn ang="0">
                          <a:pos x="18" y="73"/>
                        </a:cxn>
                        <a:cxn ang="0">
                          <a:pos x="40" y="80"/>
                        </a:cxn>
                        <a:cxn ang="0">
                          <a:pos x="84" y="107"/>
                        </a:cxn>
                        <a:cxn ang="0">
                          <a:pos x="124" y="141"/>
                        </a:cxn>
                        <a:cxn ang="0">
                          <a:pos x="153" y="187"/>
                        </a:cxn>
                        <a:cxn ang="0">
                          <a:pos x="186" y="234"/>
                        </a:cxn>
                        <a:cxn ang="0">
                          <a:pos x="194" y="248"/>
                        </a:cxn>
                        <a:cxn ang="0">
                          <a:pos x="186" y="193"/>
                        </a:cxn>
                        <a:cxn ang="0">
                          <a:pos x="178" y="143"/>
                        </a:cxn>
                        <a:cxn ang="0">
                          <a:pos x="163" y="101"/>
                        </a:cxn>
                        <a:cxn ang="0">
                          <a:pos x="136" y="61"/>
                        </a:cxn>
                        <a:cxn ang="0">
                          <a:pos x="65" y="7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94" h="248">
                          <a:moveTo>
                            <a:pt x="36" y="0"/>
                          </a:moveTo>
                          <a:lnTo>
                            <a:pt x="9" y="4"/>
                          </a:lnTo>
                          <a:lnTo>
                            <a:pt x="0" y="27"/>
                          </a:lnTo>
                          <a:lnTo>
                            <a:pt x="2" y="47"/>
                          </a:lnTo>
                          <a:lnTo>
                            <a:pt x="18" y="73"/>
                          </a:lnTo>
                          <a:lnTo>
                            <a:pt x="40" y="80"/>
                          </a:lnTo>
                          <a:lnTo>
                            <a:pt x="84" y="107"/>
                          </a:lnTo>
                          <a:lnTo>
                            <a:pt x="124" y="141"/>
                          </a:lnTo>
                          <a:lnTo>
                            <a:pt x="153" y="187"/>
                          </a:lnTo>
                          <a:lnTo>
                            <a:pt x="186" y="234"/>
                          </a:lnTo>
                          <a:lnTo>
                            <a:pt x="194" y="248"/>
                          </a:lnTo>
                          <a:lnTo>
                            <a:pt x="186" y="193"/>
                          </a:lnTo>
                          <a:lnTo>
                            <a:pt x="178" y="143"/>
                          </a:lnTo>
                          <a:lnTo>
                            <a:pt x="163" y="101"/>
                          </a:lnTo>
                          <a:lnTo>
                            <a:pt x="136" y="61"/>
                          </a:lnTo>
                          <a:lnTo>
                            <a:pt x="65" y="7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0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4338" y="1355"/>
                      <a:ext cx="69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4"/>
                        </a:cxn>
                        <a:cxn ang="0">
                          <a:pos x="36" y="113"/>
                        </a:cxn>
                        <a:cxn ang="0">
                          <a:pos x="95" y="90"/>
                        </a:cxn>
                        <a:cxn ang="0">
                          <a:pos x="135" y="80"/>
                        </a:cxn>
                        <a:cxn ang="0">
                          <a:pos x="208" y="0"/>
                        </a:cxn>
                        <a:cxn ang="0">
                          <a:pos x="153" y="32"/>
                        </a:cxn>
                        <a:cxn ang="0">
                          <a:pos x="103" y="53"/>
                        </a:cxn>
                        <a:cxn ang="0">
                          <a:pos x="68" y="72"/>
                        </a:cxn>
                        <a:cxn ang="0">
                          <a:pos x="49" y="90"/>
                        </a:cxn>
                        <a:cxn ang="0">
                          <a:pos x="0" y="144"/>
                        </a:cxn>
                      </a:cxnLst>
                      <a:rect l="0" t="0" r="r" b="b"/>
                      <a:pathLst>
                        <a:path w="208" h="144">
                          <a:moveTo>
                            <a:pt x="0" y="144"/>
                          </a:moveTo>
                          <a:lnTo>
                            <a:pt x="36" y="113"/>
                          </a:lnTo>
                          <a:lnTo>
                            <a:pt x="95" y="90"/>
                          </a:lnTo>
                          <a:lnTo>
                            <a:pt x="135" y="80"/>
                          </a:lnTo>
                          <a:lnTo>
                            <a:pt x="208" y="0"/>
                          </a:lnTo>
                          <a:lnTo>
                            <a:pt x="153" y="32"/>
                          </a:lnTo>
                          <a:lnTo>
                            <a:pt x="103" y="53"/>
                          </a:lnTo>
                          <a:lnTo>
                            <a:pt x="68" y="72"/>
                          </a:lnTo>
                          <a:lnTo>
                            <a:pt x="49" y="90"/>
                          </a:lnTo>
                          <a:lnTo>
                            <a:pt x="0" y="144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1" name="Freeform 138"/>
                    <p:cNvSpPr>
                      <a:spLocks/>
                    </p:cNvSpPr>
                    <p:nvPr/>
                  </p:nvSpPr>
                  <p:spPr bwMode="auto">
                    <a:xfrm>
                      <a:off x="4287" y="1442"/>
                      <a:ext cx="39" cy="1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70"/>
                        </a:cxn>
                        <a:cxn ang="0">
                          <a:pos x="59" y="370"/>
                        </a:cxn>
                        <a:cxn ang="0">
                          <a:pos x="77" y="366"/>
                        </a:cxn>
                        <a:cxn ang="0">
                          <a:pos x="77" y="352"/>
                        </a:cxn>
                        <a:cxn ang="0">
                          <a:pos x="90" y="339"/>
                        </a:cxn>
                        <a:cxn ang="0">
                          <a:pos x="109" y="325"/>
                        </a:cxn>
                        <a:cxn ang="0">
                          <a:pos x="100" y="312"/>
                        </a:cxn>
                        <a:cxn ang="0">
                          <a:pos x="100" y="293"/>
                        </a:cxn>
                        <a:cxn ang="0">
                          <a:pos x="113" y="271"/>
                        </a:cxn>
                        <a:cxn ang="0">
                          <a:pos x="113" y="248"/>
                        </a:cxn>
                        <a:cxn ang="0">
                          <a:pos x="104" y="221"/>
                        </a:cxn>
                        <a:cxn ang="0">
                          <a:pos x="104" y="162"/>
                        </a:cxn>
                        <a:cxn ang="0">
                          <a:pos x="117" y="109"/>
                        </a:cxn>
                        <a:cxn ang="0">
                          <a:pos x="113" y="68"/>
                        </a:cxn>
                        <a:cxn ang="0">
                          <a:pos x="113" y="0"/>
                        </a:cxn>
                        <a:cxn ang="0">
                          <a:pos x="77" y="104"/>
                        </a:cxn>
                        <a:cxn ang="0">
                          <a:pos x="46" y="199"/>
                        </a:cxn>
                        <a:cxn ang="0">
                          <a:pos x="23" y="302"/>
                        </a:cxn>
                        <a:cxn ang="0">
                          <a:pos x="0" y="370"/>
                        </a:cxn>
                      </a:cxnLst>
                      <a:rect l="0" t="0" r="r" b="b"/>
                      <a:pathLst>
                        <a:path w="117" h="370">
                          <a:moveTo>
                            <a:pt x="0" y="370"/>
                          </a:moveTo>
                          <a:lnTo>
                            <a:pt x="59" y="370"/>
                          </a:lnTo>
                          <a:lnTo>
                            <a:pt x="77" y="366"/>
                          </a:lnTo>
                          <a:lnTo>
                            <a:pt x="77" y="352"/>
                          </a:lnTo>
                          <a:lnTo>
                            <a:pt x="90" y="339"/>
                          </a:lnTo>
                          <a:lnTo>
                            <a:pt x="109" y="325"/>
                          </a:lnTo>
                          <a:lnTo>
                            <a:pt x="100" y="312"/>
                          </a:lnTo>
                          <a:lnTo>
                            <a:pt x="100" y="293"/>
                          </a:lnTo>
                          <a:lnTo>
                            <a:pt x="113" y="271"/>
                          </a:lnTo>
                          <a:lnTo>
                            <a:pt x="113" y="248"/>
                          </a:lnTo>
                          <a:lnTo>
                            <a:pt x="104" y="221"/>
                          </a:lnTo>
                          <a:lnTo>
                            <a:pt x="104" y="162"/>
                          </a:lnTo>
                          <a:lnTo>
                            <a:pt x="117" y="109"/>
                          </a:lnTo>
                          <a:lnTo>
                            <a:pt x="113" y="68"/>
                          </a:lnTo>
                          <a:lnTo>
                            <a:pt x="113" y="0"/>
                          </a:lnTo>
                          <a:lnTo>
                            <a:pt x="77" y="104"/>
                          </a:lnTo>
                          <a:lnTo>
                            <a:pt x="46" y="199"/>
                          </a:lnTo>
                          <a:lnTo>
                            <a:pt x="23" y="302"/>
                          </a:lnTo>
                          <a:lnTo>
                            <a:pt x="0" y="37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2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4344" y="1574"/>
                      <a:ext cx="69" cy="24"/>
                    </a:xfrm>
                    <a:custGeom>
                      <a:avLst/>
                      <a:gdLst/>
                      <a:ahLst/>
                      <a:cxnLst>
                        <a:cxn ang="0">
                          <a:pos x="167" y="35"/>
                        </a:cxn>
                        <a:cxn ang="0">
                          <a:pos x="120" y="15"/>
                        </a:cxn>
                        <a:cxn ang="0">
                          <a:pos x="79" y="4"/>
                        </a:cxn>
                        <a:cxn ang="0">
                          <a:pos x="22" y="0"/>
                        </a:cxn>
                        <a:cxn ang="0">
                          <a:pos x="0" y="5"/>
                        </a:cxn>
                        <a:cxn ang="0">
                          <a:pos x="9" y="28"/>
                        </a:cxn>
                        <a:cxn ang="0">
                          <a:pos x="31" y="45"/>
                        </a:cxn>
                        <a:cxn ang="0">
                          <a:pos x="81" y="59"/>
                        </a:cxn>
                        <a:cxn ang="0">
                          <a:pos x="158" y="72"/>
                        </a:cxn>
                        <a:cxn ang="0">
                          <a:pos x="208" y="68"/>
                        </a:cxn>
                        <a:cxn ang="0">
                          <a:pos x="167" y="35"/>
                        </a:cxn>
                      </a:cxnLst>
                      <a:rect l="0" t="0" r="r" b="b"/>
                      <a:pathLst>
                        <a:path w="208" h="72">
                          <a:moveTo>
                            <a:pt x="167" y="35"/>
                          </a:moveTo>
                          <a:lnTo>
                            <a:pt x="120" y="15"/>
                          </a:lnTo>
                          <a:lnTo>
                            <a:pt x="79" y="4"/>
                          </a:lnTo>
                          <a:lnTo>
                            <a:pt x="22" y="0"/>
                          </a:lnTo>
                          <a:lnTo>
                            <a:pt x="0" y="5"/>
                          </a:lnTo>
                          <a:lnTo>
                            <a:pt x="9" y="28"/>
                          </a:lnTo>
                          <a:lnTo>
                            <a:pt x="31" y="45"/>
                          </a:lnTo>
                          <a:lnTo>
                            <a:pt x="81" y="59"/>
                          </a:lnTo>
                          <a:lnTo>
                            <a:pt x="158" y="72"/>
                          </a:lnTo>
                          <a:lnTo>
                            <a:pt x="208" y="68"/>
                          </a:lnTo>
                          <a:lnTo>
                            <a:pt x="167" y="35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3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4287" y="1586"/>
                      <a:ext cx="42" cy="53"/>
                    </a:xfrm>
                    <a:custGeom>
                      <a:avLst/>
                      <a:gdLst/>
                      <a:ahLst/>
                      <a:cxnLst>
                        <a:cxn ang="0">
                          <a:pos x="59" y="44"/>
                        </a:cxn>
                        <a:cxn ang="0">
                          <a:pos x="43" y="10"/>
                        </a:cxn>
                        <a:cxn ang="0">
                          <a:pos x="18" y="0"/>
                        </a:cxn>
                        <a:cxn ang="0">
                          <a:pos x="2" y="8"/>
                        </a:cxn>
                        <a:cxn ang="0">
                          <a:pos x="0" y="25"/>
                        </a:cxn>
                        <a:cxn ang="0">
                          <a:pos x="11" y="57"/>
                        </a:cxn>
                        <a:cxn ang="0">
                          <a:pos x="29" y="84"/>
                        </a:cxn>
                        <a:cxn ang="0">
                          <a:pos x="52" y="109"/>
                        </a:cxn>
                        <a:cxn ang="0">
                          <a:pos x="81" y="135"/>
                        </a:cxn>
                        <a:cxn ang="0">
                          <a:pos x="127" y="157"/>
                        </a:cxn>
                        <a:cxn ang="0">
                          <a:pos x="86" y="111"/>
                        </a:cxn>
                        <a:cxn ang="0">
                          <a:pos x="73" y="80"/>
                        </a:cxn>
                        <a:cxn ang="0">
                          <a:pos x="59" y="44"/>
                        </a:cxn>
                      </a:cxnLst>
                      <a:rect l="0" t="0" r="r" b="b"/>
                      <a:pathLst>
                        <a:path w="127" h="157">
                          <a:moveTo>
                            <a:pt x="59" y="44"/>
                          </a:moveTo>
                          <a:lnTo>
                            <a:pt x="43" y="10"/>
                          </a:lnTo>
                          <a:lnTo>
                            <a:pt x="18" y="0"/>
                          </a:lnTo>
                          <a:lnTo>
                            <a:pt x="2" y="8"/>
                          </a:lnTo>
                          <a:lnTo>
                            <a:pt x="0" y="25"/>
                          </a:lnTo>
                          <a:lnTo>
                            <a:pt x="11" y="57"/>
                          </a:lnTo>
                          <a:lnTo>
                            <a:pt x="29" y="84"/>
                          </a:lnTo>
                          <a:lnTo>
                            <a:pt x="52" y="109"/>
                          </a:lnTo>
                          <a:lnTo>
                            <a:pt x="81" y="135"/>
                          </a:lnTo>
                          <a:lnTo>
                            <a:pt x="127" y="157"/>
                          </a:lnTo>
                          <a:lnTo>
                            <a:pt x="86" y="111"/>
                          </a:lnTo>
                          <a:lnTo>
                            <a:pt x="73" y="80"/>
                          </a:lnTo>
                          <a:lnTo>
                            <a:pt x="59" y="44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4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4355" y="1315"/>
                      <a:ext cx="100" cy="6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87"/>
                        </a:cxn>
                        <a:cxn ang="0">
                          <a:pos x="10" y="110"/>
                        </a:cxn>
                        <a:cxn ang="0">
                          <a:pos x="73" y="83"/>
                        </a:cxn>
                        <a:cxn ang="0">
                          <a:pos x="159" y="50"/>
                        </a:cxn>
                        <a:cxn ang="0">
                          <a:pos x="220" y="25"/>
                        </a:cxn>
                        <a:cxn ang="0">
                          <a:pos x="278" y="0"/>
                        </a:cxn>
                        <a:cxn ang="0">
                          <a:pos x="301" y="54"/>
                        </a:cxn>
                        <a:cxn ang="0">
                          <a:pos x="247" y="85"/>
                        </a:cxn>
                        <a:cxn ang="0">
                          <a:pos x="182" y="108"/>
                        </a:cxn>
                        <a:cxn ang="0">
                          <a:pos x="132" y="122"/>
                        </a:cxn>
                        <a:cxn ang="0">
                          <a:pos x="71" y="156"/>
                        </a:cxn>
                        <a:cxn ang="0">
                          <a:pos x="0" y="187"/>
                        </a:cxn>
                      </a:cxnLst>
                      <a:rect l="0" t="0" r="r" b="b"/>
                      <a:pathLst>
                        <a:path w="301" h="187">
                          <a:moveTo>
                            <a:pt x="0" y="187"/>
                          </a:moveTo>
                          <a:lnTo>
                            <a:pt x="10" y="110"/>
                          </a:lnTo>
                          <a:lnTo>
                            <a:pt x="73" y="83"/>
                          </a:lnTo>
                          <a:lnTo>
                            <a:pt x="159" y="50"/>
                          </a:lnTo>
                          <a:lnTo>
                            <a:pt x="220" y="25"/>
                          </a:lnTo>
                          <a:lnTo>
                            <a:pt x="278" y="0"/>
                          </a:lnTo>
                          <a:lnTo>
                            <a:pt x="301" y="54"/>
                          </a:lnTo>
                          <a:lnTo>
                            <a:pt x="247" y="85"/>
                          </a:lnTo>
                          <a:lnTo>
                            <a:pt x="182" y="108"/>
                          </a:lnTo>
                          <a:lnTo>
                            <a:pt x="132" y="122"/>
                          </a:lnTo>
                          <a:lnTo>
                            <a:pt x="71" y="156"/>
                          </a:lnTo>
                          <a:lnTo>
                            <a:pt x="0" y="187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06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4362" y="1605"/>
                    <a:ext cx="206" cy="278"/>
                    <a:chOff x="4362" y="1605"/>
                    <a:chExt cx="206" cy="278"/>
                  </a:xfrm>
                </p:grpSpPr>
                <p:sp>
                  <p:nvSpPr>
                    <p:cNvPr id="209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4362" y="1605"/>
                      <a:ext cx="206" cy="278"/>
                    </a:xfrm>
                    <a:custGeom>
                      <a:avLst/>
                      <a:gdLst/>
                      <a:ahLst/>
                      <a:cxnLst>
                        <a:cxn ang="0">
                          <a:pos x="276" y="122"/>
                        </a:cxn>
                        <a:cxn ang="0">
                          <a:pos x="389" y="112"/>
                        </a:cxn>
                        <a:cxn ang="0">
                          <a:pos x="457" y="95"/>
                        </a:cxn>
                        <a:cxn ang="0">
                          <a:pos x="479" y="64"/>
                        </a:cxn>
                        <a:cxn ang="0">
                          <a:pos x="479" y="37"/>
                        </a:cxn>
                        <a:cxn ang="0">
                          <a:pos x="497" y="14"/>
                        </a:cxn>
                        <a:cxn ang="0">
                          <a:pos x="560" y="0"/>
                        </a:cxn>
                        <a:cxn ang="0">
                          <a:pos x="619" y="4"/>
                        </a:cxn>
                        <a:cxn ang="0">
                          <a:pos x="547" y="649"/>
                        </a:cxn>
                        <a:cxn ang="0">
                          <a:pos x="497" y="708"/>
                        </a:cxn>
                        <a:cxn ang="0">
                          <a:pos x="434" y="767"/>
                        </a:cxn>
                        <a:cxn ang="0">
                          <a:pos x="344" y="812"/>
                        </a:cxn>
                        <a:cxn ang="0">
                          <a:pos x="240" y="825"/>
                        </a:cxn>
                        <a:cxn ang="0">
                          <a:pos x="100" y="834"/>
                        </a:cxn>
                        <a:cxn ang="0">
                          <a:pos x="18" y="821"/>
                        </a:cxn>
                        <a:cxn ang="0">
                          <a:pos x="0" y="775"/>
                        </a:cxn>
                        <a:cxn ang="0">
                          <a:pos x="10" y="717"/>
                        </a:cxn>
                        <a:cxn ang="0">
                          <a:pos x="68" y="537"/>
                        </a:cxn>
                        <a:cxn ang="0">
                          <a:pos x="117" y="357"/>
                        </a:cxn>
                        <a:cxn ang="0">
                          <a:pos x="140" y="221"/>
                        </a:cxn>
                        <a:cxn ang="0">
                          <a:pos x="140" y="185"/>
                        </a:cxn>
                        <a:cxn ang="0">
                          <a:pos x="171" y="135"/>
                        </a:cxn>
                        <a:cxn ang="0">
                          <a:pos x="208" y="122"/>
                        </a:cxn>
                        <a:cxn ang="0">
                          <a:pos x="276" y="122"/>
                        </a:cxn>
                      </a:cxnLst>
                      <a:rect l="0" t="0" r="r" b="b"/>
                      <a:pathLst>
                        <a:path w="619" h="834">
                          <a:moveTo>
                            <a:pt x="276" y="122"/>
                          </a:moveTo>
                          <a:lnTo>
                            <a:pt x="389" y="112"/>
                          </a:lnTo>
                          <a:lnTo>
                            <a:pt x="457" y="95"/>
                          </a:lnTo>
                          <a:lnTo>
                            <a:pt x="479" y="64"/>
                          </a:lnTo>
                          <a:lnTo>
                            <a:pt x="479" y="37"/>
                          </a:lnTo>
                          <a:lnTo>
                            <a:pt x="497" y="14"/>
                          </a:lnTo>
                          <a:lnTo>
                            <a:pt x="560" y="0"/>
                          </a:lnTo>
                          <a:lnTo>
                            <a:pt x="619" y="4"/>
                          </a:lnTo>
                          <a:lnTo>
                            <a:pt x="547" y="649"/>
                          </a:lnTo>
                          <a:lnTo>
                            <a:pt x="497" y="708"/>
                          </a:lnTo>
                          <a:lnTo>
                            <a:pt x="434" y="767"/>
                          </a:lnTo>
                          <a:lnTo>
                            <a:pt x="344" y="812"/>
                          </a:lnTo>
                          <a:lnTo>
                            <a:pt x="240" y="825"/>
                          </a:lnTo>
                          <a:lnTo>
                            <a:pt x="100" y="834"/>
                          </a:lnTo>
                          <a:lnTo>
                            <a:pt x="18" y="821"/>
                          </a:lnTo>
                          <a:lnTo>
                            <a:pt x="0" y="775"/>
                          </a:lnTo>
                          <a:lnTo>
                            <a:pt x="10" y="717"/>
                          </a:lnTo>
                          <a:lnTo>
                            <a:pt x="68" y="537"/>
                          </a:lnTo>
                          <a:lnTo>
                            <a:pt x="117" y="357"/>
                          </a:lnTo>
                          <a:lnTo>
                            <a:pt x="140" y="221"/>
                          </a:lnTo>
                          <a:lnTo>
                            <a:pt x="140" y="185"/>
                          </a:lnTo>
                          <a:lnTo>
                            <a:pt x="171" y="135"/>
                          </a:lnTo>
                          <a:lnTo>
                            <a:pt x="208" y="122"/>
                          </a:lnTo>
                          <a:lnTo>
                            <a:pt x="276" y="122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0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4386" y="1619"/>
                      <a:ext cx="178" cy="255"/>
                    </a:xfrm>
                    <a:custGeom>
                      <a:avLst/>
                      <a:gdLst/>
                      <a:ahLst/>
                      <a:cxnLst>
                        <a:cxn ang="0">
                          <a:pos x="184" y="153"/>
                        </a:cxn>
                        <a:cxn ang="0">
                          <a:pos x="284" y="148"/>
                        </a:cxn>
                        <a:cxn ang="0">
                          <a:pos x="388" y="130"/>
                        </a:cxn>
                        <a:cxn ang="0">
                          <a:pos x="451" y="99"/>
                        </a:cxn>
                        <a:cxn ang="0">
                          <a:pos x="487" y="71"/>
                        </a:cxn>
                        <a:cxn ang="0">
                          <a:pos x="533" y="0"/>
                        </a:cxn>
                        <a:cxn ang="0">
                          <a:pos x="465" y="590"/>
                        </a:cxn>
                        <a:cxn ang="0">
                          <a:pos x="420" y="644"/>
                        </a:cxn>
                        <a:cxn ang="0">
                          <a:pos x="370" y="694"/>
                        </a:cxn>
                        <a:cxn ang="0">
                          <a:pos x="307" y="730"/>
                        </a:cxn>
                        <a:cxn ang="0">
                          <a:pos x="253" y="748"/>
                        </a:cxn>
                        <a:cxn ang="0">
                          <a:pos x="184" y="757"/>
                        </a:cxn>
                        <a:cxn ang="0">
                          <a:pos x="121" y="767"/>
                        </a:cxn>
                        <a:cxn ang="0">
                          <a:pos x="50" y="767"/>
                        </a:cxn>
                        <a:cxn ang="0">
                          <a:pos x="17" y="757"/>
                        </a:cxn>
                        <a:cxn ang="0">
                          <a:pos x="0" y="730"/>
                        </a:cxn>
                        <a:cxn ang="0">
                          <a:pos x="8" y="685"/>
                        </a:cxn>
                        <a:cxn ang="0">
                          <a:pos x="54" y="581"/>
                        </a:cxn>
                        <a:cxn ang="0">
                          <a:pos x="131" y="230"/>
                        </a:cxn>
                        <a:cxn ang="0">
                          <a:pos x="144" y="180"/>
                        </a:cxn>
                        <a:cxn ang="0">
                          <a:pos x="184" y="153"/>
                        </a:cxn>
                      </a:cxnLst>
                      <a:rect l="0" t="0" r="r" b="b"/>
                      <a:pathLst>
                        <a:path w="533" h="767">
                          <a:moveTo>
                            <a:pt x="184" y="153"/>
                          </a:moveTo>
                          <a:lnTo>
                            <a:pt x="284" y="148"/>
                          </a:lnTo>
                          <a:lnTo>
                            <a:pt x="388" y="130"/>
                          </a:lnTo>
                          <a:lnTo>
                            <a:pt x="451" y="99"/>
                          </a:lnTo>
                          <a:lnTo>
                            <a:pt x="487" y="71"/>
                          </a:lnTo>
                          <a:lnTo>
                            <a:pt x="533" y="0"/>
                          </a:lnTo>
                          <a:lnTo>
                            <a:pt x="465" y="590"/>
                          </a:lnTo>
                          <a:lnTo>
                            <a:pt x="420" y="644"/>
                          </a:lnTo>
                          <a:lnTo>
                            <a:pt x="370" y="694"/>
                          </a:lnTo>
                          <a:lnTo>
                            <a:pt x="307" y="730"/>
                          </a:lnTo>
                          <a:lnTo>
                            <a:pt x="253" y="748"/>
                          </a:lnTo>
                          <a:lnTo>
                            <a:pt x="184" y="757"/>
                          </a:lnTo>
                          <a:lnTo>
                            <a:pt x="121" y="767"/>
                          </a:lnTo>
                          <a:lnTo>
                            <a:pt x="50" y="767"/>
                          </a:lnTo>
                          <a:lnTo>
                            <a:pt x="17" y="757"/>
                          </a:lnTo>
                          <a:lnTo>
                            <a:pt x="0" y="730"/>
                          </a:lnTo>
                          <a:lnTo>
                            <a:pt x="8" y="685"/>
                          </a:lnTo>
                          <a:lnTo>
                            <a:pt x="54" y="581"/>
                          </a:lnTo>
                          <a:lnTo>
                            <a:pt x="131" y="230"/>
                          </a:lnTo>
                          <a:lnTo>
                            <a:pt x="144" y="180"/>
                          </a:lnTo>
                          <a:lnTo>
                            <a:pt x="184" y="153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207" name="Freeform 145"/>
                  <p:cNvSpPr>
                    <a:spLocks/>
                  </p:cNvSpPr>
                  <p:nvPr/>
                </p:nvSpPr>
                <p:spPr bwMode="auto">
                  <a:xfrm>
                    <a:off x="4048" y="1921"/>
                    <a:ext cx="15" cy="235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0" y="36"/>
                      </a:cxn>
                      <a:cxn ang="0">
                        <a:pos x="18" y="63"/>
                      </a:cxn>
                      <a:cxn ang="0">
                        <a:pos x="31" y="121"/>
                      </a:cxn>
                      <a:cxn ang="0">
                        <a:pos x="13" y="177"/>
                      </a:cxn>
                      <a:cxn ang="0">
                        <a:pos x="23" y="491"/>
                      </a:cxn>
                      <a:cxn ang="0">
                        <a:pos x="23" y="694"/>
                      </a:cxn>
                      <a:cxn ang="0">
                        <a:pos x="46" y="704"/>
                      </a:cxn>
                      <a:cxn ang="0">
                        <a:pos x="44" y="285"/>
                      </a:cxn>
                      <a:cxn ang="0">
                        <a:pos x="23" y="184"/>
                      </a:cxn>
                      <a:cxn ang="0">
                        <a:pos x="36" y="136"/>
                      </a:cxn>
                      <a:cxn ang="0">
                        <a:pos x="42" y="119"/>
                      </a:cxn>
                      <a:cxn ang="0">
                        <a:pos x="33" y="68"/>
                      </a:cxn>
                      <a:cxn ang="0">
                        <a:pos x="18" y="4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46" h="704">
                        <a:moveTo>
                          <a:pt x="16" y="0"/>
                        </a:moveTo>
                        <a:lnTo>
                          <a:pt x="0" y="36"/>
                        </a:lnTo>
                        <a:lnTo>
                          <a:pt x="18" y="63"/>
                        </a:lnTo>
                        <a:lnTo>
                          <a:pt x="31" y="121"/>
                        </a:lnTo>
                        <a:lnTo>
                          <a:pt x="13" y="177"/>
                        </a:lnTo>
                        <a:lnTo>
                          <a:pt x="23" y="491"/>
                        </a:lnTo>
                        <a:lnTo>
                          <a:pt x="23" y="694"/>
                        </a:lnTo>
                        <a:lnTo>
                          <a:pt x="46" y="704"/>
                        </a:lnTo>
                        <a:lnTo>
                          <a:pt x="44" y="285"/>
                        </a:lnTo>
                        <a:lnTo>
                          <a:pt x="23" y="184"/>
                        </a:lnTo>
                        <a:lnTo>
                          <a:pt x="36" y="136"/>
                        </a:lnTo>
                        <a:lnTo>
                          <a:pt x="42" y="119"/>
                        </a:lnTo>
                        <a:lnTo>
                          <a:pt x="33" y="68"/>
                        </a:lnTo>
                        <a:lnTo>
                          <a:pt x="18" y="40"/>
                        </a:lnTo>
                        <a:lnTo>
                          <a:pt x="16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08" name="Freeform 146"/>
                  <p:cNvSpPr>
                    <a:spLocks/>
                  </p:cNvSpPr>
                  <p:nvPr/>
                </p:nvSpPr>
                <p:spPr bwMode="auto">
                  <a:xfrm>
                    <a:off x="4086" y="1924"/>
                    <a:ext cx="38" cy="1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29"/>
                      </a:cxn>
                      <a:cxn ang="0">
                        <a:pos x="105" y="38"/>
                      </a:cxn>
                      <a:cxn ang="0">
                        <a:pos x="114" y="38"/>
                      </a:cxn>
                      <a:cxn ang="0">
                        <a:pos x="84" y="1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8">
                        <a:moveTo>
                          <a:pt x="0" y="0"/>
                        </a:moveTo>
                        <a:lnTo>
                          <a:pt x="56" y="29"/>
                        </a:lnTo>
                        <a:lnTo>
                          <a:pt x="105" y="38"/>
                        </a:lnTo>
                        <a:lnTo>
                          <a:pt x="114" y="38"/>
                        </a:lnTo>
                        <a:lnTo>
                          <a:pt x="84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7" name="AutoShape 147"/>
            <p:cNvSpPr>
              <a:spLocks noChangeArrowheads="1"/>
            </p:cNvSpPr>
            <p:nvPr/>
          </p:nvSpPr>
          <p:spPr bwMode="auto">
            <a:xfrm>
              <a:off x="568" y="568"/>
              <a:ext cx="5088" cy="2016"/>
            </a:xfrm>
            <a:prstGeom prst="wedgeRoundRectCallout">
              <a:avLst>
                <a:gd name="adj1" fmla="val 35301"/>
                <a:gd name="adj2" fmla="val 62352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latinLnBrk="0"/>
              <a:endParaRPr lang="zh-TW" altLang="en-US" sz="20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8" name="AutoShape 148"/>
            <p:cNvSpPr>
              <a:spLocks noChangeArrowheads="1"/>
            </p:cNvSpPr>
            <p:nvPr/>
          </p:nvSpPr>
          <p:spPr bwMode="auto">
            <a:xfrm>
              <a:off x="856" y="1096"/>
              <a:ext cx="768" cy="480"/>
            </a:xfrm>
            <a:prstGeom prst="homePlate">
              <a:avLst>
                <a:gd name="adj" fmla="val 4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資訊收集</a:t>
              </a:r>
            </a:p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認知</a:t>
              </a:r>
            </a:p>
          </p:txBody>
        </p:sp>
        <p:sp>
          <p:nvSpPr>
            <p:cNvPr id="9" name="AutoShape 149"/>
            <p:cNvSpPr>
              <a:spLocks noChangeArrowheads="1"/>
            </p:cNvSpPr>
            <p:nvPr/>
          </p:nvSpPr>
          <p:spPr bwMode="auto">
            <a:xfrm>
              <a:off x="1864" y="1096"/>
              <a:ext cx="768" cy="480"/>
            </a:xfrm>
            <a:prstGeom prst="homePlate">
              <a:avLst>
                <a:gd name="adj" fmla="val 4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資訊評估</a:t>
              </a:r>
            </a:p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判斷</a:t>
              </a:r>
            </a:p>
          </p:txBody>
        </p:sp>
        <p:sp>
          <p:nvSpPr>
            <p:cNvPr id="10" name="AutoShape 150"/>
            <p:cNvSpPr>
              <a:spLocks noChangeArrowheads="1"/>
            </p:cNvSpPr>
            <p:nvPr/>
          </p:nvSpPr>
          <p:spPr bwMode="auto">
            <a:xfrm>
              <a:off x="2824" y="1096"/>
              <a:ext cx="768" cy="480"/>
            </a:xfrm>
            <a:prstGeom prst="homePlate">
              <a:avLst>
                <a:gd name="adj" fmla="val 4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態度</a:t>
              </a:r>
            </a:p>
          </p:txBody>
        </p:sp>
        <p:sp>
          <p:nvSpPr>
            <p:cNvPr id="11" name="AutoShape 151"/>
            <p:cNvSpPr>
              <a:spLocks noChangeArrowheads="1"/>
            </p:cNvSpPr>
            <p:nvPr/>
          </p:nvSpPr>
          <p:spPr bwMode="auto">
            <a:xfrm>
              <a:off x="3736" y="1096"/>
              <a:ext cx="768" cy="480"/>
            </a:xfrm>
            <a:prstGeom prst="homePlate">
              <a:avLst>
                <a:gd name="adj" fmla="val 4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行動</a:t>
              </a:r>
            </a:p>
          </p:txBody>
        </p:sp>
        <p:sp>
          <p:nvSpPr>
            <p:cNvPr id="12" name="AutoShape 152"/>
            <p:cNvSpPr>
              <a:spLocks noChangeArrowheads="1"/>
            </p:cNvSpPr>
            <p:nvPr/>
          </p:nvSpPr>
          <p:spPr bwMode="auto">
            <a:xfrm>
              <a:off x="4648" y="1096"/>
              <a:ext cx="768" cy="480"/>
            </a:xfrm>
            <a:prstGeom prst="homePlate">
              <a:avLst>
                <a:gd name="adj" fmla="val 4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體驗</a:t>
              </a:r>
            </a:p>
          </p:txBody>
        </p:sp>
        <p:sp>
          <p:nvSpPr>
            <p:cNvPr id="13" name="AutoShape 153"/>
            <p:cNvSpPr>
              <a:spLocks noChangeArrowheads="1"/>
            </p:cNvSpPr>
            <p:nvPr/>
          </p:nvSpPr>
          <p:spPr bwMode="auto">
            <a:xfrm>
              <a:off x="952" y="1672"/>
              <a:ext cx="1536" cy="624"/>
            </a:xfrm>
            <a:prstGeom prst="upArrowCallout">
              <a:avLst>
                <a:gd name="adj1" fmla="val 61538"/>
                <a:gd name="adj2" fmla="val 106735"/>
                <a:gd name="adj3" fmla="val 24519"/>
                <a:gd name="adj4" fmla="val 6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短期記憶</a:t>
              </a:r>
            </a:p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長期記憶、輔助記憶</a:t>
              </a:r>
            </a:p>
          </p:txBody>
        </p:sp>
        <p:sp>
          <p:nvSpPr>
            <p:cNvPr id="14" name="Line 154"/>
            <p:cNvSpPr>
              <a:spLocks noChangeShapeType="1"/>
            </p:cNvSpPr>
            <p:nvPr/>
          </p:nvSpPr>
          <p:spPr bwMode="auto">
            <a:xfrm>
              <a:off x="4984" y="1576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155"/>
            <p:cNvSpPr>
              <a:spLocks noChangeShapeType="1"/>
            </p:cNvSpPr>
            <p:nvPr/>
          </p:nvSpPr>
          <p:spPr bwMode="auto">
            <a:xfrm flipH="1">
              <a:off x="2488" y="2056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Rectangle 156"/>
            <p:cNvSpPr>
              <a:spLocks noChangeArrowheads="1"/>
            </p:cNvSpPr>
            <p:nvPr/>
          </p:nvSpPr>
          <p:spPr bwMode="auto">
            <a:xfrm>
              <a:off x="712" y="808"/>
              <a:ext cx="1968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Rectangle 157"/>
            <p:cNvSpPr>
              <a:spLocks noChangeArrowheads="1"/>
            </p:cNvSpPr>
            <p:nvPr/>
          </p:nvSpPr>
          <p:spPr bwMode="auto">
            <a:xfrm>
              <a:off x="1476" y="856"/>
              <a:ext cx="46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看到</a:t>
              </a:r>
            </a:p>
          </p:txBody>
        </p:sp>
        <p:sp>
          <p:nvSpPr>
            <p:cNvPr id="18" name="Rectangle 158"/>
            <p:cNvSpPr>
              <a:spLocks noChangeArrowheads="1"/>
            </p:cNvSpPr>
            <p:nvPr/>
          </p:nvSpPr>
          <p:spPr bwMode="auto">
            <a:xfrm>
              <a:off x="3688" y="808"/>
              <a:ext cx="864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Rectangle 159"/>
            <p:cNvSpPr>
              <a:spLocks noChangeArrowheads="1"/>
            </p:cNvSpPr>
            <p:nvPr/>
          </p:nvSpPr>
          <p:spPr bwMode="auto">
            <a:xfrm>
              <a:off x="3832" y="808"/>
              <a:ext cx="46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點選</a:t>
              </a:r>
            </a:p>
          </p:txBody>
        </p:sp>
        <p:sp>
          <p:nvSpPr>
            <p:cNvPr id="20" name="Rectangle 160"/>
            <p:cNvSpPr>
              <a:spLocks noChangeArrowheads="1"/>
            </p:cNvSpPr>
            <p:nvPr/>
          </p:nvSpPr>
          <p:spPr bwMode="auto">
            <a:xfrm>
              <a:off x="4600" y="1000"/>
              <a:ext cx="912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Rectangle 161"/>
            <p:cNvSpPr>
              <a:spLocks noChangeArrowheads="1"/>
            </p:cNvSpPr>
            <p:nvPr/>
          </p:nvSpPr>
          <p:spPr bwMode="auto">
            <a:xfrm>
              <a:off x="4964" y="1913"/>
              <a:ext cx="63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被影響</a:t>
              </a:r>
            </a:p>
          </p:txBody>
        </p:sp>
        <p:grpSp>
          <p:nvGrpSpPr>
            <p:cNvPr id="22" name="Group 162"/>
            <p:cNvGrpSpPr>
              <a:grpSpLocks/>
            </p:cNvGrpSpPr>
            <p:nvPr/>
          </p:nvGrpSpPr>
          <p:grpSpPr bwMode="auto">
            <a:xfrm>
              <a:off x="4840" y="2728"/>
              <a:ext cx="739" cy="1311"/>
              <a:chOff x="4000" y="819"/>
              <a:chExt cx="739" cy="1311"/>
            </a:xfrm>
          </p:grpSpPr>
          <p:grpSp>
            <p:nvGrpSpPr>
              <p:cNvPr id="24" name="Group 163"/>
              <p:cNvGrpSpPr>
                <a:grpSpLocks/>
              </p:cNvGrpSpPr>
              <p:nvPr/>
            </p:nvGrpSpPr>
            <p:grpSpPr bwMode="auto">
              <a:xfrm>
                <a:off x="4000" y="819"/>
                <a:ext cx="407" cy="1248"/>
                <a:chOff x="4000" y="819"/>
                <a:chExt cx="407" cy="1248"/>
              </a:xfrm>
            </p:grpSpPr>
            <p:grpSp>
              <p:nvGrpSpPr>
                <p:cNvPr id="106" name="Group 164"/>
                <p:cNvGrpSpPr>
                  <a:grpSpLocks/>
                </p:cNvGrpSpPr>
                <p:nvPr/>
              </p:nvGrpSpPr>
              <p:grpSpPr bwMode="auto">
                <a:xfrm>
                  <a:off x="4117" y="1813"/>
                  <a:ext cx="98" cy="244"/>
                  <a:chOff x="4117" y="1813"/>
                  <a:chExt cx="98" cy="244"/>
                </a:xfrm>
              </p:grpSpPr>
              <p:sp>
                <p:nvSpPr>
                  <p:cNvPr id="171" name="Freeform 165"/>
                  <p:cNvSpPr>
                    <a:spLocks/>
                  </p:cNvSpPr>
                  <p:nvPr/>
                </p:nvSpPr>
                <p:spPr bwMode="auto">
                  <a:xfrm>
                    <a:off x="4131" y="1813"/>
                    <a:ext cx="79" cy="243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5" y="112"/>
                      </a:cxn>
                      <a:cxn ang="0">
                        <a:pos x="41" y="200"/>
                      </a:cxn>
                      <a:cxn ang="0">
                        <a:pos x="78" y="311"/>
                      </a:cxn>
                      <a:cxn ang="0">
                        <a:pos x="110" y="397"/>
                      </a:cxn>
                      <a:cxn ang="0">
                        <a:pos x="114" y="427"/>
                      </a:cxn>
                      <a:cxn ang="0">
                        <a:pos x="122" y="447"/>
                      </a:cxn>
                      <a:cxn ang="0">
                        <a:pos x="102" y="497"/>
                      </a:cxn>
                      <a:cxn ang="0">
                        <a:pos x="73" y="534"/>
                      </a:cxn>
                      <a:cxn ang="0">
                        <a:pos x="52" y="566"/>
                      </a:cxn>
                      <a:cxn ang="0">
                        <a:pos x="29" y="597"/>
                      </a:cxn>
                      <a:cxn ang="0">
                        <a:pos x="21" y="730"/>
                      </a:cxn>
                      <a:cxn ang="0">
                        <a:pos x="205" y="563"/>
                      </a:cxn>
                      <a:cxn ang="0">
                        <a:pos x="238" y="531"/>
                      </a:cxn>
                      <a:cxn ang="0">
                        <a:pos x="237" y="502"/>
                      </a:cxn>
                      <a:cxn ang="0">
                        <a:pos x="226" y="472"/>
                      </a:cxn>
                      <a:cxn ang="0">
                        <a:pos x="205" y="422"/>
                      </a:cxn>
                      <a:cxn ang="0">
                        <a:pos x="207" y="391"/>
                      </a:cxn>
                      <a:cxn ang="0">
                        <a:pos x="201" y="356"/>
                      </a:cxn>
                      <a:cxn ang="0">
                        <a:pos x="201" y="282"/>
                      </a:cxn>
                      <a:cxn ang="0">
                        <a:pos x="204" y="223"/>
                      </a:cxn>
                      <a:cxn ang="0">
                        <a:pos x="213" y="148"/>
                      </a:cxn>
                      <a:cxn ang="0">
                        <a:pos x="229" y="0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238" h="730">
                        <a:moveTo>
                          <a:pt x="0" y="25"/>
                        </a:moveTo>
                        <a:lnTo>
                          <a:pt x="15" y="112"/>
                        </a:lnTo>
                        <a:lnTo>
                          <a:pt x="41" y="200"/>
                        </a:lnTo>
                        <a:lnTo>
                          <a:pt x="78" y="311"/>
                        </a:lnTo>
                        <a:lnTo>
                          <a:pt x="110" y="397"/>
                        </a:lnTo>
                        <a:lnTo>
                          <a:pt x="114" y="427"/>
                        </a:lnTo>
                        <a:lnTo>
                          <a:pt x="122" y="447"/>
                        </a:lnTo>
                        <a:lnTo>
                          <a:pt x="102" y="497"/>
                        </a:lnTo>
                        <a:lnTo>
                          <a:pt x="73" y="534"/>
                        </a:lnTo>
                        <a:lnTo>
                          <a:pt x="52" y="566"/>
                        </a:lnTo>
                        <a:lnTo>
                          <a:pt x="29" y="597"/>
                        </a:lnTo>
                        <a:lnTo>
                          <a:pt x="21" y="730"/>
                        </a:lnTo>
                        <a:lnTo>
                          <a:pt x="205" y="563"/>
                        </a:lnTo>
                        <a:lnTo>
                          <a:pt x="238" y="531"/>
                        </a:lnTo>
                        <a:lnTo>
                          <a:pt x="237" y="502"/>
                        </a:lnTo>
                        <a:lnTo>
                          <a:pt x="226" y="472"/>
                        </a:lnTo>
                        <a:lnTo>
                          <a:pt x="205" y="422"/>
                        </a:lnTo>
                        <a:lnTo>
                          <a:pt x="207" y="391"/>
                        </a:lnTo>
                        <a:lnTo>
                          <a:pt x="201" y="356"/>
                        </a:lnTo>
                        <a:lnTo>
                          <a:pt x="201" y="282"/>
                        </a:lnTo>
                        <a:lnTo>
                          <a:pt x="204" y="223"/>
                        </a:lnTo>
                        <a:lnTo>
                          <a:pt x="213" y="148"/>
                        </a:lnTo>
                        <a:lnTo>
                          <a:pt x="229" y="0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72" name="Freeform 166"/>
                  <p:cNvSpPr>
                    <a:spLocks/>
                  </p:cNvSpPr>
                  <p:nvPr/>
                </p:nvSpPr>
                <p:spPr bwMode="auto">
                  <a:xfrm>
                    <a:off x="4186" y="1988"/>
                    <a:ext cx="29" cy="31"/>
                  </a:xfrm>
                  <a:custGeom>
                    <a:avLst/>
                    <a:gdLst/>
                    <a:ahLst/>
                    <a:cxnLst>
                      <a:cxn ang="0">
                        <a:pos x="87" y="0"/>
                      </a:cxn>
                      <a:cxn ang="0">
                        <a:pos x="62" y="72"/>
                      </a:cxn>
                      <a:cxn ang="0">
                        <a:pos x="34" y="92"/>
                      </a:cxn>
                      <a:cxn ang="0">
                        <a:pos x="0" y="87"/>
                      </a:cxn>
                      <a:cxn ang="0">
                        <a:pos x="38" y="56"/>
                      </a:cxn>
                      <a:cxn ang="0">
                        <a:pos x="87" y="0"/>
                      </a:cxn>
                    </a:cxnLst>
                    <a:rect l="0" t="0" r="r" b="b"/>
                    <a:pathLst>
                      <a:path w="87" h="92">
                        <a:moveTo>
                          <a:pt x="87" y="0"/>
                        </a:moveTo>
                        <a:lnTo>
                          <a:pt x="62" y="72"/>
                        </a:lnTo>
                        <a:lnTo>
                          <a:pt x="34" y="92"/>
                        </a:lnTo>
                        <a:lnTo>
                          <a:pt x="0" y="87"/>
                        </a:lnTo>
                        <a:lnTo>
                          <a:pt x="38" y="56"/>
                        </a:lnTo>
                        <a:lnTo>
                          <a:pt x="87" y="0"/>
                        </a:lnTo>
                        <a:close/>
                      </a:path>
                    </a:pathLst>
                  </a:custGeom>
                  <a:solidFill>
                    <a:srgbClr val="20202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73" name="Freeform 167"/>
                  <p:cNvSpPr>
                    <a:spLocks/>
                  </p:cNvSpPr>
                  <p:nvPr/>
                </p:nvSpPr>
                <p:spPr bwMode="auto">
                  <a:xfrm>
                    <a:off x="4117" y="1962"/>
                    <a:ext cx="98" cy="95"/>
                  </a:xfrm>
                  <a:custGeom>
                    <a:avLst/>
                    <a:gdLst/>
                    <a:ahLst/>
                    <a:cxnLst>
                      <a:cxn ang="0">
                        <a:pos x="69" y="153"/>
                      </a:cxn>
                      <a:cxn ang="0">
                        <a:pos x="85" y="167"/>
                      </a:cxn>
                      <a:cxn ang="0">
                        <a:pos x="120" y="171"/>
                      </a:cxn>
                      <a:cxn ang="0">
                        <a:pos x="173" y="158"/>
                      </a:cxn>
                      <a:cxn ang="0">
                        <a:pos x="218" y="128"/>
                      </a:cxn>
                      <a:cxn ang="0">
                        <a:pos x="242" y="90"/>
                      </a:cxn>
                      <a:cxn ang="0">
                        <a:pos x="255" y="43"/>
                      </a:cxn>
                      <a:cxn ang="0">
                        <a:pos x="262" y="0"/>
                      </a:cxn>
                      <a:cxn ang="0">
                        <a:pos x="292" y="46"/>
                      </a:cxn>
                      <a:cxn ang="0">
                        <a:pos x="295" y="75"/>
                      </a:cxn>
                      <a:cxn ang="0">
                        <a:pos x="243" y="136"/>
                      </a:cxn>
                      <a:cxn ang="0">
                        <a:pos x="212" y="178"/>
                      </a:cxn>
                      <a:cxn ang="0">
                        <a:pos x="192" y="238"/>
                      </a:cxn>
                      <a:cxn ang="0">
                        <a:pos x="115" y="275"/>
                      </a:cxn>
                      <a:cxn ang="0">
                        <a:pos x="58" y="283"/>
                      </a:cxn>
                      <a:cxn ang="0">
                        <a:pos x="1" y="279"/>
                      </a:cxn>
                      <a:cxn ang="0">
                        <a:pos x="0" y="238"/>
                      </a:cxn>
                      <a:cxn ang="0">
                        <a:pos x="5" y="208"/>
                      </a:cxn>
                      <a:cxn ang="0">
                        <a:pos x="37" y="178"/>
                      </a:cxn>
                      <a:cxn ang="0">
                        <a:pos x="69" y="153"/>
                      </a:cxn>
                    </a:cxnLst>
                    <a:rect l="0" t="0" r="r" b="b"/>
                    <a:pathLst>
                      <a:path w="295" h="283">
                        <a:moveTo>
                          <a:pt x="69" y="153"/>
                        </a:moveTo>
                        <a:lnTo>
                          <a:pt x="85" y="167"/>
                        </a:lnTo>
                        <a:lnTo>
                          <a:pt x="120" y="171"/>
                        </a:lnTo>
                        <a:lnTo>
                          <a:pt x="173" y="158"/>
                        </a:lnTo>
                        <a:lnTo>
                          <a:pt x="218" y="128"/>
                        </a:lnTo>
                        <a:lnTo>
                          <a:pt x="242" y="90"/>
                        </a:lnTo>
                        <a:lnTo>
                          <a:pt x="255" y="43"/>
                        </a:lnTo>
                        <a:lnTo>
                          <a:pt x="262" y="0"/>
                        </a:lnTo>
                        <a:lnTo>
                          <a:pt x="292" y="46"/>
                        </a:lnTo>
                        <a:lnTo>
                          <a:pt x="295" y="75"/>
                        </a:lnTo>
                        <a:lnTo>
                          <a:pt x="243" y="136"/>
                        </a:lnTo>
                        <a:lnTo>
                          <a:pt x="212" y="178"/>
                        </a:lnTo>
                        <a:lnTo>
                          <a:pt x="192" y="238"/>
                        </a:lnTo>
                        <a:lnTo>
                          <a:pt x="115" y="275"/>
                        </a:lnTo>
                        <a:lnTo>
                          <a:pt x="58" y="283"/>
                        </a:lnTo>
                        <a:lnTo>
                          <a:pt x="1" y="279"/>
                        </a:lnTo>
                        <a:lnTo>
                          <a:pt x="0" y="238"/>
                        </a:lnTo>
                        <a:lnTo>
                          <a:pt x="5" y="208"/>
                        </a:lnTo>
                        <a:lnTo>
                          <a:pt x="37" y="178"/>
                        </a:lnTo>
                        <a:lnTo>
                          <a:pt x="69" y="153"/>
                        </a:lnTo>
                        <a:close/>
                      </a:path>
                    </a:pathLst>
                  </a:custGeom>
                  <a:solidFill>
                    <a:srgbClr val="20202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07" name="Group 168"/>
                <p:cNvGrpSpPr>
                  <a:grpSpLocks/>
                </p:cNvGrpSpPr>
                <p:nvPr/>
              </p:nvGrpSpPr>
              <p:grpSpPr bwMode="auto">
                <a:xfrm>
                  <a:off x="4226" y="1792"/>
                  <a:ext cx="108" cy="275"/>
                  <a:chOff x="4226" y="1792"/>
                  <a:chExt cx="108" cy="275"/>
                </a:xfrm>
              </p:grpSpPr>
              <p:sp>
                <p:nvSpPr>
                  <p:cNvPr id="168" name="Freeform 169"/>
                  <p:cNvSpPr>
                    <a:spLocks/>
                  </p:cNvSpPr>
                  <p:nvPr/>
                </p:nvSpPr>
                <p:spPr bwMode="auto">
                  <a:xfrm>
                    <a:off x="4245" y="2005"/>
                    <a:ext cx="26" cy="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62"/>
                      </a:cxn>
                      <a:cxn ang="0">
                        <a:pos x="44" y="71"/>
                      </a:cxn>
                      <a:cxn ang="0">
                        <a:pos x="76" y="67"/>
                      </a:cxn>
                      <a:cxn ang="0">
                        <a:pos x="28" y="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76" h="71">
                        <a:moveTo>
                          <a:pt x="0" y="0"/>
                        </a:moveTo>
                        <a:lnTo>
                          <a:pt x="21" y="62"/>
                        </a:lnTo>
                        <a:lnTo>
                          <a:pt x="44" y="71"/>
                        </a:lnTo>
                        <a:lnTo>
                          <a:pt x="76" y="67"/>
                        </a:lnTo>
                        <a:lnTo>
                          <a:pt x="28" y="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0202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9" name="Freeform 170"/>
                  <p:cNvSpPr>
                    <a:spLocks/>
                  </p:cNvSpPr>
                  <p:nvPr/>
                </p:nvSpPr>
                <p:spPr bwMode="auto">
                  <a:xfrm>
                    <a:off x="4226" y="1792"/>
                    <a:ext cx="95" cy="271"/>
                  </a:xfrm>
                  <a:custGeom>
                    <a:avLst/>
                    <a:gdLst/>
                    <a:ahLst/>
                    <a:cxnLst>
                      <a:cxn ang="0">
                        <a:pos x="0" y="42"/>
                      </a:cxn>
                      <a:cxn ang="0">
                        <a:pos x="24" y="179"/>
                      </a:cxn>
                      <a:cxn ang="0">
                        <a:pos x="32" y="241"/>
                      </a:cxn>
                      <a:cxn ang="0">
                        <a:pos x="45" y="291"/>
                      </a:cxn>
                      <a:cxn ang="0">
                        <a:pos x="62" y="345"/>
                      </a:cxn>
                      <a:cxn ang="0">
                        <a:pos x="74" y="416"/>
                      </a:cxn>
                      <a:cxn ang="0">
                        <a:pos x="82" y="466"/>
                      </a:cxn>
                      <a:cxn ang="0">
                        <a:pos x="78" y="503"/>
                      </a:cxn>
                      <a:cxn ang="0">
                        <a:pos x="77" y="541"/>
                      </a:cxn>
                      <a:cxn ang="0">
                        <a:pos x="68" y="595"/>
                      </a:cxn>
                      <a:cxn ang="0">
                        <a:pos x="138" y="704"/>
                      </a:cxn>
                      <a:cxn ang="0">
                        <a:pos x="285" y="815"/>
                      </a:cxn>
                      <a:cxn ang="0">
                        <a:pos x="278" y="731"/>
                      </a:cxn>
                      <a:cxn ang="0">
                        <a:pos x="258" y="698"/>
                      </a:cxn>
                      <a:cxn ang="0">
                        <a:pos x="236" y="661"/>
                      </a:cxn>
                      <a:cxn ang="0">
                        <a:pos x="204" y="612"/>
                      </a:cxn>
                      <a:cxn ang="0">
                        <a:pos x="183" y="580"/>
                      </a:cxn>
                      <a:cxn ang="0">
                        <a:pos x="168" y="553"/>
                      </a:cxn>
                      <a:cxn ang="0">
                        <a:pos x="170" y="516"/>
                      </a:cxn>
                      <a:cxn ang="0">
                        <a:pos x="170" y="491"/>
                      </a:cxn>
                      <a:cxn ang="0">
                        <a:pos x="179" y="449"/>
                      </a:cxn>
                      <a:cxn ang="0">
                        <a:pos x="193" y="392"/>
                      </a:cxn>
                      <a:cxn ang="0">
                        <a:pos x="205" y="332"/>
                      </a:cxn>
                      <a:cxn ang="0">
                        <a:pos x="228" y="239"/>
                      </a:cxn>
                      <a:cxn ang="0">
                        <a:pos x="237" y="166"/>
                      </a:cxn>
                      <a:cxn ang="0">
                        <a:pos x="237" y="0"/>
                      </a:cxn>
                      <a:cxn ang="0">
                        <a:pos x="0" y="42"/>
                      </a:cxn>
                    </a:cxnLst>
                    <a:rect l="0" t="0" r="r" b="b"/>
                    <a:pathLst>
                      <a:path w="285" h="815">
                        <a:moveTo>
                          <a:pt x="0" y="42"/>
                        </a:moveTo>
                        <a:lnTo>
                          <a:pt x="24" y="179"/>
                        </a:lnTo>
                        <a:lnTo>
                          <a:pt x="32" y="241"/>
                        </a:lnTo>
                        <a:lnTo>
                          <a:pt x="45" y="291"/>
                        </a:lnTo>
                        <a:lnTo>
                          <a:pt x="62" y="345"/>
                        </a:lnTo>
                        <a:lnTo>
                          <a:pt x="74" y="416"/>
                        </a:lnTo>
                        <a:lnTo>
                          <a:pt x="82" y="466"/>
                        </a:lnTo>
                        <a:lnTo>
                          <a:pt x="78" y="503"/>
                        </a:lnTo>
                        <a:lnTo>
                          <a:pt x="77" y="541"/>
                        </a:lnTo>
                        <a:lnTo>
                          <a:pt x="68" y="595"/>
                        </a:lnTo>
                        <a:lnTo>
                          <a:pt x="138" y="704"/>
                        </a:lnTo>
                        <a:lnTo>
                          <a:pt x="285" y="815"/>
                        </a:lnTo>
                        <a:lnTo>
                          <a:pt x="278" y="731"/>
                        </a:lnTo>
                        <a:lnTo>
                          <a:pt x="258" y="698"/>
                        </a:lnTo>
                        <a:lnTo>
                          <a:pt x="236" y="661"/>
                        </a:lnTo>
                        <a:lnTo>
                          <a:pt x="204" y="612"/>
                        </a:lnTo>
                        <a:lnTo>
                          <a:pt x="183" y="580"/>
                        </a:lnTo>
                        <a:lnTo>
                          <a:pt x="168" y="553"/>
                        </a:lnTo>
                        <a:lnTo>
                          <a:pt x="170" y="516"/>
                        </a:lnTo>
                        <a:lnTo>
                          <a:pt x="170" y="491"/>
                        </a:lnTo>
                        <a:lnTo>
                          <a:pt x="179" y="449"/>
                        </a:lnTo>
                        <a:lnTo>
                          <a:pt x="193" y="392"/>
                        </a:lnTo>
                        <a:lnTo>
                          <a:pt x="205" y="332"/>
                        </a:lnTo>
                        <a:lnTo>
                          <a:pt x="228" y="239"/>
                        </a:lnTo>
                        <a:lnTo>
                          <a:pt x="237" y="166"/>
                        </a:lnTo>
                        <a:lnTo>
                          <a:pt x="237" y="0"/>
                        </a:lnTo>
                        <a:lnTo>
                          <a:pt x="0" y="42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70" name="Freeform 171"/>
                  <p:cNvSpPr>
                    <a:spLocks/>
                  </p:cNvSpPr>
                  <p:nvPr/>
                </p:nvSpPr>
                <p:spPr bwMode="auto">
                  <a:xfrm>
                    <a:off x="4244" y="1979"/>
                    <a:ext cx="90" cy="88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0" y="49"/>
                      </a:cxn>
                      <a:cxn ang="0">
                        <a:pos x="3" y="84"/>
                      </a:cxn>
                      <a:cxn ang="0">
                        <a:pos x="50" y="117"/>
                      </a:cxn>
                      <a:cxn ang="0">
                        <a:pos x="73" y="138"/>
                      </a:cxn>
                      <a:cxn ang="0">
                        <a:pos x="78" y="182"/>
                      </a:cxn>
                      <a:cxn ang="0">
                        <a:pos x="90" y="216"/>
                      </a:cxn>
                      <a:cxn ang="0">
                        <a:pos x="126" y="238"/>
                      </a:cxn>
                      <a:cxn ang="0">
                        <a:pos x="170" y="258"/>
                      </a:cxn>
                      <a:cxn ang="0">
                        <a:pos x="221" y="263"/>
                      </a:cxn>
                      <a:cxn ang="0">
                        <a:pos x="254" y="258"/>
                      </a:cxn>
                      <a:cxn ang="0">
                        <a:pos x="269" y="249"/>
                      </a:cxn>
                      <a:cxn ang="0">
                        <a:pos x="267" y="229"/>
                      </a:cxn>
                      <a:cxn ang="0">
                        <a:pos x="257" y="195"/>
                      </a:cxn>
                      <a:cxn ang="0">
                        <a:pos x="233" y="169"/>
                      </a:cxn>
                      <a:cxn ang="0">
                        <a:pos x="213" y="146"/>
                      </a:cxn>
                      <a:cxn ang="0">
                        <a:pos x="205" y="161"/>
                      </a:cxn>
                      <a:cxn ang="0">
                        <a:pos x="183" y="165"/>
                      </a:cxn>
                      <a:cxn ang="0">
                        <a:pos x="148" y="161"/>
                      </a:cxn>
                      <a:cxn ang="0">
                        <a:pos x="119" y="150"/>
                      </a:cxn>
                      <a:cxn ang="0">
                        <a:pos x="87" y="120"/>
                      </a:cxn>
                      <a:cxn ang="0">
                        <a:pos x="62" y="88"/>
                      </a:cxn>
                      <a:cxn ang="0">
                        <a:pos x="40" y="49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269" h="263">
                        <a:moveTo>
                          <a:pt x="16" y="0"/>
                        </a:moveTo>
                        <a:lnTo>
                          <a:pt x="0" y="49"/>
                        </a:lnTo>
                        <a:lnTo>
                          <a:pt x="3" y="84"/>
                        </a:lnTo>
                        <a:lnTo>
                          <a:pt x="50" y="117"/>
                        </a:lnTo>
                        <a:lnTo>
                          <a:pt x="73" y="138"/>
                        </a:lnTo>
                        <a:lnTo>
                          <a:pt x="78" y="182"/>
                        </a:lnTo>
                        <a:lnTo>
                          <a:pt x="90" y="216"/>
                        </a:lnTo>
                        <a:lnTo>
                          <a:pt x="126" y="238"/>
                        </a:lnTo>
                        <a:lnTo>
                          <a:pt x="170" y="258"/>
                        </a:lnTo>
                        <a:lnTo>
                          <a:pt x="221" y="263"/>
                        </a:lnTo>
                        <a:lnTo>
                          <a:pt x="254" y="258"/>
                        </a:lnTo>
                        <a:lnTo>
                          <a:pt x="269" y="249"/>
                        </a:lnTo>
                        <a:lnTo>
                          <a:pt x="267" y="229"/>
                        </a:lnTo>
                        <a:lnTo>
                          <a:pt x="257" y="195"/>
                        </a:lnTo>
                        <a:lnTo>
                          <a:pt x="233" y="169"/>
                        </a:lnTo>
                        <a:lnTo>
                          <a:pt x="213" y="146"/>
                        </a:lnTo>
                        <a:lnTo>
                          <a:pt x="205" y="161"/>
                        </a:lnTo>
                        <a:lnTo>
                          <a:pt x="183" y="165"/>
                        </a:lnTo>
                        <a:lnTo>
                          <a:pt x="148" y="161"/>
                        </a:lnTo>
                        <a:lnTo>
                          <a:pt x="119" y="150"/>
                        </a:lnTo>
                        <a:lnTo>
                          <a:pt x="87" y="120"/>
                        </a:lnTo>
                        <a:lnTo>
                          <a:pt x="62" y="88"/>
                        </a:lnTo>
                        <a:lnTo>
                          <a:pt x="40" y="49"/>
                        </a:lnTo>
                        <a:lnTo>
                          <a:pt x="16" y="0"/>
                        </a:lnTo>
                        <a:close/>
                      </a:path>
                    </a:pathLst>
                  </a:custGeom>
                  <a:solidFill>
                    <a:srgbClr val="20202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08" name="Group 172"/>
                <p:cNvGrpSpPr>
                  <a:grpSpLocks/>
                </p:cNvGrpSpPr>
                <p:nvPr/>
              </p:nvGrpSpPr>
              <p:grpSpPr bwMode="auto">
                <a:xfrm>
                  <a:off x="4074" y="1297"/>
                  <a:ext cx="128" cy="536"/>
                  <a:chOff x="4074" y="1297"/>
                  <a:chExt cx="128" cy="536"/>
                </a:xfrm>
              </p:grpSpPr>
              <p:sp>
                <p:nvSpPr>
                  <p:cNvPr id="164" name="Freeform 173"/>
                  <p:cNvSpPr>
                    <a:spLocks/>
                  </p:cNvSpPr>
                  <p:nvPr/>
                </p:nvSpPr>
                <p:spPr bwMode="auto">
                  <a:xfrm>
                    <a:off x="4074" y="1297"/>
                    <a:ext cx="128" cy="536"/>
                  </a:xfrm>
                  <a:custGeom>
                    <a:avLst/>
                    <a:gdLst/>
                    <a:ahLst/>
                    <a:cxnLst>
                      <a:cxn ang="0">
                        <a:pos x="45" y="188"/>
                      </a:cxn>
                      <a:cxn ang="0">
                        <a:pos x="45" y="209"/>
                      </a:cxn>
                      <a:cxn ang="0">
                        <a:pos x="45" y="309"/>
                      </a:cxn>
                      <a:cxn ang="0">
                        <a:pos x="19" y="434"/>
                      </a:cxn>
                      <a:cxn ang="0">
                        <a:pos x="0" y="784"/>
                      </a:cxn>
                      <a:cxn ang="0">
                        <a:pos x="16" y="1008"/>
                      </a:cxn>
                      <a:cxn ang="0">
                        <a:pos x="32" y="1249"/>
                      </a:cxn>
                      <a:cxn ang="0">
                        <a:pos x="80" y="1583"/>
                      </a:cxn>
                      <a:cxn ang="0">
                        <a:pos x="220" y="1608"/>
                      </a:cxn>
                      <a:cxn ang="0">
                        <a:pos x="384" y="1586"/>
                      </a:cxn>
                      <a:cxn ang="0">
                        <a:pos x="353" y="0"/>
                      </a:cxn>
                      <a:cxn ang="0">
                        <a:pos x="101" y="22"/>
                      </a:cxn>
                      <a:cxn ang="0">
                        <a:pos x="80" y="80"/>
                      </a:cxn>
                      <a:cxn ang="0">
                        <a:pos x="45" y="188"/>
                      </a:cxn>
                    </a:cxnLst>
                    <a:rect l="0" t="0" r="r" b="b"/>
                    <a:pathLst>
                      <a:path w="384" h="1608">
                        <a:moveTo>
                          <a:pt x="45" y="188"/>
                        </a:moveTo>
                        <a:lnTo>
                          <a:pt x="45" y="209"/>
                        </a:lnTo>
                        <a:lnTo>
                          <a:pt x="45" y="309"/>
                        </a:lnTo>
                        <a:lnTo>
                          <a:pt x="19" y="434"/>
                        </a:lnTo>
                        <a:lnTo>
                          <a:pt x="0" y="784"/>
                        </a:lnTo>
                        <a:lnTo>
                          <a:pt x="16" y="1008"/>
                        </a:lnTo>
                        <a:lnTo>
                          <a:pt x="32" y="1249"/>
                        </a:lnTo>
                        <a:lnTo>
                          <a:pt x="80" y="1583"/>
                        </a:lnTo>
                        <a:lnTo>
                          <a:pt x="220" y="1608"/>
                        </a:lnTo>
                        <a:lnTo>
                          <a:pt x="384" y="1586"/>
                        </a:lnTo>
                        <a:lnTo>
                          <a:pt x="353" y="0"/>
                        </a:lnTo>
                        <a:lnTo>
                          <a:pt x="101" y="22"/>
                        </a:lnTo>
                        <a:lnTo>
                          <a:pt x="80" y="80"/>
                        </a:lnTo>
                        <a:lnTo>
                          <a:pt x="45" y="188"/>
                        </a:lnTo>
                        <a:close/>
                      </a:path>
                    </a:pathLst>
                  </a:custGeom>
                  <a:solidFill>
                    <a:srgbClr val="40004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5" name="Freeform 174"/>
                  <p:cNvSpPr>
                    <a:spLocks/>
                  </p:cNvSpPr>
                  <p:nvPr/>
                </p:nvSpPr>
                <p:spPr bwMode="auto">
                  <a:xfrm>
                    <a:off x="4082" y="1308"/>
                    <a:ext cx="117" cy="519"/>
                  </a:xfrm>
                  <a:custGeom>
                    <a:avLst/>
                    <a:gdLst/>
                    <a:ahLst/>
                    <a:cxnLst>
                      <a:cxn ang="0">
                        <a:pos x="81" y="0"/>
                      </a:cxn>
                      <a:cxn ang="0">
                        <a:pos x="180" y="17"/>
                      </a:cxn>
                      <a:cxn ang="0">
                        <a:pos x="307" y="25"/>
                      </a:cxn>
                      <a:cxn ang="0">
                        <a:pos x="314" y="113"/>
                      </a:cxn>
                      <a:cxn ang="0">
                        <a:pos x="314" y="470"/>
                      </a:cxn>
                      <a:cxn ang="0">
                        <a:pos x="326" y="919"/>
                      </a:cxn>
                      <a:cxn ang="0">
                        <a:pos x="331" y="1267"/>
                      </a:cxn>
                      <a:cxn ang="0">
                        <a:pos x="351" y="1537"/>
                      </a:cxn>
                      <a:cxn ang="0">
                        <a:pos x="196" y="1555"/>
                      </a:cxn>
                      <a:cxn ang="0">
                        <a:pos x="73" y="1534"/>
                      </a:cxn>
                      <a:cxn ang="0">
                        <a:pos x="28" y="1201"/>
                      </a:cxn>
                      <a:cxn ang="0">
                        <a:pos x="0" y="877"/>
                      </a:cxn>
                      <a:cxn ang="0">
                        <a:pos x="23" y="951"/>
                      </a:cxn>
                      <a:cxn ang="0">
                        <a:pos x="73" y="1222"/>
                      </a:cxn>
                      <a:cxn ang="0">
                        <a:pos x="56" y="1031"/>
                      </a:cxn>
                      <a:cxn ang="0">
                        <a:pos x="16" y="781"/>
                      </a:cxn>
                      <a:cxn ang="0">
                        <a:pos x="3" y="495"/>
                      </a:cxn>
                      <a:cxn ang="0">
                        <a:pos x="11" y="395"/>
                      </a:cxn>
                      <a:cxn ang="0">
                        <a:pos x="28" y="304"/>
                      </a:cxn>
                      <a:cxn ang="0">
                        <a:pos x="65" y="337"/>
                      </a:cxn>
                      <a:cxn ang="0">
                        <a:pos x="150" y="50"/>
                      </a:cxn>
                      <a:cxn ang="0">
                        <a:pos x="60" y="312"/>
                      </a:cxn>
                      <a:cxn ang="0">
                        <a:pos x="40" y="279"/>
                      </a:cxn>
                      <a:cxn ang="0">
                        <a:pos x="36" y="146"/>
                      </a:cxn>
                      <a:cxn ang="0">
                        <a:pos x="81" y="0"/>
                      </a:cxn>
                    </a:cxnLst>
                    <a:rect l="0" t="0" r="r" b="b"/>
                    <a:pathLst>
                      <a:path w="351" h="1555">
                        <a:moveTo>
                          <a:pt x="81" y="0"/>
                        </a:moveTo>
                        <a:lnTo>
                          <a:pt x="180" y="17"/>
                        </a:lnTo>
                        <a:lnTo>
                          <a:pt x="307" y="25"/>
                        </a:lnTo>
                        <a:lnTo>
                          <a:pt x="314" y="113"/>
                        </a:lnTo>
                        <a:lnTo>
                          <a:pt x="314" y="470"/>
                        </a:lnTo>
                        <a:lnTo>
                          <a:pt x="326" y="919"/>
                        </a:lnTo>
                        <a:lnTo>
                          <a:pt x="331" y="1267"/>
                        </a:lnTo>
                        <a:lnTo>
                          <a:pt x="351" y="1537"/>
                        </a:lnTo>
                        <a:lnTo>
                          <a:pt x="196" y="1555"/>
                        </a:lnTo>
                        <a:lnTo>
                          <a:pt x="73" y="1534"/>
                        </a:lnTo>
                        <a:lnTo>
                          <a:pt x="28" y="1201"/>
                        </a:lnTo>
                        <a:lnTo>
                          <a:pt x="0" y="877"/>
                        </a:lnTo>
                        <a:lnTo>
                          <a:pt x="23" y="951"/>
                        </a:lnTo>
                        <a:lnTo>
                          <a:pt x="73" y="1222"/>
                        </a:lnTo>
                        <a:lnTo>
                          <a:pt x="56" y="1031"/>
                        </a:lnTo>
                        <a:lnTo>
                          <a:pt x="16" y="781"/>
                        </a:lnTo>
                        <a:lnTo>
                          <a:pt x="3" y="495"/>
                        </a:lnTo>
                        <a:lnTo>
                          <a:pt x="11" y="395"/>
                        </a:lnTo>
                        <a:lnTo>
                          <a:pt x="28" y="304"/>
                        </a:lnTo>
                        <a:lnTo>
                          <a:pt x="65" y="337"/>
                        </a:lnTo>
                        <a:lnTo>
                          <a:pt x="150" y="50"/>
                        </a:lnTo>
                        <a:lnTo>
                          <a:pt x="60" y="312"/>
                        </a:lnTo>
                        <a:lnTo>
                          <a:pt x="40" y="279"/>
                        </a:lnTo>
                        <a:lnTo>
                          <a:pt x="36" y="146"/>
                        </a:lnTo>
                        <a:lnTo>
                          <a:pt x="81" y="0"/>
                        </a:lnTo>
                        <a:close/>
                      </a:path>
                    </a:pathLst>
                  </a:custGeom>
                  <a:solidFill>
                    <a:srgbClr val="600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6" name="Freeform 175"/>
                  <p:cNvSpPr>
                    <a:spLocks/>
                  </p:cNvSpPr>
                  <p:nvPr/>
                </p:nvSpPr>
                <p:spPr bwMode="auto">
                  <a:xfrm>
                    <a:off x="4123" y="1311"/>
                    <a:ext cx="18" cy="222"/>
                  </a:xfrm>
                  <a:custGeom>
                    <a:avLst/>
                    <a:gdLst/>
                    <a:ahLst/>
                    <a:cxnLst>
                      <a:cxn ang="0">
                        <a:pos x="53" y="0"/>
                      </a:cxn>
                      <a:cxn ang="0">
                        <a:pos x="45" y="91"/>
                      </a:cxn>
                      <a:cxn ang="0">
                        <a:pos x="24" y="291"/>
                      </a:cxn>
                      <a:cxn ang="0">
                        <a:pos x="5" y="486"/>
                      </a:cxn>
                      <a:cxn ang="0">
                        <a:pos x="0" y="665"/>
                      </a:cxn>
                      <a:cxn ang="0">
                        <a:pos x="28" y="436"/>
                      </a:cxn>
                      <a:cxn ang="0">
                        <a:pos x="53" y="261"/>
                      </a:cxn>
                      <a:cxn ang="0">
                        <a:pos x="53" y="0"/>
                      </a:cxn>
                    </a:cxnLst>
                    <a:rect l="0" t="0" r="r" b="b"/>
                    <a:pathLst>
                      <a:path w="53" h="665">
                        <a:moveTo>
                          <a:pt x="53" y="0"/>
                        </a:moveTo>
                        <a:lnTo>
                          <a:pt x="45" y="91"/>
                        </a:lnTo>
                        <a:lnTo>
                          <a:pt x="24" y="291"/>
                        </a:lnTo>
                        <a:lnTo>
                          <a:pt x="5" y="486"/>
                        </a:lnTo>
                        <a:lnTo>
                          <a:pt x="0" y="665"/>
                        </a:lnTo>
                        <a:lnTo>
                          <a:pt x="28" y="436"/>
                        </a:lnTo>
                        <a:lnTo>
                          <a:pt x="53" y="261"/>
                        </a:lnTo>
                        <a:lnTo>
                          <a:pt x="53" y="0"/>
                        </a:lnTo>
                        <a:close/>
                      </a:path>
                    </a:pathLst>
                  </a:custGeom>
                  <a:solidFill>
                    <a:srgbClr val="400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7" name="Freeform 176"/>
                  <p:cNvSpPr>
                    <a:spLocks/>
                  </p:cNvSpPr>
                  <p:nvPr/>
                </p:nvSpPr>
                <p:spPr bwMode="auto">
                  <a:xfrm>
                    <a:off x="4150" y="1397"/>
                    <a:ext cx="19" cy="370"/>
                  </a:xfrm>
                  <a:custGeom>
                    <a:avLst/>
                    <a:gdLst/>
                    <a:ahLst/>
                    <a:cxnLst>
                      <a:cxn ang="0">
                        <a:pos x="32" y="0"/>
                      </a:cxn>
                      <a:cxn ang="0">
                        <a:pos x="0" y="324"/>
                      </a:cxn>
                      <a:cxn ang="0">
                        <a:pos x="0" y="574"/>
                      </a:cxn>
                      <a:cxn ang="0">
                        <a:pos x="20" y="810"/>
                      </a:cxn>
                      <a:cxn ang="0">
                        <a:pos x="45" y="944"/>
                      </a:cxn>
                      <a:cxn ang="0">
                        <a:pos x="53" y="1110"/>
                      </a:cxn>
                      <a:cxn ang="0">
                        <a:pos x="57" y="931"/>
                      </a:cxn>
                      <a:cxn ang="0">
                        <a:pos x="25" y="690"/>
                      </a:cxn>
                      <a:cxn ang="0">
                        <a:pos x="16" y="420"/>
                      </a:cxn>
                      <a:cxn ang="0">
                        <a:pos x="25" y="233"/>
                      </a:cxn>
                      <a:cxn ang="0">
                        <a:pos x="32" y="0"/>
                      </a:cxn>
                    </a:cxnLst>
                    <a:rect l="0" t="0" r="r" b="b"/>
                    <a:pathLst>
                      <a:path w="57" h="1110">
                        <a:moveTo>
                          <a:pt x="32" y="0"/>
                        </a:moveTo>
                        <a:lnTo>
                          <a:pt x="0" y="324"/>
                        </a:lnTo>
                        <a:lnTo>
                          <a:pt x="0" y="574"/>
                        </a:lnTo>
                        <a:lnTo>
                          <a:pt x="20" y="810"/>
                        </a:lnTo>
                        <a:lnTo>
                          <a:pt x="45" y="944"/>
                        </a:lnTo>
                        <a:lnTo>
                          <a:pt x="53" y="1110"/>
                        </a:lnTo>
                        <a:lnTo>
                          <a:pt x="57" y="931"/>
                        </a:lnTo>
                        <a:lnTo>
                          <a:pt x="25" y="690"/>
                        </a:lnTo>
                        <a:lnTo>
                          <a:pt x="16" y="420"/>
                        </a:lnTo>
                        <a:lnTo>
                          <a:pt x="25" y="233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400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09" name="Group 177"/>
                <p:cNvGrpSpPr>
                  <a:grpSpLocks/>
                </p:cNvGrpSpPr>
                <p:nvPr/>
              </p:nvGrpSpPr>
              <p:grpSpPr bwMode="auto">
                <a:xfrm>
                  <a:off x="4192" y="1293"/>
                  <a:ext cx="142" cy="559"/>
                  <a:chOff x="4192" y="1293"/>
                  <a:chExt cx="142" cy="559"/>
                </a:xfrm>
              </p:grpSpPr>
              <p:sp>
                <p:nvSpPr>
                  <p:cNvPr id="162" name="Freeform 178"/>
                  <p:cNvSpPr>
                    <a:spLocks/>
                  </p:cNvSpPr>
                  <p:nvPr/>
                </p:nvSpPr>
                <p:spPr bwMode="auto">
                  <a:xfrm>
                    <a:off x="4192" y="1293"/>
                    <a:ext cx="142" cy="559"/>
                  </a:xfrm>
                  <a:custGeom>
                    <a:avLst/>
                    <a:gdLst/>
                    <a:ahLst/>
                    <a:cxnLst>
                      <a:cxn ang="0">
                        <a:pos x="31" y="1597"/>
                      </a:cxn>
                      <a:cxn ang="0">
                        <a:pos x="182" y="1669"/>
                      </a:cxn>
                      <a:cxn ang="0">
                        <a:pos x="355" y="1677"/>
                      </a:cxn>
                      <a:cxn ang="0">
                        <a:pos x="395" y="1572"/>
                      </a:cxn>
                      <a:cxn ang="0">
                        <a:pos x="411" y="1349"/>
                      </a:cxn>
                      <a:cxn ang="0">
                        <a:pos x="425" y="1036"/>
                      </a:cxn>
                      <a:cxn ang="0">
                        <a:pos x="425" y="791"/>
                      </a:cxn>
                      <a:cxn ang="0">
                        <a:pos x="403" y="526"/>
                      </a:cxn>
                      <a:cxn ang="0">
                        <a:pos x="371" y="325"/>
                      </a:cxn>
                      <a:cxn ang="0">
                        <a:pos x="399" y="267"/>
                      </a:cxn>
                      <a:cxn ang="0">
                        <a:pos x="276" y="68"/>
                      </a:cxn>
                      <a:cxn ang="0">
                        <a:pos x="264" y="0"/>
                      </a:cxn>
                      <a:cxn ang="0">
                        <a:pos x="0" y="59"/>
                      </a:cxn>
                      <a:cxn ang="0">
                        <a:pos x="31" y="1597"/>
                      </a:cxn>
                    </a:cxnLst>
                    <a:rect l="0" t="0" r="r" b="b"/>
                    <a:pathLst>
                      <a:path w="425" h="1677">
                        <a:moveTo>
                          <a:pt x="31" y="1597"/>
                        </a:moveTo>
                        <a:lnTo>
                          <a:pt x="182" y="1669"/>
                        </a:lnTo>
                        <a:lnTo>
                          <a:pt x="355" y="1677"/>
                        </a:lnTo>
                        <a:lnTo>
                          <a:pt x="395" y="1572"/>
                        </a:lnTo>
                        <a:lnTo>
                          <a:pt x="411" y="1349"/>
                        </a:lnTo>
                        <a:lnTo>
                          <a:pt x="425" y="1036"/>
                        </a:lnTo>
                        <a:lnTo>
                          <a:pt x="425" y="791"/>
                        </a:lnTo>
                        <a:lnTo>
                          <a:pt x="403" y="526"/>
                        </a:lnTo>
                        <a:lnTo>
                          <a:pt x="371" y="325"/>
                        </a:lnTo>
                        <a:lnTo>
                          <a:pt x="399" y="267"/>
                        </a:lnTo>
                        <a:lnTo>
                          <a:pt x="276" y="68"/>
                        </a:lnTo>
                        <a:lnTo>
                          <a:pt x="264" y="0"/>
                        </a:lnTo>
                        <a:lnTo>
                          <a:pt x="0" y="59"/>
                        </a:lnTo>
                        <a:lnTo>
                          <a:pt x="31" y="1597"/>
                        </a:lnTo>
                        <a:close/>
                      </a:path>
                    </a:pathLst>
                  </a:custGeom>
                  <a:solidFill>
                    <a:srgbClr val="00404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3" name="Freeform 179"/>
                  <p:cNvSpPr>
                    <a:spLocks/>
                  </p:cNvSpPr>
                  <p:nvPr/>
                </p:nvSpPr>
                <p:spPr bwMode="auto">
                  <a:xfrm>
                    <a:off x="4198" y="1298"/>
                    <a:ext cx="128" cy="550"/>
                  </a:xfrm>
                  <a:custGeom>
                    <a:avLst/>
                    <a:gdLst/>
                    <a:ahLst/>
                    <a:cxnLst>
                      <a:cxn ang="0">
                        <a:pos x="0" y="57"/>
                      </a:cxn>
                      <a:cxn ang="0">
                        <a:pos x="16" y="664"/>
                      </a:cxn>
                      <a:cxn ang="0">
                        <a:pos x="29" y="1568"/>
                      </a:cxn>
                      <a:cxn ang="0">
                        <a:pos x="177" y="1643"/>
                      </a:cxn>
                      <a:cxn ang="0">
                        <a:pos x="103" y="1279"/>
                      </a:cxn>
                      <a:cxn ang="0">
                        <a:pos x="74" y="1076"/>
                      </a:cxn>
                      <a:cxn ang="0">
                        <a:pos x="69" y="913"/>
                      </a:cxn>
                      <a:cxn ang="0">
                        <a:pos x="99" y="1121"/>
                      </a:cxn>
                      <a:cxn ang="0">
                        <a:pos x="140" y="1362"/>
                      </a:cxn>
                      <a:cxn ang="0">
                        <a:pos x="205" y="1647"/>
                      </a:cxn>
                      <a:cxn ang="0">
                        <a:pos x="307" y="1652"/>
                      </a:cxn>
                      <a:cxn ang="0">
                        <a:pos x="324" y="1271"/>
                      </a:cxn>
                      <a:cxn ang="0">
                        <a:pos x="337" y="1038"/>
                      </a:cxn>
                      <a:cxn ang="0">
                        <a:pos x="340" y="880"/>
                      </a:cxn>
                      <a:cxn ang="0">
                        <a:pos x="349" y="1058"/>
                      </a:cxn>
                      <a:cxn ang="0">
                        <a:pos x="324" y="1639"/>
                      </a:cxn>
                      <a:cxn ang="0">
                        <a:pos x="360" y="1552"/>
                      </a:cxn>
                      <a:cxn ang="0">
                        <a:pos x="377" y="1292"/>
                      </a:cxn>
                      <a:cxn ang="0">
                        <a:pos x="381" y="1051"/>
                      </a:cxn>
                      <a:cxn ang="0">
                        <a:pos x="385" y="781"/>
                      </a:cxn>
                      <a:cxn ang="0">
                        <a:pos x="377" y="577"/>
                      </a:cxn>
                      <a:cxn ang="0">
                        <a:pos x="340" y="327"/>
                      </a:cxn>
                      <a:cxn ang="0">
                        <a:pos x="316" y="352"/>
                      </a:cxn>
                      <a:cxn ang="0">
                        <a:pos x="360" y="261"/>
                      </a:cxn>
                      <a:cxn ang="0">
                        <a:pos x="221" y="0"/>
                      </a:cxn>
                      <a:cxn ang="0">
                        <a:pos x="173" y="16"/>
                      </a:cxn>
                      <a:cxn ang="0">
                        <a:pos x="205" y="123"/>
                      </a:cxn>
                      <a:cxn ang="0">
                        <a:pos x="226" y="261"/>
                      </a:cxn>
                      <a:cxn ang="0">
                        <a:pos x="238" y="431"/>
                      </a:cxn>
                      <a:cxn ang="0">
                        <a:pos x="197" y="191"/>
                      </a:cxn>
                      <a:cxn ang="0">
                        <a:pos x="177" y="103"/>
                      </a:cxn>
                      <a:cxn ang="0">
                        <a:pos x="143" y="12"/>
                      </a:cxn>
                      <a:cxn ang="0">
                        <a:pos x="103" y="16"/>
                      </a:cxn>
                      <a:cxn ang="0">
                        <a:pos x="143" y="136"/>
                      </a:cxn>
                      <a:cxn ang="0">
                        <a:pos x="168" y="273"/>
                      </a:cxn>
                      <a:cxn ang="0">
                        <a:pos x="177" y="369"/>
                      </a:cxn>
                      <a:cxn ang="0">
                        <a:pos x="119" y="136"/>
                      </a:cxn>
                      <a:cxn ang="0">
                        <a:pos x="83" y="32"/>
                      </a:cxn>
                      <a:cxn ang="0">
                        <a:pos x="0" y="57"/>
                      </a:cxn>
                    </a:cxnLst>
                    <a:rect l="0" t="0" r="r" b="b"/>
                    <a:pathLst>
                      <a:path w="385" h="1652">
                        <a:moveTo>
                          <a:pt x="0" y="57"/>
                        </a:moveTo>
                        <a:lnTo>
                          <a:pt x="16" y="664"/>
                        </a:lnTo>
                        <a:lnTo>
                          <a:pt x="29" y="1568"/>
                        </a:lnTo>
                        <a:lnTo>
                          <a:pt x="177" y="1643"/>
                        </a:lnTo>
                        <a:lnTo>
                          <a:pt x="103" y="1279"/>
                        </a:lnTo>
                        <a:lnTo>
                          <a:pt x="74" y="1076"/>
                        </a:lnTo>
                        <a:lnTo>
                          <a:pt x="69" y="913"/>
                        </a:lnTo>
                        <a:lnTo>
                          <a:pt x="99" y="1121"/>
                        </a:lnTo>
                        <a:lnTo>
                          <a:pt x="140" y="1362"/>
                        </a:lnTo>
                        <a:lnTo>
                          <a:pt x="205" y="1647"/>
                        </a:lnTo>
                        <a:lnTo>
                          <a:pt x="307" y="1652"/>
                        </a:lnTo>
                        <a:lnTo>
                          <a:pt x="324" y="1271"/>
                        </a:lnTo>
                        <a:lnTo>
                          <a:pt x="337" y="1038"/>
                        </a:lnTo>
                        <a:lnTo>
                          <a:pt x="340" y="880"/>
                        </a:lnTo>
                        <a:lnTo>
                          <a:pt x="349" y="1058"/>
                        </a:lnTo>
                        <a:lnTo>
                          <a:pt x="324" y="1639"/>
                        </a:lnTo>
                        <a:lnTo>
                          <a:pt x="360" y="1552"/>
                        </a:lnTo>
                        <a:lnTo>
                          <a:pt x="377" y="1292"/>
                        </a:lnTo>
                        <a:lnTo>
                          <a:pt x="381" y="1051"/>
                        </a:lnTo>
                        <a:lnTo>
                          <a:pt x="385" y="781"/>
                        </a:lnTo>
                        <a:lnTo>
                          <a:pt x="377" y="577"/>
                        </a:lnTo>
                        <a:lnTo>
                          <a:pt x="340" y="327"/>
                        </a:lnTo>
                        <a:lnTo>
                          <a:pt x="316" y="352"/>
                        </a:lnTo>
                        <a:lnTo>
                          <a:pt x="360" y="261"/>
                        </a:lnTo>
                        <a:lnTo>
                          <a:pt x="221" y="0"/>
                        </a:lnTo>
                        <a:lnTo>
                          <a:pt x="173" y="16"/>
                        </a:lnTo>
                        <a:lnTo>
                          <a:pt x="205" y="123"/>
                        </a:lnTo>
                        <a:lnTo>
                          <a:pt x="226" y="261"/>
                        </a:lnTo>
                        <a:lnTo>
                          <a:pt x="238" y="431"/>
                        </a:lnTo>
                        <a:lnTo>
                          <a:pt x="197" y="191"/>
                        </a:lnTo>
                        <a:lnTo>
                          <a:pt x="177" y="103"/>
                        </a:lnTo>
                        <a:lnTo>
                          <a:pt x="143" y="12"/>
                        </a:lnTo>
                        <a:lnTo>
                          <a:pt x="103" y="16"/>
                        </a:lnTo>
                        <a:lnTo>
                          <a:pt x="143" y="136"/>
                        </a:lnTo>
                        <a:lnTo>
                          <a:pt x="168" y="273"/>
                        </a:lnTo>
                        <a:lnTo>
                          <a:pt x="177" y="369"/>
                        </a:lnTo>
                        <a:lnTo>
                          <a:pt x="119" y="136"/>
                        </a:lnTo>
                        <a:lnTo>
                          <a:pt x="83" y="32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rgbClr val="0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10" name="Group 180"/>
                <p:cNvGrpSpPr>
                  <a:grpSpLocks/>
                </p:cNvGrpSpPr>
                <p:nvPr/>
              </p:nvGrpSpPr>
              <p:grpSpPr bwMode="auto">
                <a:xfrm>
                  <a:off x="4109" y="819"/>
                  <a:ext cx="164" cy="257"/>
                  <a:chOff x="4109" y="819"/>
                  <a:chExt cx="164" cy="257"/>
                </a:xfrm>
              </p:grpSpPr>
              <p:sp>
                <p:nvSpPr>
                  <p:cNvPr id="137" name="Freeform 181"/>
                  <p:cNvSpPr>
                    <a:spLocks/>
                  </p:cNvSpPr>
                  <p:nvPr/>
                </p:nvSpPr>
                <p:spPr bwMode="auto">
                  <a:xfrm>
                    <a:off x="4109" y="819"/>
                    <a:ext cx="164" cy="180"/>
                  </a:xfrm>
                  <a:custGeom>
                    <a:avLst/>
                    <a:gdLst/>
                    <a:ahLst/>
                    <a:cxnLst>
                      <a:cxn ang="0">
                        <a:pos x="271" y="0"/>
                      </a:cxn>
                      <a:cxn ang="0">
                        <a:pos x="222" y="3"/>
                      </a:cxn>
                      <a:cxn ang="0">
                        <a:pos x="177" y="11"/>
                      </a:cxn>
                      <a:cxn ang="0">
                        <a:pos x="140" y="24"/>
                      </a:cxn>
                      <a:cxn ang="0">
                        <a:pos x="98" y="41"/>
                      </a:cxn>
                      <a:cxn ang="0">
                        <a:pos x="64" y="62"/>
                      </a:cxn>
                      <a:cxn ang="0">
                        <a:pos x="38" y="93"/>
                      </a:cxn>
                      <a:cxn ang="0">
                        <a:pos x="29" y="128"/>
                      </a:cxn>
                      <a:cxn ang="0">
                        <a:pos x="32" y="163"/>
                      </a:cxn>
                      <a:cxn ang="0">
                        <a:pos x="34" y="195"/>
                      </a:cxn>
                      <a:cxn ang="0">
                        <a:pos x="16" y="236"/>
                      </a:cxn>
                      <a:cxn ang="0">
                        <a:pos x="1" y="269"/>
                      </a:cxn>
                      <a:cxn ang="0">
                        <a:pos x="0" y="306"/>
                      </a:cxn>
                      <a:cxn ang="0">
                        <a:pos x="5" y="344"/>
                      </a:cxn>
                      <a:cxn ang="0">
                        <a:pos x="31" y="372"/>
                      </a:cxn>
                      <a:cxn ang="0">
                        <a:pos x="60" y="393"/>
                      </a:cxn>
                      <a:cxn ang="0">
                        <a:pos x="72" y="407"/>
                      </a:cxn>
                      <a:cxn ang="0">
                        <a:pos x="79" y="426"/>
                      </a:cxn>
                      <a:cxn ang="0">
                        <a:pos x="74" y="449"/>
                      </a:cxn>
                      <a:cxn ang="0">
                        <a:pos x="65" y="476"/>
                      </a:cxn>
                      <a:cxn ang="0">
                        <a:pos x="43" y="502"/>
                      </a:cxn>
                      <a:cxn ang="0">
                        <a:pos x="58" y="502"/>
                      </a:cxn>
                      <a:cxn ang="0">
                        <a:pos x="69" y="514"/>
                      </a:cxn>
                      <a:cxn ang="0">
                        <a:pos x="89" y="513"/>
                      </a:cxn>
                      <a:cxn ang="0">
                        <a:pos x="102" y="522"/>
                      </a:cxn>
                      <a:cxn ang="0">
                        <a:pos x="119" y="522"/>
                      </a:cxn>
                      <a:cxn ang="0">
                        <a:pos x="149" y="539"/>
                      </a:cxn>
                      <a:cxn ang="0">
                        <a:pos x="336" y="522"/>
                      </a:cxn>
                      <a:cxn ang="0">
                        <a:pos x="363" y="521"/>
                      </a:cxn>
                      <a:cxn ang="0">
                        <a:pos x="372" y="512"/>
                      </a:cxn>
                      <a:cxn ang="0">
                        <a:pos x="389" y="516"/>
                      </a:cxn>
                      <a:cxn ang="0">
                        <a:pos x="402" y="506"/>
                      </a:cxn>
                      <a:cxn ang="0">
                        <a:pos x="418" y="511"/>
                      </a:cxn>
                      <a:cxn ang="0">
                        <a:pos x="426" y="499"/>
                      </a:cxn>
                      <a:cxn ang="0">
                        <a:pos x="440" y="501"/>
                      </a:cxn>
                      <a:cxn ang="0">
                        <a:pos x="461" y="493"/>
                      </a:cxn>
                      <a:cxn ang="0">
                        <a:pos x="432" y="477"/>
                      </a:cxn>
                      <a:cxn ang="0">
                        <a:pos x="420" y="457"/>
                      </a:cxn>
                      <a:cxn ang="0">
                        <a:pos x="403" y="431"/>
                      </a:cxn>
                      <a:cxn ang="0">
                        <a:pos x="426" y="412"/>
                      </a:cxn>
                      <a:cxn ang="0">
                        <a:pos x="457" y="391"/>
                      </a:cxn>
                      <a:cxn ang="0">
                        <a:pos x="474" y="366"/>
                      </a:cxn>
                      <a:cxn ang="0">
                        <a:pos x="484" y="333"/>
                      </a:cxn>
                      <a:cxn ang="0">
                        <a:pos x="492" y="272"/>
                      </a:cxn>
                      <a:cxn ang="0">
                        <a:pos x="493" y="223"/>
                      </a:cxn>
                      <a:cxn ang="0">
                        <a:pos x="482" y="173"/>
                      </a:cxn>
                      <a:cxn ang="0">
                        <a:pos x="469" y="136"/>
                      </a:cxn>
                      <a:cxn ang="0">
                        <a:pos x="447" y="92"/>
                      </a:cxn>
                      <a:cxn ang="0">
                        <a:pos x="403" y="53"/>
                      </a:cxn>
                      <a:cxn ang="0">
                        <a:pos x="365" y="31"/>
                      </a:cxn>
                      <a:cxn ang="0">
                        <a:pos x="322" y="11"/>
                      </a:cxn>
                      <a:cxn ang="0">
                        <a:pos x="271" y="0"/>
                      </a:cxn>
                    </a:cxnLst>
                    <a:rect l="0" t="0" r="r" b="b"/>
                    <a:pathLst>
                      <a:path w="493" h="539">
                        <a:moveTo>
                          <a:pt x="271" y="0"/>
                        </a:moveTo>
                        <a:lnTo>
                          <a:pt x="222" y="3"/>
                        </a:lnTo>
                        <a:lnTo>
                          <a:pt x="177" y="11"/>
                        </a:lnTo>
                        <a:lnTo>
                          <a:pt x="140" y="24"/>
                        </a:lnTo>
                        <a:lnTo>
                          <a:pt x="98" y="41"/>
                        </a:lnTo>
                        <a:lnTo>
                          <a:pt x="64" y="62"/>
                        </a:lnTo>
                        <a:lnTo>
                          <a:pt x="38" y="93"/>
                        </a:lnTo>
                        <a:lnTo>
                          <a:pt x="29" y="128"/>
                        </a:lnTo>
                        <a:lnTo>
                          <a:pt x="32" y="163"/>
                        </a:lnTo>
                        <a:lnTo>
                          <a:pt x="34" y="195"/>
                        </a:lnTo>
                        <a:lnTo>
                          <a:pt x="16" y="236"/>
                        </a:lnTo>
                        <a:lnTo>
                          <a:pt x="1" y="269"/>
                        </a:lnTo>
                        <a:lnTo>
                          <a:pt x="0" y="306"/>
                        </a:lnTo>
                        <a:lnTo>
                          <a:pt x="5" y="344"/>
                        </a:lnTo>
                        <a:lnTo>
                          <a:pt x="31" y="372"/>
                        </a:lnTo>
                        <a:lnTo>
                          <a:pt x="60" y="393"/>
                        </a:lnTo>
                        <a:lnTo>
                          <a:pt x="72" y="407"/>
                        </a:lnTo>
                        <a:lnTo>
                          <a:pt x="79" y="426"/>
                        </a:lnTo>
                        <a:lnTo>
                          <a:pt x="74" y="449"/>
                        </a:lnTo>
                        <a:lnTo>
                          <a:pt x="65" y="476"/>
                        </a:lnTo>
                        <a:lnTo>
                          <a:pt x="43" y="502"/>
                        </a:lnTo>
                        <a:lnTo>
                          <a:pt x="58" y="502"/>
                        </a:lnTo>
                        <a:lnTo>
                          <a:pt x="69" y="514"/>
                        </a:lnTo>
                        <a:lnTo>
                          <a:pt x="89" y="513"/>
                        </a:lnTo>
                        <a:lnTo>
                          <a:pt x="102" y="522"/>
                        </a:lnTo>
                        <a:lnTo>
                          <a:pt x="119" y="522"/>
                        </a:lnTo>
                        <a:lnTo>
                          <a:pt x="149" y="539"/>
                        </a:lnTo>
                        <a:lnTo>
                          <a:pt x="336" y="522"/>
                        </a:lnTo>
                        <a:lnTo>
                          <a:pt x="363" y="521"/>
                        </a:lnTo>
                        <a:lnTo>
                          <a:pt x="372" y="512"/>
                        </a:lnTo>
                        <a:lnTo>
                          <a:pt x="389" y="516"/>
                        </a:lnTo>
                        <a:lnTo>
                          <a:pt x="402" y="506"/>
                        </a:lnTo>
                        <a:lnTo>
                          <a:pt x="418" y="511"/>
                        </a:lnTo>
                        <a:lnTo>
                          <a:pt x="426" y="499"/>
                        </a:lnTo>
                        <a:lnTo>
                          <a:pt x="440" y="501"/>
                        </a:lnTo>
                        <a:lnTo>
                          <a:pt x="461" y="493"/>
                        </a:lnTo>
                        <a:lnTo>
                          <a:pt x="432" y="477"/>
                        </a:lnTo>
                        <a:lnTo>
                          <a:pt x="420" y="457"/>
                        </a:lnTo>
                        <a:lnTo>
                          <a:pt x="403" y="431"/>
                        </a:lnTo>
                        <a:lnTo>
                          <a:pt x="426" y="412"/>
                        </a:lnTo>
                        <a:lnTo>
                          <a:pt x="457" y="391"/>
                        </a:lnTo>
                        <a:lnTo>
                          <a:pt x="474" y="366"/>
                        </a:lnTo>
                        <a:lnTo>
                          <a:pt x="484" y="333"/>
                        </a:lnTo>
                        <a:lnTo>
                          <a:pt x="492" y="272"/>
                        </a:lnTo>
                        <a:lnTo>
                          <a:pt x="493" y="223"/>
                        </a:lnTo>
                        <a:lnTo>
                          <a:pt x="482" y="173"/>
                        </a:lnTo>
                        <a:lnTo>
                          <a:pt x="469" y="136"/>
                        </a:lnTo>
                        <a:lnTo>
                          <a:pt x="447" y="92"/>
                        </a:lnTo>
                        <a:lnTo>
                          <a:pt x="403" y="53"/>
                        </a:lnTo>
                        <a:lnTo>
                          <a:pt x="365" y="31"/>
                        </a:lnTo>
                        <a:lnTo>
                          <a:pt x="322" y="11"/>
                        </a:lnTo>
                        <a:lnTo>
                          <a:pt x="271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8" name="Freeform 182"/>
                  <p:cNvSpPr>
                    <a:spLocks/>
                  </p:cNvSpPr>
                  <p:nvPr/>
                </p:nvSpPr>
                <p:spPr bwMode="auto">
                  <a:xfrm>
                    <a:off x="4158" y="980"/>
                    <a:ext cx="68" cy="96"/>
                  </a:xfrm>
                  <a:custGeom>
                    <a:avLst/>
                    <a:gdLst/>
                    <a:ahLst/>
                    <a:cxnLst>
                      <a:cxn ang="0">
                        <a:pos x="2" y="51"/>
                      </a:cxn>
                      <a:cxn ang="0">
                        <a:pos x="6" y="85"/>
                      </a:cxn>
                      <a:cxn ang="0">
                        <a:pos x="5" y="115"/>
                      </a:cxn>
                      <a:cxn ang="0">
                        <a:pos x="1" y="165"/>
                      </a:cxn>
                      <a:cxn ang="0">
                        <a:pos x="0" y="185"/>
                      </a:cxn>
                      <a:cxn ang="0">
                        <a:pos x="8" y="211"/>
                      </a:cxn>
                      <a:cxn ang="0">
                        <a:pos x="44" y="250"/>
                      </a:cxn>
                      <a:cxn ang="0">
                        <a:pos x="81" y="285"/>
                      </a:cxn>
                      <a:cxn ang="0">
                        <a:pos x="118" y="289"/>
                      </a:cxn>
                      <a:cxn ang="0">
                        <a:pos x="139" y="280"/>
                      </a:cxn>
                      <a:cxn ang="0">
                        <a:pos x="160" y="256"/>
                      </a:cxn>
                      <a:cxn ang="0">
                        <a:pos x="187" y="216"/>
                      </a:cxn>
                      <a:cxn ang="0">
                        <a:pos x="203" y="190"/>
                      </a:cxn>
                      <a:cxn ang="0">
                        <a:pos x="204" y="178"/>
                      </a:cxn>
                      <a:cxn ang="0">
                        <a:pos x="198" y="153"/>
                      </a:cxn>
                      <a:cxn ang="0">
                        <a:pos x="187" y="114"/>
                      </a:cxn>
                      <a:cxn ang="0">
                        <a:pos x="183" y="85"/>
                      </a:cxn>
                      <a:cxn ang="0">
                        <a:pos x="183" y="53"/>
                      </a:cxn>
                      <a:cxn ang="0">
                        <a:pos x="185" y="0"/>
                      </a:cxn>
                      <a:cxn ang="0">
                        <a:pos x="2" y="51"/>
                      </a:cxn>
                    </a:cxnLst>
                    <a:rect l="0" t="0" r="r" b="b"/>
                    <a:pathLst>
                      <a:path w="204" h="289">
                        <a:moveTo>
                          <a:pt x="2" y="51"/>
                        </a:moveTo>
                        <a:lnTo>
                          <a:pt x="6" y="85"/>
                        </a:lnTo>
                        <a:lnTo>
                          <a:pt x="5" y="115"/>
                        </a:lnTo>
                        <a:lnTo>
                          <a:pt x="1" y="165"/>
                        </a:lnTo>
                        <a:lnTo>
                          <a:pt x="0" y="185"/>
                        </a:lnTo>
                        <a:lnTo>
                          <a:pt x="8" y="211"/>
                        </a:lnTo>
                        <a:lnTo>
                          <a:pt x="44" y="250"/>
                        </a:lnTo>
                        <a:lnTo>
                          <a:pt x="81" y="285"/>
                        </a:lnTo>
                        <a:lnTo>
                          <a:pt x="118" y="289"/>
                        </a:lnTo>
                        <a:lnTo>
                          <a:pt x="139" y="280"/>
                        </a:lnTo>
                        <a:lnTo>
                          <a:pt x="160" y="256"/>
                        </a:lnTo>
                        <a:lnTo>
                          <a:pt x="187" y="216"/>
                        </a:lnTo>
                        <a:lnTo>
                          <a:pt x="203" y="190"/>
                        </a:lnTo>
                        <a:lnTo>
                          <a:pt x="204" y="178"/>
                        </a:lnTo>
                        <a:lnTo>
                          <a:pt x="198" y="153"/>
                        </a:lnTo>
                        <a:lnTo>
                          <a:pt x="187" y="114"/>
                        </a:lnTo>
                        <a:lnTo>
                          <a:pt x="183" y="85"/>
                        </a:lnTo>
                        <a:lnTo>
                          <a:pt x="183" y="53"/>
                        </a:lnTo>
                        <a:lnTo>
                          <a:pt x="185" y="0"/>
                        </a:lnTo>
                        <a:lnTo>
                          <a:pt x="2" y="51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9" name="Freeform 183"/>
                  <p:cNvSpPr>
                    <a:spLocks/>
                  </p:cNvSpPr>
                  <p:nvPr/>
                </p:nvSpPr>
                <p:spPr bwMode="auto">
                  <a:xfrm>
                    <a:off x="4142" y="883"/>
                    <a:ext cx="94" cy="130"/>
                  </a:xfrm>
                  <a:custGeom>
                    <a:avLst/>
                    <a:gdLst/>
                    <a:ahLst/>
                    <a:cxnLst>
                      <a:cxn ang="0">
                        <a:pos x="9" y="47"/>
                      </a:cxn>
                      <a:cxn ang="0">
                        <a:pos x="13" y="69"/>
                      </a:cxn>
                      <a:cxn ang="0">
                        <a:pos x="7" y="104"/>
                      </a:cxn>
                      <a:cxn ang="0">
                        <a:pos x="2" y="151"/>
                      </a:cxn>
                      <a:cxn ang="0">
                        <a:pos x="0" y="184"/>
                      </a:cxn>
                      <a:cxn ang="0">
                        <a:pos x="3" y="210"/>
                      </a:cxn>
                      <a:cxn ang="0">
                        <a:pos x="8" y="233"/>
                      </a:cxn>
                      <a:cxn ang="0">
                        <a:pos x="10" y="252"/>
                      </a:cxn>
                      <a:cxn ang="0">
                        <a:pos x="14" y="270"/>
                      </a:cxn>
                      <a:cxn ang="0">
                        <a:pos x="18" y="288"/>
                      </a:cxn>
                      <a:cxn ang="0">
                        <a:pos x="21" y="305"/>
                      </a:cxn>
                      <a:cxn ang="0">
                        <a:pos x="33" y="323"/>
                      </a:cxn>
                      <a:cxn ang="0">
                        <a:pos x="45" y="335"/>
                      </a:cxn>
                      <a:cxn ang="0">
                        <a:pos x="61" y="353"/>
                      </a:cxn>
                      <a:cxn ang="0">
                        <a:pos x="76" y="364"/>
                      </a:cxn>
                      <a:cxn ang="0">
                        <a:pos x="92" y="378"/>
                      </a:cxn>
                      <a:cxn ang="0">
                        <a:pos x="108" y="386"/>
                      </a:cxn>
                      <a:cxn ang="0">
                        <a:pos x="129" y="388"/>
                      </a:cxn>
                      <a:cxn ang="0">
                        <a:pos x="147" y="385"/>
                      </a:cxn>
                      <a:cxn ang="0">
                        <a:pos x="168" y="375"/>
                      </a:cxn>
                      <a:cxn ang="0">
                        <a:pos x="184" y="363"/>
                      </a:cxn>
                      <a:cxn ang="0">
                        <a:pos x="198" y="352"/>
                      </a:cxn>
                      <a:cxn ang="0">
                        <a:pos x="213" y="338"/>
                      </a:cxn>
                      <a:cxn ang="0">
                        <a:pos x="228" y="327"/>
                      </a:cxn>
                      <a:cxn ang="0">
                        <a:pos x="241" y="312"/>
                      </a:cxn>
                      <a:cxn ang="0">
                        <a:pos x="246" y="298"/>
                      </a:cxn>
                      <a:cxn ang="0">
                        <a:pos x="253" y="271"/>
                      </a:cxn>
                      <a:cxn ang="0">
                        <a:pos x="259" y="245"/>
                      </a:cxn>
                      <a:cxn ang="0">
                        <a:pos x="267" y="216"/>
                      </a:cxn>
                      <a:cxn ang="0">
                        <a:pos x="274" y="168"/>
                      </a:cxn>
                      <a:cxn ang="0">
                        <a:pos x="275" y="132"/>
                      </a:cxn>
                      <a:cxn ang="0">
                        <a:pos x="279" y="101"/>
                      </a:cxn>
                      <a:cxn ang="0">
                        <a:pos x="283" y="75"/>
                      </a:cxn>
                      <a:cxn ang="0">
                        <a:pos x="258" y="89"/>
                      </a:cxn>
                      <a:cxn ang="0">
                        <a:pos x="283" y="50"/>
                      </a:cxn>
                      <a:cxn ang="0">
                        <a:pos x="241" y="54"/>
                      </a:cxn>
                      <a:cxn ang="0">
                        <a:pos x="267" y="18"/>
                      </a:cxn>
                      <a:cxn ang="0">
                        <a:pos x="258" y="5"/>
                      </a:cxn>
                      <a:cxn ang="0">
                        <a:pos x="228" y="45"/>
                      </a:cxn>
                      <a:cxn ang="0">
                        <a:pos x="167" y="59"/>
                      </a:cxn>
                      <a:cxn ang="0">
                        <a:pos x="193" y="38"/>
                      </a:cxn>
                      <a:cxn ang="0">
                        <a:pos x="224" y="0"/>
                      </a:cxn>
                      <a:cxn ang="0">
                        <a:pos x="174" y="34"/>
                      </a:cxn>
                      <a:cxn ang="0">
                        <a:pos x="137" y="54"/>
                      </a:cxn>
                      <a:cxn ang="0">
                        <a:pos x="60" y="70"/>
                      </a:cxn>
                      <a:cxn ang="0">
                        <a:pos x="105" y="51"/>
                      </a:cxn>
                      <a:cxn ang="0">
                        <a:pos x="137" y="29"/>
                      </a:cxn>
                      <a:cxn ang="0">
                        <a:pos x="66" y="50"/>
                      </a:cxn>
                      <a:cxn ang="0">
                        <a:pos x="35" y="58"/>
                      </a:cxn>
                      <a:cxn ang="0">
                        <a:pos x="94" y="14"/>
                      </a:cxn>
                      <a:cxn ang="0">
                        <a:pos x="41" y="30"/>
                      </a:cxn>
                      <a:cxn ang="0">
                        <a:pos x="9" y="47"/>
                      </a:cxn>
                    </a:cxnLst>
                    <a:rect l="0" t="0" r="r" b="b"/>
                    <a:pathLst>
                      <a:path w="283" h="388">
                        <a:moveTo>
                          <a:pt x="9" y="47"/>
                        </a:moveTo>
                        <a:lnTo>
                          <a:pt x="13" y="69"/>
                        </a:lnTo>
                        <a:lnTo>
                          <a:pt x="7" y="104"/>
                        </a:lnTo>
                        <a:lnTo>
                          <a:pt x="2" y="151"/>
                        </a:lnTo>
                        <a:lnTo>
                          <a:pt x="0" y="184"/>
                        </a:lnTo>
                        <a:lnTo>
                          <a:pt x="3" y="210"/>
                        </a:lnTo>
                        <a:lnTo>
                          <a:pt x="8" y="233"/>
                        </a:lnTo>
                        <a:lnTo>
                          <a:pt x="10" y="252"/>
                        </a:lnTo>
                        <a:lnTo>
                          <a:pt x="14" y="270"/>
                        </a:lnTo>
                        <a:lnTo>
                          <a:pt x="18" y="288"/>
                        </a:lnTo>
                        <a:lnTo>
                          <a:pt x="21" y="305"/>
                        </a:lnTo>
                        <a:lnTo>
                          <a:pt x="33" y="323"/>
                        </a:lnTo>
                        <a:lnTo>
                          <a:pt x="45" y="335"/>
                        </a:lnTo>
                        <a:lnTo>
                          <a:pt x="61" y="353"/>
                        </a:lnTo>
                        <a:lnTo>
                          <a:pt x="76" y="364"/>
                        </a:lnTo>
                        <a:lnTo>
                          <a:pt x="92" y="378"/>
                        </a:lnTo>
                        <a:lnTo>
                          <a:pt x="108" y="386"/>
                        </a:lnTo>
                        <a:lnTo>
                          <a:pt x="129" y="388"/>
                        </a:lnTo>
                        <a:lnTo>
                          <a:pt x="147" y="385"/>
                        </a:lnTo>
                        <a:lnTo>
                          <a:pt x="168" y="375"/>
                        </a:lnTo>
                        <a:lnTo>
                          <a:pt x="184" y="363"/>
                        </a:lnTo>
                        <a:lnTo>
                          <a:pt x="198" y="352"/>
                        </a:lnTo>
                        <a:lnTo>
                          <a:pt x="213" y="338"/>
                        </a:lnTo>
                        <a:lnTo>
                          <a:pt x="228" y="327"/>
                        </a:lnTo>
                        <a:lnTo>
                          <a:pt x="241" y="312"/>
                        </a:lnTo>
                        <a:lnTo>
                          <a:pt x="246" y="298"/>
                        </a:lnTo>
                        <a:lnTo>
                          <a:pt x="253" y="271"/>
                        </a:lnTo>
                        <a:lnTo>
                          <a:pt x="259" y="245"/>
                        </a:lnTo>
                        <a:lnTo>
                          <a:pt x="267" y="216"/>
                        </a:lnTo>
                        <a:lnTo>
                          <a:pt x="274" y="168"/>
                        </a:lnTo>
                        <a:lnTo>
                          <a:pt x="275" y="132"/>
                        </a:lnTo>
                        <a:lnTo>
                          <a:pt x="279" y="101"/>
                        </a:lnTo>
                        <a:lnTo>
                          <a:pt x="283" y="75"/>
                        </a:lnTo>
                        <a:lnTo>
                          <a:pt x="258" y="89"/>
                        </a:lnTo>
                        <a:lnTo>
                          <a:pt x="283" y="50"/>
                        </a:lnTo>
                        <a:lnTo>
                          <a:pt x="241" y="54"/>
                        </a:lnTo>
                        <a:lnTo>
                          <a:pt x="267" y="18"/>
                        </a:lnTo>
                        <a:lnTo>
                          <a:pt x="258" y="5"/>
                        </a:lnTo>
                        <a:lnTo>
                          <a:pt x="228" y="45"/>
                        </a:lnTo>
                        <a:lnTo>
                          <a:pt x="167" y="59"/>
                        </a:lnTo>
                        <a:lnTo>
                          <a:pt x="193" y="38"/>
                        </a:lnTo>
                        <a:lnTo>
                          <a:pt x="224" y="0"/>
                        </a:lnTo>
                        <a:lnTo>
                          <a:pt x="174" y="34"/>
                        </a:lnTo>
                        <a:lnTo>
                          <a:pt x="137" y="54"/>
                        </a:lnTo>
                        <a:lnTo>
                          <a:pt x="60" y="70"/>
                        </a:lnTo>
                        <a:lnTo>
                          <a:pt x="105" y="51"/>
                        </a:lnTo>
                        <a:lnTo>
                          <a:pt x="137" y="29"/>
                        </a:lnTo>
                        <a:lnTo>
                          <a:pt x="66" y="50"/>
                        </a:lnTo>
                        <a:lnTo>
                          <a:pt x="35" y="58"/>
                        </a:lnTo>
                        <a:lnTo>
                          <a:pt x="94" y="14"/>
                        </a:lnTo>
                        <a:lnTo>
                          <a:pt x="41" y="30"/>
                        </a:lnTo>
                        <a:lnTo>
                          <a:pt x="9" y="47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0" name="Freeform 184"/>
                  <p:cNvSpPr>
                    <a:spLocks/>
                  </p:cNvSpPr>
                  <p:nvPr/>
                </p:nvSpPr>
                <p:spPr bwMode="auto">
                  <a:xfrm>
                    <a:off x="4157" y="928"/>
                    <a:ext cx="19" cy="8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9" y="16"/>
                      </a:cxn>
                      <a:cxn ang="0">
                        <a:pos x="18" y="22"/>
                      </a:cxn>
                      <a:cxn ang="0">
                        <a:pos x="31" y="22"/>
                      </a:cxn>
                      <a:cxn ang="0">
                        <a:pos x="43" y="18"/>
                      </a:cxn>
                      <a:cxn ang="0">
                        <a:pos x="57" y="18"/>
                      </a:cxn>
                      <a:cxn ang="0">
                        <a:pos x="44" y="8"/>
                      </a:cxn>
                      <a:cxn ang="0">
                        <a:pos x="32" y="0"/>
                      </a:cxn>
                      <a:cxn ang="0">
                        <a:pos x="15" y="0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57" h="22">
                        <a:moveTo>
                          <a:pt x="0" y="8"/>
                        </a:moveTo>
                        <a:lnTo>
                          <a:pt x="9" y="16"/>
                        </a:lnTo>
                        <a:lnTo>
                          <a:pt x="18" y="22"/>
                        </a:lnTo>
                        <a:lnTo>
                          <a:pt x="31" y="22"/>
                        </a:lnTo>
                        <a:lnTo>
                          <a:pt x="43" y="18"/>
                        </a:lnTo>
                        <a:lnTo>
                          <a:pt x="57" y="18"/>
                        </a:lnTo>
                        <a:lnTo>
                          <a:pt x="44" y="8"/>
                        </a:lnTo>
                        <a:lnTo>
                          <a:pt x="32" y="0"/>
                        </a:lnTo>
                        <a:lnTo>
                          <a:pt x="15" y="0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1" name="Freeform 185"/>
                  <p:cNvSpPr>
                    <a:spLocks/>
                  </p:cNvSpPr>
                  <p:nvPr/>
                </p:nvSpPr>
                <p:spPr bwMode="auto">
                  <a:xfrm>
                    <a:off x="4197" y="931"/>
                    <a:ext cx="18" cy="8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6" y="11"/>
                      </a:cxn>
                      <a:cxn ang="0">
                        <a:pos x="11" y="20"/>
                      </a:cxn>
                      <a:cxn ang="0">
                        <a:pos x="23" y="24"/>
                      </a:cxn>
                      <a:cxn ang="0">
                        <a:pos x="33" y="22"/>
                      </a:cxn>
                      <a:cxn ang="0">
                        <a:pos x="43" y="14"/>
                      </a:cxn>
                      <a:cxn ang="0">
                        <a:pos x="54" y="10"/>
                      </a:cxn>
                      <a:cxn ang="0">
                        <a:pos x="40" y="3"/>
                      </a:cxn>
                      <a:cxn ang="0">
                        <a:pos x="27" y="0"/>
                      </a:cxn>
                      <a:cxn ang="0">
                        <a:pos x="12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54" h="24">
                        <a:moveTo>
                          <a:pt x="0" y="7"/>
                        </a:moveTo>
                        <a:lnTo>
                          <a:pt x="6" y="11"/>
                        </a:lnTo>
                        <a:lnTo>
                          <a:pt x="11" y="20"/>
                        </a:lnTo>
                        <a:lnTo>
                          <a:pt x="23" y="24"/>
                        </a:lnTo>
                        <a:lnTo>
                          <a:pt x="33" y="22"/>
                        </a:lnTo>
                        <a:lnTo>
                          <a:pt x="43" y="14"/>
                        </a:lnTo>
                        <a:lnTo>
                          <a:pt x="54" y="10"/>
                        </a:lnTo>
                        <a:lnTo>
                          <a:pt x="40" y="3"/>
                        </a:lnTo>
                        <a:lnTo>
                          <a:pt x="27" y="0"/>
                        </a:lnTo>
                        <a:lnTo>
                          <a:pt x="12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2" name="Freeform 186"/>
                  <p:cNvSpPr>
                    <a:spLocks/>
                  </p:cNvSpPr>
                  <p:nvPr/>
                </p:nvSpPr>
                <p:spPr bwMode="auto">
                  <a:xfrm>
                    <a:off x="4173" y="964"/>
                    <a:ext cx="21" cy="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3"/>
                      </a:cxn>
                      <a:cxn ang="0">
                        <a:pos x="27" y="8"/>
                      </a:cxn>
                      <a:cxn ang="0">
                        <a:pos x="37" y="9"/>
                      </a:cxn>
                      <a:cxn ang="0">
                        <a:pos x="47" y="6"/>
                      </a:cxn>
                      <a:cxn ang="0">
                        <a:pos x="64" y="4"/>
                      </a:cxn>
                      <a:cxn ang="0">
                        <a:pos x="60" y="9"/>
                      </a:cxn>
                      <a:cxn ang="0">
                        <a:pos x="50" y="14"/>
                      </a:cxn>
                      <a:cxn ang="0">
                        <a:pos x="39" y="22"/>
                      </a:cxn>
                      <a:cxn ang="0">
                        <a:pos x="26" y="21"/>
                      </a:cxn>
                      <a:cxn ang="0">
                        <a:pos x="17" y="14"/>
                      </a:cxn>
                      <a:cxn ang="0">
                        <a:pos x="6" y="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4" h="22">
                        <a:moveTo>
                          <a:pt x="0" y="0"/>
                        </a:moveTo>
                        <a:lnTo>
                          <a:pt x="16" y="3"/>
                        </a:lnTo>
                        <a:lnTo>
                          <a:pt x="27" y="8"/>
                        </a:lnTo>
                        <a:lnTo>
                          <a:pt x="37" y="9"/>
                        </a:lnTo>
                        <a:lnTo>
                          <a:pt x="47" y="6"/>
                        </a:lnTo>
                        <a:lnTo>
                          <a:pt x="64" y="4"/>
                        </a:lnTo>
                        <a:lnTo>
                          <a:pt x="60" y="9"/>
                        </a:lnTo>
                        <a:lnTo>
                          <a:pt x="50" y="14"/>
                        </a:lnTo>
                        <a:lnTo>
                          <a:pt x="39" y="22"/>
                        </a:lnTo>
                        <a:lnTo>
                          <a:pt x="26" y="21"/>
                        </a:lnTo>
                        <a:lnTo>
                          <a:pt x="17" y="14"/>
                        </a:lnTo>
                        <a:lnTo>
                          <a:pt x="6" y="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3" name="Freeform 187"/>
                  <p:cNvSpPr>
                    <a:spLocks/>
                  </p:cNvSpPr>
                  <p:nvPr/>
                </p:nvSpPr>
                <p:spPr bwMode="auto">
                  <a:xfrm>
                    <a:off x="4165" y="980"/>
                    <a:ext cx="37" cy="7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" y="0"/>
                      </a:cxn>
                      <a:cxn ang="0">
                        <a:pos x="7" y="5"/>
                      </a:cxn>
                      <a:cxn ang="0">
                        <a:pos x="26" y="9"/>
                      </a:cxn>
                      <a:cxn ang="0">
                        <a:pos x="39" y="6"/>
                      </a:cxn>
                      <a:cxn ang="0">
                        <a:pos x="52" y="12"/>
                      </a:cxn>
                      <a:cxn ang="0">
                        <a:pos x="64" y="9"/>
                      </a:cxn>
                      <a:cxn ang="0">
                        <a:pos x="76" y="13"/>
                      </a:cxn>
                      <a:cxn ang="0">
                        <a:pos x="90" y="15"/>
                      </a:cxn>
                      <a:cxn ang="0">
                        <a:pos x="109" y="13"/>
                      </a:cxn>
                      <a:cxn ang="0">
                        <a:pos x="109" y="22"/>
                      </a:cxn>
                      <a:cxn ang="0">
                        <a:pos x="98" y="18"/>
                      </a:cxn>
                      <a:cxn ang="0">
                        <a:pos x="59" y="19"/>
                      </a:cxn>
                      <a:cxn ang="0">
                        <a:pos x="33" y="16"/>
                      </a:cxn>
                      <a:cxn ang="0">
                        <a:pos x="10" y="12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109" h="22">
                        <a:moveTo>
                          <a:pt x="0" y="16"/>
                        </a:moveTo>
                        <a:lnTo>
                          <a:pt x="1" y="0"/>
                        </a:lnTo>
                        <a:lnTo>
                          <a:pt x="7" y="5"/>
                        </a:lnTo>
                        <a:lnTo>
                          <a:pt x="26" y="9"/>
                        </a:lnTo>
                        <a:lnTo>
                          <a:pt x="39" y="6"/>
                        </a:lnTo>
                        <a:lnTo>
                          <a:pt x="52" y="12"/>
                        </a:lnTo>
                        <a:lnTo>
                          <a:pt x="64" y="9"/>
                        </a:lnTo>
                        <a:lnTo>
                          <a:pt x="76" y="13"/>
                        </a:lnTo>
                        <a:lnTo>
                          <a:pt x="90" y="15"/>
                        </a:lnTo>
                        <a:lnTo>
                          <a:pt x="109" y="13"/>
                        </a:lnTo>
                        <a:lnTo>
                          <a:pt x="109" y="22"/>
                        </a:lnTo>
                        <a:lnTo>
                          <a:pt x="98" y="18"/>
                        </a:lnTo>
                        <a:lnTo>
                          <a:pt x="59" y="19"/>
                        </a:lnTo>
                        <a:lnTo>
                          <a:pt x="33" y="16"/>
                        </a:lnTo>
                        <a:lnTo>
                          <a:pt x="10" y="12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4" name="Freeform 188"/>
                  <p:cNvSpPr>
                    <a:spLocks/>
                  </p:cNvSpPr>
                  <p:nvPr/>
                </p:nvSpPr>
                <p:spPr bwMode="auto">
                  <a:xfrm>
                    <a:off x="4173" y="992"/>
                    <a:ext cx="18" cy="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" y="4"/>
                      </a:cxn>
                      <a:cxn ang="0">
                        <a:pos x="28" y="8"/>
                      </a:cxn>
                      <a:cxn ang="0">
                        <a:pos x="41" y="8"/>
                      </a:cxn>
                      <a:cxn ang="0">
                        <a:pos x="55" y="4"/>
                      </a:cxn>
                      <a:cxn ang="0">
                        <a:pos x="36" y="13"/>
                      </a:cxn>
                      <a:cxn ang="0">
                        <a:pos x="18" y="14"/>
                      </a:cxn>
                      <a:cxn ang="0">
                        <a:pos x="5" y="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5" h="14">
                        <a:moveTo>
                          <a:pt x="0" y="0"/>
                        </a:moveTo>
                        <a:lnTo>
                          <a:pt x="13" y="4"/>
                        </a:lnTo>
                        <a:lnTo>
                          <a:pt x="28" y="8"/>
                        </a:lnTo>
                        <a:lnTo>
                          <a:pt x="41" y="8"/>
                        </a:lnTo>
                        <a:lnTo>
                          <a:pt x="55" y="4"/>
                        </a:lnTo>
                        <a:lnTo>
                          <a:pt x="36" y="13"/>
                        </a:lnTo>
                        <a:lnTo>
                          <a:pt x="18" y="14"/>
                        </a:lnTo>
                        <a:lnTo>
                          <a:pt x="5" y="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5" name="Freeform 189"/>
                  <p:cNvSpPr>
                    <a:spLocks/>
                  </p:cNvSpPr>
                  <p:nvPr/>
                </p:nvSpPr>
                <p:spPr bwMode="auto">
                  <a:xfrm>
                    <a:off x="4154" y="919"/>
                    <a:ext cx="22" cy="8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7" y="10"/>
                      </a:cxn>
                      <a:cxn ang="0">
                        <a:pos x="46" y="15"/>
                      </a:cxn>
                      <a:cxn ang="0">
                        <a:pos x="67" y="22"/>
                      </a:cxn>
                      <a:cxn ang="0">
                        <a:pos x="62" y="7"/>
                      </a:cxn>
                      <a:cxn ang="0">
                        <a:pos x="53" y="0"/>
                      </a:cxn>
                      <a:cxn ang="0">
                        <a:pos x="47" y="2"/>
                      </a:cxn>
                      <a:cxn ang="0">
                        <a:pos x="34" y="0"/>
                      </a:cxn>
                      <a:cxn ang="0">
                        <a:pos x="24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67" h="22">
                        <a:moveTo>
                          <a:pt x="0" y="7"/>
                        </a:moveTo>
                        <a:lnTo>
                          <a:pt x="27" y="10"/>
                        </a:lnTo>
                        <a:lnTo>
                          <a:pt x="46" y="15"/>
                        </a:lnTo>
                        <a:lnTo>
                          <a:pt x="67" y="22"/>
                        </a:lnTo>
                        <a:lnTo>
                          <a:pt x="62" y="7"/>
                        </a:lnTo>
                        <a:lnTo>
                          <a:pt x="53" y="0"/>
                        </a:lnTo>
                        <a:lnTo>
                          <a:pt x="47" y="2"/>
                        </a:lnTo>
                        <a:lnTo>
                          <a:pt x="34" y="0"/>
                        </a:lnTo>
                        <a:lnTo>
                          <a:pt x="24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6" name="Freeform 190"/>
                  <p:cNvSpPr>
                    <a:spLocks/>
                  </p:cNvSpPr>
                  <p:nvPr/>
                </p:nvSpPr>
                <p:spPr bwMode="auto">
                  <a:xfrm>
                    <a:off x="4196" y="921"/>
                    <a:ext cx="26" cy="7"/>
                  </a:xfrm>
                  <a:custGeom>
                    <a:avLst/>
                    <a:gdLst/>
                    <a:ahLst/>
                    <a:cxnLst>
                      <a:cxn ang="0">
                        <a:pos x="0" y="20"/>
                      </a:cxn>
                      <a:cxn ang="0">
                        <a:pos x="21" y="16"/>
                      </a:cxn>
                      <a:cxn ang="0">
                        <a:pos x="43" y="14"/>
                      </a:cxn>
                      <a:cxn ang="0">
                        <a:pos x="80" y="19"/>
                      </a:cxn>
                      <a:cxn ang="0">
                        <a:pos x="55" y="9"/>
                      </a:cxn>
                      <a:cxn ang="0">
                        <a:pos x="43" y="4"/>
                      </a:cxn>
                      <a:cxn ang="0">
                        <a:pos x="27" y="5"/>
                      </a:cxn>
                      <a:cxn ang="0">
                        <a:pos x="17" y="0"/>
                      </a:cxn>
                      <a:cxn ang="0">
                        <a:pos x="5" y="9"/>
                      </a:cxn>
                      <a:cxn ang="0">
                        <a:pos x="0" y="20"/>
                      </a:cxn>
                    </a:cxnLst>
                    <a:rect l="0" t="0" r="r" b="b"/>
                    <a:pathLst>
                      <a:path w="80" h="20">
                        <a:moveTo>
                          <a:pt x="0" y="20"/>
                        </a:moveTo>
                        <a:lnTo>
                          <a:pt x="21" y="16"/>
                        </a:lnTo>
                        <a:lnTo>
                          <a:pt x="43" y="14"/>
                        </a:lnTo>
                        <a:lnTo>
                          <a:pt x="80" y="19"/>
                        </a:lnTo>
                        <a:lnTo>
                          <a:pt x="55" y="9"/>
                        </a:lnTo>
                        <a:lnTo>
                          <a:pt x="43" y="4"/>
                        </a:lnTo>
                        <a:lnTo>
                          <a:pt x="27" y="5"/>
                        </a:lnTo>
                        <a:lnTo>
                          <a:pt x="17" y="0"/>
                        </a:lnTo>
                        <a:lnTo>
                          <a:pt x="5" y="9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7" name="Freeform 191"/>
                  <p:cNvSpPr>
                    <a:spLocks/>
                  </p:cNvSpPr>
                  <p:nvPr/>
                </p:nvSpPr>
                <p:spPr bwMode="auto">
                  <a:xfrm>
                    <a:off x="4168" y="931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11" y="5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1" h="8">
                        <a:moveTo>
                          <a:pt x="3" y="0"/>
                        </a:moveTo>
                        <a:lnTo>
                          <a:pt x="0" y="8"/>
                        </a:lnTo>
                        <a:lnTo>
                          <a:pt x="11" y="5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8" name="Freeform 192"/>
                  <p:cNvSpPr>
                    <a:spLocks/>
                  </p:cNvSpPr>
                  <p:nvPr/>
                </p:nvSpPr>
                <p:spPr bwMode="auto">
                  <a:xfrm>
                    <a:off x="4208" y="93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8"/>
                      </a:cxn>
                      <a:cxn ang="0">
                        <a:pos x="9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9" h="8">
                        <a:moveTo>
                          <a:pt x="2" y="0"/>
                        </a:moveTo>
                        <a:lnTo>
                          <a:pt x="0" y="8"/>
                        </a:lnTo>
                        <a:lnTo>
                          <a:pt x="9" y="4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49" name="Freeform 193"/>
                  <p:cNvSpPr>
                    <a:spLocks/>
                  </p:cNvSpPr>
                  <p:nvPr/>
                </p:nvSpPr>
                <p:spPr bwMode="auto">
                  <a:xfrm>
                    <a:off x="4109" y="821"/>
                    <a:ext cx="121" cy="94"/>
                  </a:xfrm>
                  <a:custGeom>
                    <a:avLst/>
                    <a:gdLst/>
                    <a:ahLst/>
                    <a:cxnLst>
                      <a:cxn ang="0">
                        <a:pos x="88" y="176"/>
                      </a:cxn>
                      <a:cxn ang="0">
                        <a:pos x="134" y="189"/>
                      </a:cxn>
                      <a:cxn ang="0">
                        <a:pos x="179" y="189"/>
                      </a:cxn>
                      <a:cxn ang="0">
                        <a:pos x="223" y="175"/>
                      </a:cxn>
                      <a:cxn ang="0">
                        <a:pos x="270" y="147"/>
                      </a:cxn>
                      <a:cxn ang="0">
                        <a:pos x="316" y="108"/>
                      </a:cxn>
                      <a:cxn ang="0">
                        <a:pos x="355" y="74"/>
                      </a:cxn>
                      <a:cxn ang="0">
                        <a:pos x="362" y="35"/>
                      </a:cxn>
                      <a:cxn ang="0">
                        <a:pos x="349" y="22"/>
                      </a:cxn>
                      <a:cxn ang="0">
                        <a:pos x="297" y="5"/>
                      </a:cxn>
                      <a:cxn ang="0">
                        <a:pos x="233" y="0"/>
                      </a:cxn>
                      <a:cxn ang="0">
                        <a:pos x="205" y="22"/>
                      </a:cxn>
                      <a:cxn ang="0">
                        <a:pos x="176" y="56"/>
                      </a:cxn>
                      <a:cxn ang="0">
                        <a:pos x="141" y="64"/>
                      </a:cxn>
                      <a:cxn ang="0">
                        <a:pos x="113" y="64"/>
                      </a:cxn>
                      <a:cxn ang="0">
                        <a:pos x="163" y="56"/>
                      </a:cxn>
                      <a:cxn ang="0">
                        <a:pos x="190" y="31"/>
                      </a:cxn>
                      <a:cxn ang="0">
                        <a:pos x="218" y="1"/>
                      </a:cxn>
                      <a:cxn ang="0">
                        <a:pos x="175" y="7"/>
                      </a:cxn>
                      <a:cxn ang="0">
                        <a:pos x="105" y="31"/>
                      </a:cxn>
                      <a:cxn ang="0">
                        <a:pos x="69" y="56"/>
                      </a:cxn>
                      <a:cxn ang="0">
                        <a:pos x="43" y="87"/>
                      </a:cxn>
                      <a:cxn ang="0">
                        <a:pos x="36" y="116"/>
                      </a:cxn>
                      <a:cxn ang="0">
                        <a:pos x="36" y="137"/>
                      </a:cxn>
                      <a:cxn ang="0">
                        <a:pos x="40" y="165"/>
                      </a:cxn>
                      <a:cxn ang="0">
                        <a:pos x="34" y="192"/>
                      </a:cxn>
                      <a:cxn ang="0">
                        <a:pos x="26" y="210"/>
                      </a:cxn>
                      <a:cxn ang="0">
                        <a:pos x="12" y="237"/>
                      </a:cxn>
                      <a:cxn ang="0">
                        <a:pos x="1" y="259"/>
                      </a:cxn>
                      <a:cxn ang="0">
                        <a:pos x="0" y="281"/>
                      </a:cxn>
                      <a:cxn ang="0">
                        <a:pos x="4" y="263"/>
                      </a:cxn>
                      <a:cxn ang="0">
                        <a:pos x="23" y="232"/>
                      </a:cxn>
                      <a:cxn ang="0">
                        <a:pos x="43" y="200"/>
                      </a:cxn>
                      <a:cxn ang="0">
                        <a:pos x="47" y="172"/>
                      </a:cxn>
                      <a:cxn ang="0">
                        <a:pos x="52" y="155"/>
                      </a:cxn>
                      <a:cxn ang="0">
                        <a:pos x="62" y="144"/>
                      </a:cxn>
                      <a:cxn ang="0">
                        <a:pos x="85" y="147"/>
                      </a:cxn>
                      <a:cxn ang="0">
                        <a:pos x="106" y="147"/>
                      </a:cxn>
                      <a:cxn ang="0">
                        <a:pos x="148" y="139"/>
                      </a:cxn>
                      <a:cxn ang="0">
                        <a:pos x="186" y="115"/>
                      </a:cxn>
                      <a:cxn ang="0">
                        <a:pos x="206" y="90"/>
                      </a:cxn>
                      <a:cxn ang="0">
                        <a:pos x="180" y="112"/>
                      </a:cxn>
                      <a:cxn ang="0">
                        <a:pos x="141" y="131"/>
                      </a:cxn>
                      <a:cxn ang="0">
                        <a:pos x="110" y="136"/>
                      </a:cxn>
                      <a:cxn ang="0">
                        <a:pos x="89" y="136"/>
                      </a:cxn>
                      <a:cxn ang="0">
                        <a:pos x="134" y="127"/>
                      </a:cxn>
                      <a:cxn ang="0">
                        <a:pos x="165" y="110"/>
                      </a:cxn>
                      <a:cxn ang="0">
                        <a:pos x="191" y="95"/>
                      </a:cxn>
                      <a:cxn ang="0">
                        <a:pos x="216" y="76"/>
                      </a:cxn>
                      <a:cxn ang="0">
                        <a:pos x="208" y="101"/>
                      </a:cxn>
                      <a:cxn ang="0">
                        <a:pos x="183" y="130"/>
                      </a:cxn>
                      <a:cxn ang="0">
                        <a:pos x="142" y="156"/>
                      </a:cxn>
                      <a:cxn ang="0">
                        <a:pos x="111" y="167"/>
                      </a:cxn>
                      <a:cxn ang="0">
                        <a:pos x="88" y="176"/>
                      </a:cxn>
                    </a:cxnLst>
                    <a:rect l="0" t="0" r="r" b="b"/>
                    <a:pathLst>
                      <a:path w="362" h="281">
                        <a:moveTo>
                          <a:pt x="88" y="176"/>
                        </a:moveTo>
                        <a:lnTo>
                          <a:pt x="134" y="189"/>
                        </a:lnTo>
                        <a:lnTo>
                          <a:pt x="179" y="189"/>
                        </a:lnTo>
                        <a:lnTo>
                          <a:pt x="223" y="175"/>
                        </a:lnTo>
                        <a:lnTo>
                          <a:pt x="270" y="147"/>
                        </a:lnTo>
                        <a:lnTo>
                          <a:pt x="316" y="108"/>
                        </a:lnTo>
                        <a:lnTo>
                          <a:pt x="355" y="74"/>
                        </a:lnTo>
                        <a:lnTo>
                          <a:pt x="362" y="35"/>
                        </a:lnTo>
                        <a:lnTo>
                          <a:pt x="349" y="22"/>
                        </a:lnTo>
                        <a:lnTo>
                          <a:pt x="297" y="5"/>
                        </a:lnTo>
                        <a:lnTo>
                          <a:pt x="233" y="0"/>
                        </a:lnTo>
                        <a:lnTo>
                          <a:pt x="205" y="22"/>
                        </a:lnTo>
                        <a:lnTo>
                          <a:pt x="176" y="56"/>
                        </a:lnTo>
                        <a:lnTo>
                          <a:pt x="141" y="64"/>
                        </a:lnTo>
                        <a:lnTo>
                          <a:pt x="113" y="64"/>
                        </a:lnTo>
                        <a:lnTo>
                          <a:pt x="163" y="56"/>
                        </a:lnTo>
                        <a:lnTo>
                          <a:pt x="190" y="31"/>
                        </a:lnTo>
                        <a:lnTo>
                          <a:pt x="218" y="1"/>
                        </a:lnTo>
                        <a:lnTo>
                          <a:pt x="175" y="7"/>
                        </a:lnTo>
                        <a:lnTo>
                          <a:pt x="105" y="31"/>
                        </a:lnTo>
                        <a:lnTo>
                          <a:pt x="69" y="56"/>
                        </a:lnTo>
                        <a:lnTo>
                          <a:pt x="43" y="87"/>
                        </a:lnTo>
                        <a:lnTo>
                          <a:pt x="36" y="116"/>
                        </a:lnTo>
                        <a:lnTo>
                          <a:pt x="36" y="137"/>
                        </a:lnTo>
                        <a:lnTo>
                          <a:pt x="40" y="165"/>
                        </a:lnTo>
                        <a:lnTo>
                          <a:pt x="34" y="192"/>
                        </a:lnTo>
                        <a:lnTo>
                          <a:pt x="26" y="210"/>
                        </a:lnTo>
                        <a:lnTo>
                          <a:pt x="12" y="237"/>
                        </a:lnTo>
                        <a:lnTo>
                          <a:pt x="1" y="259"/>
                        </a:lnTo>
                        <a:lnTo>
                          <a:pt x="0" y="281"/>
                        </a:lnTo>
                        <a:lnTo>
                          <a:pt x="4" y="263"/>
                        </a:lnTo>
                        <a:lnTo>
                          <a:pt x="23" y="232"/>
                        </a:lnTo>
                        <a:lnTo>
                          <a:pt x="43" y="200"/>
                        </a:lnTo>
                        <a:lnTo>
                          <a:pt x="47" y="172"/>
                        </a:lnTo>
                        <a:lnTo>
                          <a:pt x="52" y="155"/>
                        </a:lnTo>
                        <a:lnTo>
                          <a:pt x="62" y="144"/>
                        </a:lnTo>
                        <a:lnTo>
                          <a:pt x="85" y="147"/>
                        </a:lnTo>
                        <a:lnTo>
                          <a:pt x="106" y="147"/>
                        </a:lnTo>
                        <a:lnTo>
                          <a:pt x="148" y="139"/>
                        </a:lnTo>
                        <a:lnTo>
                          <a:pt x="186" y="115"/>
                        </a:lnTo>
                        <a:lnTo>
                          <a:pt x="206" y="90"/>
                        </a:lnTo>
                        <a:lnTo>
                          <a:pt x="180" y="112"/>
                        </a:lnTo>
                        <a:lnTo>
                          <a:pt x="141" y="131"/>
                        </a:lnTo>
                        <a:lnTo>
                          <a:pt x="110" y="136"/>
                        </a:lnTo>
                        <a:lnTo>
                          <a:pt x="89" y="136"/>
                        </a:lnTo>
                        <a:lnTo>
                          <a:pt x="134" y="127"/>
                        </a:lnTo>
                        <a:lnTo>
                          <a:pt x="165" y="110"/>
                        </a:lnTo>
                        <a:lnTo>
                          <a:pt x="191" y="95"/>
                        </a:lnTo>
                        <a:lnTo>
                          <a:pt x="216" y="76"/>
                        </a:lnTo>
                        <a:lnTo>
                          <a:pt x="208" y="101"/>
                        </a:lnTo>
                        <a:lnTo>
                          <a:pt x="183" y="130"/>
                        </a:lnTo>
                        <a:lnTo>
                          <a:pt x="142" y="156"/>
                        </a:lnTo>
                        <a:lnTo>
                          <a:pt x="111" y="167"/>
                        </a:lnTo>
                        <a:lnTo>
                          <a:pt x="88" y="176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0" name="Freeform 194"/>
                  <p:cNvSpPr>
                    <a:spLocks/>
                  </p:cNvSpPr>
                  <p:nvPr/>
                </p:nvSpPr>
                <p:spPr bwMode="auto">
                  <a:xfrm>
                    <a:off x="4190" y="830"/>
                    <a:ext cx="82" cy="107"/>
                  </a:xfrm>
                  <a:custGeom>
                    <a:avLst/>
                    <a:gdLst/>
                    <a:ahLst/>
                    <a:cxnLst>
                      <a:cxn ang="0">
                        <a:pos x="59" y="114"/>
                      </a:cxn>
                      <a:cxn ang="0">
                        <a:pos x="38" y="136"/>
                      </a:cxn>
                      <a:cxn ang="0">
                        <a:pos x="0" y="169"/>
                      </a:cxn>
                      <a:cxn ang="0">
                        <a:pos x="34" y="166"/>
                      </a:cxn>
                      <a:cxn ang="0">
                        <a:pos x="74" y="155"/>
                      </a:cxn>
                      <a:cxn ang="0">
                        <a:pos x="102" y="144"/>
                      </a:cxn>
                      <a:cxn ang="0">
                        <a:pos x="76" y="168"/>
                      </a:cxn>
                      <a:cxn ang="0">
                        <a:pos x="59" y="181"/>
                      </a:cxn>
                      <a:cxn ang="0">
                        <a:pos x="103" y="166"/>
                      </a:cxn>
                      <a:cxn ang="0">
                        <a:pos x="124" y="150"/>
                      </a:cxn>
                      <a:cxn ang="0">
                        <a:pos x="168" y="121"/>
                      </a:cxn>
                      <a:cxn ang="0">
                        <a:pos x="139" y="159"/>
                      </a:cxn>
                      <a:cxn ang="0">
                        <a:pos x="121" y="181"/>
                      </a:cxn>
                      <a:cxn ang="0">
                        <a:pos x="106" y="199"/>
                      </a:cxn>
                      <a:cxn ang="0">
                        <a:pos x="129" y="194"/>
                      </a:cxn>
                      <a:cxn ang="0">
                        <a:pos x="155" y="186"/>
                      </a:cxn>
                      <a:cxn ang="0">
                        <a:pos x="174" y="171"/>
                      </a:cxn>
                      <a:cxn ang="0">
                        <a:pos x="158" y="195"/>
                      </a:cxn>
                      <a:cxn ang="0">
                        <a:pos x="139" y="216"/>
                      </a:cxn>
                      <a:cxn ang="0">
                        <a:pos x="121" y="233"/>
                      </a:cxn>
                      <a:cxn ang="0">
                        <a:pos x="145" y="229"/>
                      </a:cxn>
                      <a:cxn ang="0">
                        <a:pos x="176" y="218"/>
                      </a:cxn>
                      <a:cxn ang="0">
                        <a:pos x="170" y="231"/>
                      </a:cxn>
                      <a:cxn ang="0">
                        <a:pos x="150" y="253"/>
                      </a:cxn>
                      <a:cxn ang="0">
                        <a:pos x="182" y="229"/>
                      </a:cxn>
                      <a:cxn ang="0">
                        <a:pos x="176" y="241"/>
                      </a:cxn>
                      <a:cxn ang="0">
                        <a:pos x="161" y="271"/>
                      </a:cxn>
                      <a:cxn ang="0">
                        <a:pos x="149" y="291"/>
                      </a:cxn>
                      <a:cxn ang="0">
                        <a:pos x="187" y="266"/>
                      </a:cxn>
                      <a:cxn ang="0">
                        <a:pos x="209" y="243"/>
                      </a:cxn>
                      <a:cxn ang="0">
                        <a:pos x="193" y="280"/>
                      </a:cxn>
                      <a:cxn ang="0">
                        <a:pos x="177" y="300"/>
                      </a:cxn>
                      <a:cxn ang="0">
                        <a:pos x="159" y="321"/>
                      </a:cxn>
                      <a:cxn ang="0">
                        <a:pos x="218" y="285"/>
                      </a:cxn>
                      <a:cxn ang="0">
                        <a:pos x="243" y="241"/>
                      </a:cxn>
                      <a:cxn ang="0">
                        <a:pos x="246" y="197"/>
                      </a:cxn>
                      <a:cxn ang="0">
                        <a:pos x="235" y="147"/>
                      </a:cxn>
                      <a:cxn ang="0">
                        <a:pos x="223" y="103"/>
                      </a:cxn>
                      <a:cxn ang="0">
                        <a:pos x="209" y="74"/>
                      </a:cxn>
                      <a:cxn ang="0">
                        <a:pos x="206" y="96"/>
                      </a:cxn>
                      <a:cxn ang="0">
                        <a:pos x="188" y="134"/>
                      </a:cxn>
                      <a:cxn ang="0">
                        <a:pos x="197" y="98"/>
                      </a:cxn>
                      <a:cxn ang="0">
                        <a:pos x="198" y="66"/>
                      </a:cxn>
                      <a:cxn ang="0">
                        <a:pos x="187" y="49"/>
                      </a:cxn>
                      <a:cxn ang="0">
                        <a:pos x="164" y="34"/>
                      </a:cxn>
                      <a:cxn ang="0">
                        <a:pos x="165" y="66"/>
                      </a:cxn>
                      <a:cxn ang="0">
                        <a:pos x="155" y="91"/>
                      </a:cxn>
                      <a:cxn ang="0">
                        <a:pos x="128" y="124"/>
                      </a:cxn>
                      <a:cxn ang="0">
                        <a:pos x="151" y="88"/>
                      </a:cxn>
                      <a:cxn ang="0">
                        <a:pos x="158" y="61"/>
                      </a:cxn>
                      <a:cxn ang="0">
                        <a:pos x="158" y="33"/>
                      </a:cxn>
                      <a:cxn ang="0">
                        <a:pos x="145" y="16"/>
                      </a:cxn>
                      <a:cxn ang="0">
                        <a:pos x="132" y="8"/>
                      </a:cxn>
                      <a:cxn ang="0">
                        <a:pos x="117" y="1"/>
                      </a:cxn>
                      <a:cxn ang="0">
                        <a:pos x="110" y="0"/>
                      </a:cxn>
                      <a:cxn ang="0">
                        <a:pos x="116" y="25"/>
                      </a:cxn>
                      <a:cxn ang="0">
                        <a:pos x="108" y="65"/>
                      </a:cxn>
                      <a:cxn ang="0">
                        <a:pos x="81" y="103"/>
                      </a:cxn>
                      <a:cxn ang="0">
                        <a:pos x="59" y="114"/>
                      </a:cxn>
                    </a:cxnLst>
                    <a:rect l="0" t="0" r="r" b="b"/>
                    <a:pathLst>
                      <a:path w="246" h="321">
                        <a:moveTo>
                          <a:pt x="59" y="114"/>
                        </a:moveTo>
                        <a:lnTo>
                          <a:pt x="38" y="136"/>
                        </a:lnTo>
                        <a:lnTo>
                          <a:pt x="0" y="169"/>
                        </a:lnTo>
                        <a:lnTo>
                          <a:pt x="34" y="166"/>
                        </a:lnTo>
                        <a:lnTo>
                          <a:pt x="74" y="155"/>
                        </a:lnTo>
                        <a:lnTo>
                          <a:pt x="102" y="144"/>
                        </a:lnTo>
                        <a:lnTo>
                          <a:pt x="76" y="168"/>
                        </a:lnTo>
                        <a:lnTo>
                          <a:pt x="59" y="181"/>
                        </a:lnTo>
                        <a:lnTo>
                          <a:pt x="103" y="166"/>
                        </a:lnTo>
                        <a:lnTo>
                          <a:pt x="124" y="150"/>
                        </a:lnTo>
                        <a:lnTo>
                          <a:pt x="168" y="121"/>
                        </a:lnTo>
                        <a:lnTo>
                          <a:pt x="139" y="159"/>
                        </a:lnTo>
                        <a:lnTo>
                          <a:pt x="121" y="181"/>
                        </a:lnTo>
                        <a:lnTo>
                          <a:pt x="106" y="199"/>
                        </a:lnTo>
                        <a:lnTo>
                          <a:pt x="129" y="194"/>
                        </a:lnTo>
                        <a:lnTo>
                          <a:pt x="155" y="186"/>
                        </a:lnTo>
                        <a:lnTo>
                          <a:pt x="174" y="171"/>
                        </a:lnTo>
                        <a:lnTo>
                          <a:pt x="158" y="195"/>
                        </a:lnTo>
                        <a:lnTo>
                          <a:pt x="139" y="216"/>
                        </a:lnTo>
                        <a:lnTo>
                          <a:pt x="121" y="233"/>
                        </a:lnTo>
                        <a:lnTo>
                          <a:pt x="145" y="229"/>
                        </a:lnTo>
                        <a:lnTo>
                          <a:pt x="176" y="218"/>
                        </a:lnTo>
                        <a:lnTo>
                          <a:pt x="170" y="231"/>
                        </a:lnTo>
                        <a:lnTo>
                          <a:pt x="150" y="253"/>
                        </a:lnTo>
                        <a:lnTo>
                          <a:pt x="182" y="229"/>
                        </a:lnTo>
                        <a:lnTo>
                          <a:pt x="176" y="241"/>
                        </a:lnTo>
                        <a:lnTo>
                          <a:pt x="161" y="271"/>
                        </a:lnTo>
                        <a:lnTo>
                          <a:pt x="149" y="291"/>
                        </a:lnTo>
                        <a:lnTo>
                          <a:pt x="187" y="266"/>
                        </a:lnTo>
                        <a:lnTo>
                          <a:pt x="209" y="243"/>
                        </a:lnTo>
                        <a:lnTo>
                          <a:pt x="193" y="280"/>
                        </a:lnTo>
                        <a:lnTo>
                          <a:pt x="177" y="300"/>
                        </a:lnTo>
                        <a:lnTo>
                          <a:pt x="159" y="321"/>
                        </a:lnTo>
                        <a:lnTo>
                          <a:pt x="218" y="285"/>
                        </a:lnTo>
                        <a:lnTo>
                          <a:pt x="243" y="241"/>
                        </a:lnTo>
                        <a:lnTo>
                          <a:pt x="246" y="197"/>
                        </a:lnTo>
                        <a:lnTo>
                          <a:pt x="235" y="147"/>
                        </a:lnTo>
                        <a:lnTo>
                          <a:pt x="223" y="103"/>
                        </a:lnTo>
                        <a:lnTo>
                          <a:pt x="209" y="74"/>
                        </a:lnTo>
                        <a:lnTo>
                          <a:pt x="206" y="96"/>
                        </a:lnTo>
                        <a:lnTo>
                          <a:pt x="188" y="134"/>
                        </a:lnTo>
                        <a:lnTo>
                          <a:pt x="197" y="98"/>
                        </a:lnTo>
                        <a:lnTo>
                          <a:pt x="198" y="66"/>
                        </a:lnTo>
                        <a:lnTo>
                          <a:pt x="187" y="49"/>
                        </a:lnTo>
                        <a:lnTo>
                          <a:pt x="164" y="34"/>
                        </a:lnTo>
                        <a:lnTo>
                          <a:pt x="165" y="66"/>
                        </a:lnTo>
                        <a:lnTo>
                          <a:pt x="155" y="91"/>
                        </a:lnTo>
                        <a:lnTo>
                          <a:pt x="128" y="124"/>
                        </a:lnTo>
                        <a:lnTo>
                          <a:pt x="151" y="88"/>
                        </a:lnTo>
                        <a:lnTo>
                          <a:pt x="158" y="61"/>
                        </a:lnTo>
                        <a:lnTo>
                          <a:pt x="158" y="33"/>
                        </a:lnTo>
                        <a:lnTo>
                          <a:pt x="145" y="16"/>
                        </a:lnTo>
                        <a:lnTo>
                          <a:pt x="132" y="8"/>
                        </a:lnTo>
                        <a:lnTo>
                          <a:pt x="117" y="1"/>
                        </a:lnTo>
                        <a:lnTo>
                          <a:pt x="110" y="0"/>
                        </a:lnTo>
                        <a:lnTo>
                          <a:pt x="116" y="25"/>
                        </a:lnTo>
                        <a:lnTo>
                          <a:pt x="108" y="65"/>
                        </a:lnTo>
                        <a:lnTo>
                          <a:pt x="81" y="103"/>
                        </a:lnTo>
                        <a:lnTo>
                          <a:pt x="59" y="114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1" name="Freeform 195"/>
                  <p:cNvSpPr>
                    <a:spLocks/>
                  </p:cNvSpPr>
                  <p:nvPr/>
                </p:nvSpPr>
                <p:spPr bwMode="auto">
                  <a:xfrm>
                    <a:off x="4109" y="878"/>
                    <a:ext cx="36" cy="74"/>
                  </a:xfrm>
                  <a:custGeom>
                    <a:avLst/>
                    <a:gdLst/>
                    <a:ahLst/>
                    <a:cxnLst>
                      <a:cxn ang="0">
                        <a:pos x="77" y="35"/>
                      </a:cxn>
                      <a:cxn ang="0">
                        <a:pos x="38" y="20"/>
                      </a:cxn>
                      <a:cxn ang="0">
                        <a:pos x="66" y="55"/>
                      </a:cxn>
                      <a:cxn ang="0">
                        <a:pos x="66" y="62"/>
                      </a:cxn>
                      <a:cxn ang="0">
                        <a:pos x="26" y="49"/>
                      </a:cxn>
                      <a:cxn ang="0">
                        <a:pos x="69" y="74"/>
                      </a:cxn>
                      <a:cxn ang="0">
                        <a:pos x="69" y="79"/>
                      </a:cxn>
                      <a:cxn ang="0">
                        <a:pos x="28" y="75"/>
                      </a:cxn>
                      <a:cxn ang="0">
                        <a:pos x="74" y="91"/>
                      </a:cxn>
                      <a:cxn ang="0">
                        <a:pos x="87" y="100"/>
                      </a:cxn>
                      <a:cxn ang="0">
                        <a:pos x="32" y="125"/>
                      </a:cxn>
                      <a:cxn ang="0">
                        <a:pos x="65" y="124"/>
                      </a:cxn>
                      <a:cxn ang="0">
                        <a:pos x="103" y="104"/>
                      </a:cxn>
                      <a:cxn ang="0">
                        <a:pos x="65" y="141"/>
                      </a:cxn>
                      <a:cxn ang="0">
                        <a:pos x="15" y="149"/>
                      </a:cxn>
                      <a:cxn ang="0">
                        <a:pos x="77" y="148"/>
                      </a:cxn>
                      <a:cxn ang="0">
                        <a:pos x="92" y="159"/>
                      </a:cxn>
                      <a:cxn ang="0">
                        <a:pos x="61" y="183"/>
                      </a:cxn>
                      <a:cxn ang="0">
                        <a:pos x="100" y="166"/>
                      </a:cxn>
                      <a:cxn ang="0">
                        <a:pos x="76" y="203"/>
                      </a:cxn>
                      <a:cxn ang="0">
                        <a:pos x="95" y="199"/>
                      </a:cxn>
                      <a:cxn ang="0">
                        <a:pos x="64" y="219"/>
                      </a:cxn>
                      <a:cxn ang="0">
                        <a:pos x="16" y="179"/>
                      </a:cxn>
                      <a:cxn ang="0">
                        <a:pos x="50" y="170"/>
                      </a:cxn>
                      <a:cxn ang="0">
                        <a:pos x="11" y="170"/>
                      </a:cxn>
                      <a:cxn ang="0">
                        <a:pos x="1" y="154"/>
                      </a:cxn>
                      <a:cxn ang="0">
                        <a:pos x="2" y="108"/>
                      </a:cxn>
                      <a:cxn ang="0">
                        <a:pos x="12" y="79"/>
                      </a:cxn>
                      <a:cxn ang="0">
                        <a:pos x="23" y="83"/>
                      </a:cxn>
                      <a:cxn ang="0">
                        <a:pos x="20" y="54"/>
                      </a:cxn>
                      <a:cxn ang="0">
                        <a:pos x="32" y="25"/>
                      </a:cxn>
                      <a:cxn ang="0">
                        <a:pos x="48" y="0"/>
                      </a:cxn>
                      <a:cxn ang="0">
                        <a:pos x="70" y="25"/>
                      </a:cxn>
                    </a:cxnLst>
                    <a:rect l="0" t="0" r="r" b="b"/>
                    <a:pathLst>
                      <a:path w="108" h="221">
                        <a:moveTo>
                          <a:pt x="108" y="33"/>
                        </a:moveTo>
                        <a:lnTo>
                          <a:pt x="77" y="35"/>
                        </a:lnTo>
                        <a:lnTo>
                          <a:pt x="65" y="32"/>
                        </a:lnTo>
                        <a:lnTo>
                          <a:pt x="38" y="20"/>
                        </a:lnTo>
                        <a:lnTo>
                          <a:pt x="50" y="42"/>
                        </a:lnTo>
                        <a:lnTo>
                          <a:pt x="66" y="55"/>
                        </a:lnTo>
                        <a:lnTo>
                          <a:pt x="87" y="58"/>
                        </a:lnTo>
                        <a:lnTo>
                          <a:pt x="66" y="62"/>
                        </a:lnTo>
                        <a:lnTo>
                          <a:pt x="37" y="58"/>
                        </a:lnTo>
                        <a:lnTo>
                          <a:pt x="26" y="49"/>
                        </a:lnTo>
                        <a:lnTo>
                          <a:pt x="47" y="68"/>
                        </a:lnTo>
                        <a:lnTo>
                          <a:pt x="69" y="74"/>
                        </a:lnTo>
                        <a:lnTo>
                          <a:pt x="83" y="70"/>
                        </a:lnTo>
                        <a:lnTo>
                          <a:pt x="69" y="79"/>
                        </a:lnTo>
                        <a:lnTo>
                          <a:pt x="49" y="79"/>
                        </a:lnTo>
                        <a:lnTo>
                          <a:pt x="28" y="75"/>
                        </a:lnTo>
                        <a:lnTo>
                          <a:pt x="50" y="87"/>
                        </a:lnTo>
                        <a:lnTo>
                          <a:pt x="74" y="91"/>
                        </a:lnTo>
                        <a:lnTo>
                          <a:pt x="102" y="85"/>
                        </a:lnTo>
                        <a:lnTo>
                          <a:pt x="87" y="100"/>
                        </a:lnTo>
                        <a:lnTo>
                          <a:pt x="58" y="122"/>
                        </a:lnTo>
                        <a:lnTo>
                          <a:pt x="32" y="125"/>
                        </a:lnTo>
                        <a:lnTo>
                          <a:pt x="49" y="129"/>
                        </a:lnTo>
                        <a:lnTo>
                          <a:pt x="65" y="124"/>
                        </a:lnTo>
                        <a:lnTo>
                          <a:pt x="89" y="120"/>
                        </a:lnTo>
                        <a:lnTo>
                          <a:pt x="103" y="104"/>
                        </a:lnTo>
                        <a:lnTo>
                          <a:pt x="86" y="133"/>
                        </a:lnTo>
                        <a:lnTo>
                          <a:pt x="65" y="141"/>
                        </a:lnTo>
                        <a:lnTo>
                          <a:pt x="49" y="147"/>
                        </a:lnTo>
                        <a:lnTo>
                          <a:pt x="15" y="149"/>
                        </a:lnTo>
                        <a:lnTo>
                          <a:pt x="47" y="156"/>
                        </a:lnTo>
                        <a:lnTo>
                          <a:pt x="77" y="148"/>
                        </a:lnTo>
                        <a:lnTo>
                          <a:pt x="100" y="135"/>
                        </a:lnTo>
                        <a:lnTo>
                          <a:pt x="92" y="159"/>
                        </a:lnTo>
                        <a:lnTo>
                          <a:pt x="72" y="179"/>
                        </a:lnTo>
                        <a:lnTo>
                          <a:pt x="61" y="183"/>
                        </a:lnTo>
                        <a:lnTo>
                          <a:pt x="86" y="174"/>
                        </a:lnTo>
                        <a:lnTo>
                          <a:pt x="100" y="166"/>
                        </a:lnTo>
                        <a:lnTo>
                          <a:pt x="91" y="194"/>
                        </a:lnTo>
                        <a:lnTo>
                          <a:pt x="76" y="203"/>
                        </a:lnTo>
                        <a:lnTo>
                          <a:pt x="65" y="208"/>
                        </a:lnTo>
                        <a:lnTo>
                          <a:pt x="95" y="199"/>
                        </a:lnTo>
                        <a:lnTo>
                          <a:pt x="80" y="221"/>
                        </a:lnTo>
                        <a:lnTo>
                          <a:pt x="64" y="219"/>
                        </a:lnTo>
                        <a:lnTo>
                          <a:pt x="44" y="205"/>
                        </a:lnTo>
                        <a:lnTo>
                          <a:pt x="16" y="179"/>
                        </a:lnTo>
                        <a:lnTo>
                          <a:pt x="35" y="174"/>
                        </a:lnTo>
                        <a:lnTo>
                          <a:pt x="50" y="170"/>
                        </a:lnTo>
                        <a:lnTo>
                          <a:pt x="28" y="170"/>
                        </a:lnTo>
                        <a:lnTo>
                          <a:pt x="11" y="170"/>
                        </a:lnTo>
                        <a:lnTo>
                          <a:pt x="5" y="164"/>
                        </a:lnTo>
                        <a:lnTo>
                          <a:pt x="1" y="154"/>
                        </a:lnTo>
                        <a:lnTo>
                          <a:pt x="0" y="137"/>
                        </a:lnTo>
                        <a:lnTo>
                          <a:pt x="2" y="108"/>
                        </a:lnTo>
                        <a:lnTo>
                          <a:pt x="7" y="88"/>
                        </a:lnTo>
                        <a:lnTo>
                          <a:pt x="12" y="79"/>
                        </a:lnTo>
                        <a:lnTo>
                          <a:pt x="34" y="94"/>
                        </a:lnTo>
                        <a:lnTo>
                          <a:pt x="23" y="83"/>
                        </a:lnTo>
                        <a:lnTo>
                          <a:pt x="20" y="68"/>
                        </a:lnTo>
                        <a:lnTo>
                          <a:pt x="20" y="54"/>
                        </a:lnTo>
                        <a:lnTo>
                          <a:pt x="27" y="35"/>
                        </a:lnTo>
                        <a:lnTo>
                          <a:pt x="32" y="25"/>
                        </a:lnTo>
                        <a:lnTo>
                          <a:pt x="44" y="8"/>
                        </a:lnTo>
                        <a:lnTo>
                          <a:pt x="48" y="0"/>
                        </a:lnTo>
                        <a:lnTo>
                          <a:pt x="65" y="18"/>
                        </a:lnTo>
                        <a:lnTo>
                          <a:pt x="70" y="25"/>
                        </a:lnTo>
                        <a:lnTo>
                          <a:pt x="108" y="33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2" name="Freeform 196"/>
                  <p:cNvSpPr>
                    <a:spLocks/>
                  </p:cNvSpPr>
                  <p:nvPr/>
                </p:nvSpPr>
                <p:spPr bwMode="auto">
                  <a:xfrm>
                    <a:off x="4229" y="921"/>
                    <a:ext cx="40" cy="49"/>
                  </a:xfrm>
                  <a:custGeom>
                    <a:avLst/>
                    <a:gdLst/>
                    <a:ahLst/>
                    <a:cxnLst>
                      <a:cxn ang="0">
                        <a:pos x="120" y="0"/>
                      </a:cxn>
                      <a:cxn ang="0">
                        <a:pos x="87" y="33"/>
                      </a:cxn>
                      <a:cxn ang="0">
                        <a:pos x="56" y="48"/>
                      </a:cxn>
                      <a:cxn ang="0">
                        <a:pos x="25" y="58"/>
                      </a:cxn>
                      <a:cxn ang="0">
                        <a:pos x="53" y="58"/>
                      </a:cxn>
                      <a:cxn ang="0">
                        <a:pos x="87" y="51"/>
                      </a:cxn>
                      <a:cxn ang="0">
                        <a:pos x="64" y="61"/>
                      </a:cxn>
                      <a:cxn ang="0">
                        <a:pos x="43" y="68"/>
                      </a:cxn>
                      <a:cxn ang="0">
                        <a:pos x="22" y="70"/>
                      </a:cxn>
                      <a:cxn ang="0">
                        <a:pos x="13" y="70"/>
                      </a:cxn>
                      <a:cxn ang="0">
                        <a:pos x="25" y="74"/>
                      </a:cxn>
                      <a:cxn ang="0">
                        <a:pos x="55" y="73"/>
                      </a:cxn>
                      <a:cxn ang="0">
                        <a:pos x="76" y="68"/>
                      </a:cxn>
                      <a:cxn ang="0">
                        <a:pos x="62" y="74"/>
                      </a:cxn>
                      <a:cxn ang="0">
                        <a:pos x="31" y="95"/>
                      </a:cxn>
                      <a:cxn ang="0">
                        <a:pos x="11" y="100"/>
                      </a:cxn>
                      <a:cxn ang="0">
                        <a:pos x="31" y="100"/>
                      </a:cxn>
                      <a:cxn ang="0">
                        <a:pos x="59" y="94"/>
                      </a:cxn>
                      <a:cxn ang="0">
                        <a:pos x="43" y="104"/>
                      </a:cxn>
                      <a:cxn ang="0">
                        <a:pos x="20" y="110"/>
                      </a:cxn>
                      <a:cxn ang="0">
                        <a:pos x="2" y="116"/>
                      </a:cxn>
                      <a:cxn ang="0">
                        <a:pos x="34" y="116"/>
                      </a:cxn>
                      <a:cxn ang="0">
                        <a:pos x="56" y="110"/>
                      </a:cxn>
                      <a:cxn ang="0">
                        <a:pos x="9" y="133"/>
                      </a:cxn>
                      <a:cxn ang="0">
                        <a:pos x="0" y="145"/>
                      </a:cxn>
                      <a:cxn ang="0">
                        <a:pos x="34" y="130"/>
                      </a:cxn>
                      <a:cxn ang="0">
                        <a:pos x="55" y="116"/>
                      </a:cxn>
                      <a:cxn ang="0">
                        <a:pos x="86" y="95"/>
                      </a:cxn>
                      <a:cxn ang="0">
                        <a:pos x="115" y="69"/>
                      </a:cxn>
                      <a:cxn ang="0">
                        <a:pos x="103" y="74"/>
                      </a:cxn>
                      <a:cxn ang="0">
                        <a:pos x="68" y="86"/>
                      </a:cxn>
                      <a:cxn ang="0">
                        <a:pos x="91" y="74"/>
                      </a:cxn>
                      <a:cxn ang="0">
                        <a:pos x="112" y="58"/>
                      </a:cxn>
                      <a:cxn ang="0">
                        <a:pos x="121" y="37"/>
                      </a:cxn>
                      <a:cxn ang="0">
                        <a:pos x="103" y="54"/>
                      </a:cxn>
                      <a:cxn ang="0">
                        <a:pos x="90" y="61"/>
                      </a:cxn>
                      <a:cxn ang="0">
                        <a:pos x="103" y="48"/>
                      </a:cxn>
                      <a:cxn ang="0">
                        <a:pos x="120" y="27"/>
                      </a:cxn>
                      <a:cxn ang="0">
                        <a:pos x="120" y="0"/>
                      </a:cxn>
                    </a:cxnLst>
                    <a:rect l="0" t="0" r="r" b="b"/>
                    <a:pathLst>
                      <a:path w="121" h="145">
                        <a:moveTo>
                          <a:pt x="120" y="0"/>
                        </a:moveTo>
                        <a:lnTo>
                          <a:pt x="87" y="33"/>
                        </a:lnTo>
                        <a:lnTo>
                          <a:pt x="56" y="48"/>
                        </a:lnTo>
                        <a:lnTo>
                          <a:pt x="25" y="58"/>
                        </a:lnTo>
                        <a:lnTo>
                          <a:pt x="53" y="58"/>
                        </a:lnTo>
                        <a:lnTo>
                          <a:pt x="87" y="51"/>
                        </a:lnTo>
                        <a:lnTo>
                          <a:pt x="64" y="61"/>
                        </a:lnTo>
                        <a:lnTo>
                          <a:pt x="43" y="68"/>
                        </a:lnTo>
                        <a:lnTo>
                          <a:pt x="22" y="70"/>
                        </a:lnTo>
                        <a:lnTo>
                          <a:pt x="13" y="70"/>
                        </a:lnTo>
                        <a:lnTo>
                          <a:pt x="25" y="74"/>
                        </a:lnTo>
                        <a:lnTo>
                          <a:pt x="55" y="73"/>
                        </a:lnTo>
                        <a:lnTo>
                          <a:pt x="76" y="68"/>
                        </a:lnTo>
                        <a:lnTo>
                          <a:pt x="62" y="74"/>
                        </a:lnTo>
                        <a:lnTo>
                          <a:pt x="31" y="95"/>
                        </a:lnTo>
                        <a:lnTo>
                          <a:pt x="11" y="100"/>
                        </a:lnTo>
                        <a:lnTo>
                          <a:pt x="31" y="100"/>
                        </a:lnTo>
                        <a:lnTo>
                          <a:pt x="59" y="94"/>
                        </a:lnTo>
                        <a:lnTo>
                          <a:pt x="43" y="104"/>
                        </a:lnTo>
                        <a:lnTo>
                          <a:pt x="20" y="110"/>
                        </a:lnTo>
                        <a:lnTo>
                          <a:pt x="2" y="116"/>
                        </a:lnTo>
                        <a:lnTo>
                          <a:pt x="34" y="116"/>
                        </a:lnTo>
                        <a:lnTo>
                          <a:pt x="56" y="110"/>
                        </a:lnTo>
                        <a:lnTo>
                          <a:pt x="9" y="133"/>
                        </a:lnTo>
                        <a:lnTo>
                          <a:pt x="0" y="145"/>
                        </a:lnTo>
                        <a:lnTo>
                          <a:pt x="34" y="130"/>
                        </a:lnTo>
                        <a:lnTo>
                          <a:pt x="55" y="116"/>
                        </a:lnTo>
                        <a:lnTo>
                          <a:pt x="86" y="95"/>
                        </a:lnTo>
                        <a:lnTo>
                          <a:pt x="115" y="69"/>
                        </a:lnTo>
                        <a:lnTo>
                          <a:pt x="103" y="74"/>
                        </a:lnTo>
                        <a:lnTo>
                          <a:pt x="68" y="86"/>
                        </a:lnTo>
                        <a:lnTo>
                          <a:pt x="91" y="74"/>
                        </a:lnTo>
                        <a:lnTo>
                          <a:pt x="112" y="58"/>
                        </a:lnTo>
                        <a:lnTo>
                          <a:pt x="121" y="37"/>
                        </a:lnTo>
                        <a:lnTo>
                          <a:pt x="103" y="54"/>
                        </a:lnTo>
                        <a:lnTo>
                          <a:pt x="90" y="61"/>
                        </a:lnTo>
                        <a:lnTo>
                          <a:pt x="103" y="48"/>
                        </a:lnTo>
                        <a:lnTo>
                          <a:pt x="120" y="27"/>
                        </a:lnTo>
                        <a:lnTo>
                          <a:pt x="120" y="0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3" name="Freeform 197"/>
                  <p:cNvSpPr>
                    <a:spLocks/>
                  </p:cNvSpPr>
                  <p:nvPr/>
                </p:nvSpPr>
                <p:spPr bwMode="auto">
                  <a:xfrm>
                    <a:off x="4243" y="967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" y="25"/>
                      </a:cxn>
                      <a:cxn ang="0">
                        <a:pos x="24" y="37"/>
                      </a:cxn>
                      <a:cxn ang="0">
                        <a:pos x="44" y="50"/>
                      </a:cxn>
                      <a:cxn ang="0">
                        <a:pos x="16" y="43"/>
                      </a:cxn>
                      <a:cxn ang="0">
                        <a:pos x="5" y="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4" h="50">
                        <a:moveTo>
                          <a:pt x="0" y="0"/>
                        </a:moveTo>
                        <a:lnTo>
                          <a:pt x="13" y="25"/>
                        </a:lnTo>
                        <a:lnTo>
                          <a:pt x="24" y="37"/>
                        </a:lnTo>
                        <a:lnTo>
                          <a:pt x="44" y="50"/>
                        </a:lnTo>
                        <a:lnTo>
                          <a:pt x="16" y="43"/>
                        </a:lnTo>
                        <a:lnTo>
                          <a:pt x="5" y="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4" name="Freeform 198"/>
                  <p:cNvSpPr>
                    <a:spLocks/>
                  </p:cNvSpPr>
                  <p:nvPr/>
                </p:nvSpPr>
                <p:spPr bwMode="auto">
                  <a:xfrm>
                    <a:off x="4238" y="973"/>
                    <a:ext cx="11" cy="1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" y="16"/>
                      </a:cxn>
                      <a:cxn ang="0">
                        <a:pos x="21" y="31"/>
                      </a:cxn>
                      <a:cxn ang="0">
                        <a:pos x="32" y="42"/>
                      </a:cxn>
                      <a:cxn ang="0">
                        <a:pos x="11" y="28"/>
                      </a:cxn>
                      <a:cxn ang="0">
                        <a:pos x="1" y="2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2" h="42">
                        <a:moveTo>
                          <a:pt x="0" y="0"/>
                        </a:moveTo>
                        <a:lnTo>
                          <a:pt x="5" y="16"/>
                        </a:lnTo>
                        <a:lnTo>
                          <a:pt x="21" y="31"/>
                        </a:lnTo>
                        <a:lnTo>
                          <a:pt x="32" y="42"/>
                        </a:lnTo>
                        <a:lnTo>
                          <a:pt x="11" y="28"/>
                        </a:lnTo>
                        <a:lnTo>
                          <a:pt x="1" y="2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5" name="Freeform 199"/>
                  <p:cNvSpPr>
                    <a:spLocks/>
                  </p:cNvSpPr>
                  <p:nvPr/>
                </p:nvSpPr>
                <p:spPr bwMode="auto">
                  <a:xfrm>
                    <a:off x="4232" y="977"/>
                    <a:ext cx="5" cy="11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7" y="17"/>
                      </a:cxn>
                      <a:cxn ang="0">
                        <a:pos x="14" y="34"/>
                      </a:cxn>
                      <a:cxn ang="0">
                        <a:pos x="0" y="19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34">
                        <a:moveTo>
                          <a:pt x="7" y="0"/>
                        </a:moveTo>
                        <a:lnTo>
                          <a:pt x="7" y="17"/>
                        </a:lnTo>
                        <a:lnTo>
                          <a:pt x="14" y="34"/>
                        </a:lnTo>
                        <a:lnTo>
                          <a:pt x="0" y="19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6" name="Freeform 200"/>
                  <p:cNvSpPr>
                    <a:spLocks/>
                  </p:cNvSpPr>
                  <p:nvPr/>
                </p:nvSpPr>
                <p:spPr bwMode="auto">
                  <a:xfrm>
                    <a:off x="4226" y="974"/>
                    <a:ext cx="5" cy="19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6" y="22"/>
                      </a:cxn>
                      <a:cxn ang="0">
                        <a:pos x="6" y="47"/>
                      </a:cxn>
                      <a:cxn ang="0">
                        <a:pos x="6" y="58"/>
                      </a:cxn>
                      <a:cxn ang="0">
                        <a:pos x="0" y="47"/>
                      </a:cxn>
                      <a:cxn ang="0">
                        <a:pos x="0" y="28"/>
                      </a:cxn>
                      <a:cxn ang="0">
                        <a:pos x="2" y="17"/>
                      </a:cxn>
                      <a:cxn ang="0">
                        <a:pos x="15" y="0"/>
                      </a:cxn>
                    </a:cxnLst>
                    <a:rect l="0" t="0" r="r" b="b"/>
                    <a:pathLst>
                      <a:path w="15" h="58">
                        <a:moveTo>
                          <a:pt x="15" y="0"/>
                        </a:moveTo>
                        <a:lnTo>
                          <a:pt x="6" y="22"/>
                        </a:lnTo>
                        <a:lnTo>
                          <a:pt x="6" y="47"/>
                        </a:lnTo>
                        <a:lnTo>
                          <a:pt x="6" y="58"/>
                        </a:lnTo>
                        <a:lnTo>
                          <a:pt x="0" y="47"/>
                        </a:lnTo>
                        <a:lnTo>
                          <a:pt x="0" y="28"/>
                        </a:lnTo>
                        <a:lnTo>
                          <a:pt x="2" y="17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7" name="Freeform 201"/>
                  <p:cNvSpPr>
                    <a:spLocks/>
                  </p:cNvSpPr>
                  <p:nvPr/>
                </p:nvSpPr>
                <p:spPr bwMode="auto">
                  <a:xfrm>
                    <a:off x="4125" y="955"/>
                    <a:ext cx="13" cy="30"/>
                  </a:xfrm>
                  <a:custGeom>
                    <a:avLst/>
                    <a:gdLst/>
                    <a:ahLst/>
                    <a:cxnLst>
                      <a:cxn ang="0">
                        <a:pos x="32" y="0"/>
                      </a:cxn>
                      <a:cxn ang="0">
                        <a:pos x="32" y="20"/>
                      </a:cxn>
                      <a:cxn ang="0">
                        <a:pos x="27" y="45"/>
                      </a:cxn>
                      <a:cxn ang="0">
                        <a:pos x="20" y="73"/>
                      </a:cxn>
                      <a:cxn ang="0">
                        <a:pos x="0" y="92"/>
                      </a:cxn>
                      <a:cxn ang="0">
                        <a:pos x="20" y="80"/>
                      </a:cxn>
                      <a:cxn ang="0">
                        <a:pos x="37" y="57"/>
                      </a:cxn>
                      <a:cxn ang="0">
                        <a:pos x="38" y="34"/>
                      </a:cxn>
                      <a:cxn ang="0">
                        <a:pos x="32" y="0"/>
                      </a:cxn>
                    </a:cxnLst>
                    <a:rect l="0" t="0" r="r" b="b"/>
                    <a:pathLst>
                      <a:path w="38" h="92">
                        <a:moveTo>
                          <a:pt x="32" y="0"/>
                        </a:moveTo>
                        <a:lnTo>
                          <a:pt x="32" y="20"/>
                        </a:lnTo>
                        <a:lnTo>
                          <a:pt x="27" y="45"/>
                        </a:lnTo>
                        <a:lnTo>
                          <a:pt x="20" y="73"/>
                        </a:lnTo>
                        <a:lnTo>
                          <a:pt x="0" y="92"/>
                        </a:lnTo>
                        <a:lnTo>
                          <a:pt x="20" y="80"/>
                        </a:lnTo>
                        <a:lnTo>
                          <a:pt x="37" y="57"/>
                        </a:lnTo>
                        <a:lnTo>
                          <a:pt x="38" y="34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8" name="Freeform 202"/>
                  <p:cNvSpPr>
                    <a:spLocks/>
                  </p:cNvSpPr>
                  <p:nvPr/>
                </p:nvSpPr>
                <p:spPr bwMode="auto">
                  <a:xfrm>
                    <a:off x="4133" y="954"/>
                    <a:ext cx="11" cy="34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26" y="26"/>
                      </a:cxn>
                      <a:cxn ang="0">
                        <a:pos x="22" y="62"/>
                      </a:cxn>
                      <a:cxn ang="0">
                        <a:pos x="14" y="77"/>
                      </a:cxn>
                      <a:cxn ang="0">
                        <a:pos x="0" y="101"/>
                      </a:cxn>
                      <a:cxn ang="0">
                        <a:pos x="23" y="82"/>
                      </a:cxn>
                      <a:cxn ang="0">
                        <a:pos x="34" y="55"/>
                      </a:cxn>
                      <a:cxn ang="0">
                        <a:pos x="33" y="31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34" h="101">
                        <a:moveTo>
                          <a:pt x="19" y="0"/>
                        </a:moveTo>
                        <a:lnTo>
                          <a:pt x="26" y="26"/>
                        </a:lnTo>
                        <a:lnTo>
                          <a:pt x="22" y="62"/>
                        </a:lnTo>
                        <a:lnTo>
                          <a:pt x="14" y="77"/>
                        </a:lnTo>
                        <a:lnTo>
                          <a:pt x="0" y="101"/>
                        </a:lnTo>
                        <a:lnTo>
                          <a:pt x="23" y="82"/>
                        </a:lnTo>
                        <a:lnTo>
                          <a:pt x="34" y="55"/>
                        </a:lnTo>
                        <a:lnTo>
                          <a:pt x="33" y="31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59" name="Freeform 203"/>
                  <p:cNvSpPr>
                    <a:spLocks/>
                  </p:cNvSpPr>
                  <p:nvPr/>
                </p:nvSpPr>
                <p:spPr bwMode="auto">
                  <a:xfrm>
                    <a:off x="4142" y="974"/>
                    <a:ext cx="4" cy="18"/>
                  </a:xfrm>
                  <a:custGeom>
                    <a:avLst/>
                    <a:gdLst/>
                    <a:ahLst/>
                    <a:cxnLst>
                      <a:cxn ang="0">
                        <a:pos x="0" y="54"/>
                      </a:cxn>
                      <a:cxn ang="0">
                        <a:pos x="7" y="34"/>
                      </a:cxn>
                      <a:cxn ang="0">
                        <a:pos x="9" y="10"/>
                      </a:cxn>
                      <a:cxn ang="0">
                        <a:pos x="10" y="0"/>
                      </a:cxn>
                      <a:cxn ang="0">
                        <a:pos x="13" y="25"/>
                      </a:cxn>
                      <a:cxn ang="0">
                        <a:pos x="13" y="47"/>
                      </a:cxn>
                      <a:cxn ang="0">
                        <a:pos x="0" y="54"/>
                      </a:cxn>
                    </a:cxnLst>
                    <a:rect l="0" t="0" r="r" b="b"/>
                    <a:pathLst>
                      <a:path w="13" h="54">
                        <a:moveTo>
                          <a:pt x="0" y="54"/>
                        </a:moveTo>
                        <a:lnTo>
                          <a:pt x="7" y="34"/>
                        </a:lnTo>
                        <a:lnTo>
                          <a:pt x="9" y="10"/>
                        </a:lnTo>
                        <a:lnTo>
                          <a:pt x="10" y="0"/>
                        </a:lnTo>
                        <a:lnTo>
                          <a:pt x="13" y="25"/>
                        </a:lnTo>
                        <a:lnTo>
                          <a:pt x="13" y="47"/>
                        </a:lnTo>
                        <a:lnTo>
                          <a:pt x="0" y="54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0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127" y="948"/>
                    <a:ext cx="16" cy="17"/>
                  </a:xfrm>
                  <a:prstGeom prst="ellipse">
                    <a:avLst/>
                  </a:prstGeom>
                  <a:solidFill>
                    <a:srgbClr val="E00000"/>
                  </a:solidFill>
                  <a:ln w="4763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1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4229" y="951"/>
                    <a:ext cx="16" cy="17"/>
                  </a:xfrm>
                  <a:prstGeom prst="ellipse">
                    <a:avLst/>
                  </a:prstGeom>
                  <a:solidFill>
                    <a:srgbClr val="E00000"/>
                  </a:solidFill>
                  <a:ln w="4763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11" name="Group 206"/>
                <p:cNvGrpSpPr>
                  <a:grpSpLocks/>
                </p:cNvGrpSpPr>
                <p:nvPr/>
              </p:nvGrpSpPr>
              <p:grpSpPr bwMode="auto">
                <a:xfrm>
                  <a:off x="4170" y="1294"/>
                  <a:ext cx="167" cy="123"/>
                  <a:chOff x="4170" y="1294"/>
                  <a:chExt cx="167" cy="123"/>
                </a:xfrm>
              </p:grpSpPr>
              <p:sp>
                <p:nvSpPr>
                  <p:cNvPr id="131" name="Freeform 207"/>
                  <p:cNvSpPr>
                    <a:spLocks/>
                  </p:cNvSpPr>
                  <p:nvPr/>
                </p:nvSpPr>
                <p:spPr bwMode="auto">
                  <a:xfrm>
                    <a:off x="4170" y="1294"/>
                    <a:ext cx="167" cy="123"/>
                  </a:xfrm>
                  <a:custGeom>
                    <a:avLst/>
                    <a:gdLst/>
                    <a:ahLst/>
                    <a:cxnLst>
                      <a:cxn ang="0">
                        <a:pos x="440" y="0"/>
                      </a:cxn>
                      <a:cxn ang="0">
                        <a:pos x="272" y="64"/>
                      </a:cxn>
                      <a:cxn ang="0">
                        <a:pos x="236" y="77"/>
                      </a:cxn>
                      <a:cxn ang="0">
                        <a:pos x="213" y="83"/>
                      </a:cxn>
                      <a:cxn ang="0">
                        <a:pos x="186" y="100"/>
                      </a:cxn>
                      <a:cxn ang="0">
                        <a:pos x="123" y="113"/>
                      </a:cxn>
                      <a:cxn ang="0">
                        <a:pos x="92" y="120"/>
                      </a:cxn>
                      <a:cxn ang="0">
                        <a:pos x="57" y="149"/>
                      </a:cxn>
                      <a:cxn ang="0">
                        <a:pos x="41" y="167"/>
                      </a:cxn>
                      <a:cxn ang="0">
                        <a:pos x="34" y="179"/>
                      </a:cxn>
                      <a:cxn ang="0">
                        <a:pos x="31" y="193"/>
                      </a:cxn>
                      <a:cxn ang="0">
                        <a:pos x="18" y="244"/>
                      </a:cxn>
                      <a:cxn ang="0">
                        <a:pos x="12" y="262"/>
                      </a:cxn>
                      <a:cxn ang="0">
                        <a:pos x="3" y="303"/>
                      </a:cxn>
                      <a:cxn ang="0">
                        <a:pos x="0" y="343"/>
                      </a:cxn>
                      <a:cxn ang="0">
                        <a:pos x="6" y="369"/>
                      </a:cxn>
                      <a:cxn ang="0">
                        <a:pos x="20" y="350"/>
                      </a:cxn>
                      <a:cxn ang="0">
                        <a:pos x="28" y="337"/>
                      </a:cxn>
                      <a:cxn ang="0">
                        <a:pos x="33" y="308"/>
                      </a:cxn>
                      <a:cxn ang="0">
                        <a:pos x="54" y="277"/>
                      </a:cxn>
                      <a:cxn ang="0">
                        <a:pos x="57" y="295"/>
                      </a:cxn>
                      <a:cxn ang="0">
                        <a:pos x="87" y="333"/>
                      </a:cxn>
                      <a:cxn ang="0">
                        <a:pos x="99" y="338"/>
                      </a:cxn>
                      <a:cxn ang="0">
                        <a:pos x="109" y="335"/>
                      </a:cxn>
                      <a:cxn ang="0">
                        <a:pos x="125" y="337"/>
                      </a:cxn>
                      <a:cxn ang="0">
                        <a:pos x="134" y="333"/>
                      </a:cxn>
                      <a:cxn ang="0">
                        <a:pos x="149" y="328"/>
                      </a:cxn>
                      <a:cxn ang="0">
                        <a:pos x="155" y="315"/>
                      </a:cxn>
                      <a:cxn ang="0">
                        <a:pos x="177" y="305"/>
                      </a:cxn>
                      <a:cxn ang="0">
                        <a:pos x="173" y="294"/>
                      </a:cxn>
                      <a:cxn ang="0">
                        <a:pos x="161" y="287"/>
                      </a:cxn>
                      <a:cxn ang="0">
                        <a:pos x="167" y="249"/>
                      </a:cxn>
                      <a:cxn ang="0">
                        <a:pos x="188" y="234"/>
                      </a:cxn>
                      <a:cxn ang="0">
                        <a:pos x="206" y="218"/>
                      </a:cxn>
                      <a:cxn ang="0">
                        <a:pos x="223" y="195"/>
                      </a:cxn>
                      <a:cxn ang="0">
                        <a:pos x="230" y="176"/>
                      </a:cxn>
                      <a:cxn ang="0">
                        <a:pos x="239" y="162"/>
                      </a:cxn>
                      <a:cxn ang="0">
                        <a:pos x="253" y="160"/>
                      </a:cxn>
                      <a:cxn ang="0">
                        <a:pos x="274" y="159"/>
                      </a:cxn>
                      <a:cxn ang="0">
                        <a:pos x="294" y="151"/>
                      </a:cxn>
                      <a:cxn ang="0">
                        <a:pos x="485" y="119"/>
                      </a:cxn>
                      <a:cxn ang="0">
                        <a:pos x="496" y="110"/>
                      </a:cxn>
                      <a:cxn ang="0">
                        <a:pos x="499" y="99"/>
                      </a:cxn>
                      <a:cxn ang="0">
                        <a:pos x="496" y="72"/>
                      </a:cxn>
                      <a:cxn ang="0">
                        <a:pos x="493" y="54"/>
                      </a:cxn>
                      <a:cxn ang="0">
                        <a:pos x="485" y="36"/>
                      </a:cxn>
                      <a:cxn ang="0">
                        <a:pos x="473" y="20"/>
                      </a:cxn>
                      <a:cxn ang="0">
                        <a:pos x="459" y="8"/>
                      </a:cxn>
                      <a:cxn ang="0">
                        <a:pos x="440" y="0"/>
                      </a:cxn>
                    </a:cxnLst>
                    <a:rect l="0" t="0" r="r" b="b"/>
                    <a:pathLst>
                      <a:path w="499" h="369">
                        <a:moveTo>
                          <a:pt x="440" y="0"/>
                        </a:moveTo>
                        <a:lnTo>
                          <a:pt x="272" y="64"/>
                        </a:lnTo>
                        <a:lnTo>
                          <a:pt x="236" y="77"/>
                        </a:lnTo>
                        <a:lnTo>
                          <a:pt x="213" y="83"/>
                        </a:lnTo>
                        <a:lnTo>
                          <a:pt x="186" y="100"/>
                        </a:lnTo>
                        <a:lnTo>
                          <a:pt x="123" y="113"/>
                        </a:lnTo>
                        <a:lnTo>
                          <a:pt x="92" y="120"/>
                        </a:lnTo>
                        <a:lnTo>
                          <a:pt x="57" y="149"/>
                        </a:lnTo>
                        <a:lnTo>
                          <a:pt x="41" y="167"/>
                        </a:lnTo>
                        <a:lnTo>
                          <a:pt x="34" y="179"/>
                        </a:lnTo>
                        <a:lnTo>
                          <a:pt x="31" y="193"/>
                        </a:lnTo>
                        <a:lnTo>
                          <a:pt x="18" y="244"/>
                        </a:lnTo>
                        <a:lnTo>
                          <a:pt x="12" y="262"/>
                        </a:lnTo>
                        <a:lnTo>
                          <a:pt x="3" y="303"/>
                        </a:lnTo>
                        <a:lnTo>
                          <a:pt x="0" y="343"/>
                        </a:lnTo>
                        <a:lnTo>
                          <a:pt x="6" y="369"/>
                        </a:lnTo>
                        <a:lnTo>
                          <a:pt x="20" y="350"/>
                        </a:lnTo>
                        <a:lnTo>
                          <a:pt x="28" y="337"/>
                        </a:lnTo>
                        <a:lnTo>
                          <a:pt x="33" y="308"/>
                        </a:lnTo>
                        <a:lnTo>
                          <a:pt x="54" y="277"/>
                        </a:lnTo>
                        <a:lnTo>
                          <a:pt x="57" y="295"/>
                        </a:lnTo>
                        <a:lnTo>
                          <a:pt x="87" y="333"/>
                        </a:lnTo>
                        <a:lnTo>
                          <a:pt x="99" y="338"/>
                        </a:lnTo>
                        <a:lnTo>
                          <a:pt x="109" y="335"/>
                        </a:lnTo>
                        <a:lnTo>
                          <a:pt x="125" y="337"/>
                        </a:lnTo>
                        <a:lnTo>
                          <a:pt x="134" y="333"/>
                        </a:lnTo>
                        <a:lnTo>
                          <a:pt x="149" y="328"/>
                        </a:lnTo>
                        <a:lnTo>
                          <a:pt x="155" y="315"/>
                        </a:lnTo>
                        <a:lnTo>
                          <a:pt x="177" y="305"/>
                        </a:lnTo>
                        <a:lnTo>
                          <a:pt x="173" y="294"/>
                        </a:lnTo>
                        <a:lnTo>
                          <a:pt x="161" y="287"/>
                        </a:lnTo>
                        <a:lnTo>
                          <a:pt x="167" y="249"/>
                        </a:lnTo>
                        <a:lnTo>
                          <a:pt x="188" y="234"/>
                        </a:lnTo>
                        <a:lnTo>
                          <a:pt x="206" y="218"/>
                        </a:lnTo>
                        <a:lnTo>
                          <a:pt x="223" y="195"/>
                        </a:lnTo>
                        <a:lnTo>
                          <a:pt x="230" y="176"/>
                        </a:lnTo>
                        <a:lnTo>
                          <a:pt x="239" y="162"/>
                        </a:lnTo>
                        <a:lnTo>
                          <a:pt x="253" y="160"/>
                        </a:lnTo>
                        <a:lnTo>
                          <a:pt x="274" y="159"/>
                        </a:lnTo>
                        <a:lnTo>
                          <a:pt x="294" y="151"/>
                        </a:lnTo>
                        <a:lnTo>
                          <a:pt x="485" y="119"/>
                        </a:lnTo>
                        <a:lnTo>
                          <a:pt x="496" y="110"/>
                        </a:lnTo>
                        <a:lnTo>
                          <a:pt x="499" y="99"/>
                        </a:lnTo>
                        <a:lnTo>
                          <a:pt x="496" y="72"/>
                        </a:lnTo>
                        <a:lnTo>
                          <a:pt x="493" y="54"/>
                        </a:lnTo>
                        <a:lnTo>
                          <a:pt x="485" y="36"/>
                        </a:lnTo>
                        <a:lnTo>
                          <a:pt x="473" y="20"/>
                        </a:lnTo>
                        <a:lnTo>
                          <a:pt x="459" y="8"/>
                        </a:lnTo>
                        <a:lnTo>
                          <a:pt x="440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2" name="Freeform 208"/>
                  <p:cNvSpPr>
                    <a:spLocks/>
                  </p:cNvSpPr>
                  <p:nvPr/>
                </p:nvSpPr>
                <p:spPr bwMode="auto">
                  <a:xfrm>
                    <a:off x="4189" y="1357"/>
                    <a:ext cx="4" cy="22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10" y="8"/>
                      </a:cxn>
                      <a:cxn ang="0">
                        <a:pos x="4" y="33"/>
                      </a:cxn>
                      <a:cxn ang="0">
                        <a:pos x="0" y="66"/>
                      </a:cxn>
                      <a:cxn ang="0">
                        <a:pos x="2" y="30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0" h="66">
                        <a:moveTo>
                          <a:pt x="4" y="0"/>
                        </a:moveTo>
                        <a:lnTo>
                          <a:pt x="10" y="8"/>
                        </a:lnTo>
                        <a:lnTo>
                          <a:pt x="4" y="33"/>
                        </a:lnTo>
                        <a:lnTo>
                          <a:pt x="0" y="66"/>
                        </a:lnTo>
                        <a:lnTo>
                          <a:pt x="2" y="30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3" name="Freeform 209"/>
                  <p:cNvSpPr>
                    <a:spLocks/>
                  </p:cNvSpPr>
                  <p:nvPr/>
                </p:nvSpPr>
                <p:spPr bwMode="auto">
                  <a:xfrm>
                    <a:off x="4200" y="1361"/>
                    <a:ext cx="3" cy="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0"/>
                      </a:cxn>
                      <a:cxn ang="0">
                        <a:pos x="6" y="30"/>
                      </a:cxn>
                      <a:cxn ang="0">
                        <a:pos x="4" y="80"/>
                      </a:cxn>
                      <a:cxn ang="0">
                        <a:pos x="3" y="46"/>
                      </a:cxn>
                      <a:cxn ang="0">
                        <a:pos x="0" y="2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" h="80">
                        <a:moveTo>
                          <a:pt x="0" y="0"/>
                        </a:moveTo>
                        <a:lnTo>
                          <a:pt x="10" y="10"/>
                        </a:lnTo>
                        <a:lnTo>
                          <a:pt x="6" y="30"/>
                        </a:lnTo>
                        <a:lnTo>
                          <a:pt x="4" y="80"/>
                        </a:lnTo>
                        <a:lnTo>
                          <a:pt x="3" y="46"/>
                        </a:lnTo>
                        <a:lnTo>
                          <a:pt x="0" y="2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4" name="Freeform 210"/>
                  <p:cNvSpPr>
                    <a:spLocks/>
                  </p:cNvSpPr>
                  <p:nvPr/>
                </p:nvSpPr>
                <p:spPr bwMode="auto">
                  <a:xfrm>
                    <a:off x="4211" y="1371"/>
                    <a:ext cx="3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10"/>
                      </a:cxn>
                      <a:cxn ang="0">
                        <a:pos x="4" y="30"/>
                      </a:cxn>
                      <a:cxn ang="0">
                        <a:pos x="4" y="51"/>
                      </a:cxn>
                      <a:cxn ang="0">
                        <a:pos x="0" y="37"/>
                      </a:cxn>
                      <a:cxn ang="0">
                        <a:pos x="1" y="1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8" h="51">
                        <a:moveTo>
                          <a:pt x="0" y="0"/>
                        </a:moveTo>
                        <a:lnTo>
                          <a:pt x="8" y="10"/>
                        </a:lnTo>
                        <a:lnTo>
                          <a:pt x="4" y="30"/>
                        </a:lnTo>
                        <a:lnTo>
                          <a:pt x="4" y="51"/>
                        </a:lnTo>
                        <a:lnTo>
                          <a:pt x="0" y="37"/>
                        </a:lnTo>
                        <a:lnTo>
                          <a:pt x="1" y="1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5" name="Freeform 211"/>
                  <p:cNvSpPr>
                    <a:spLocks/>
                  </p:cNvSpPr>
                  <p:nvPr/>
                </p:nvSpPr>
                <p:spPr bwMode="auto">
                  <a:xfrm>
                    <a:off x="4201" y="1392"/>
                    <a:ext cx="5" cy="9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6"/>
                      </a:cxn>
                      <a:cxn ang="0">
                        <a:pos x="0" y="15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6">
                        <a:moveTo>
                          <a:pt x="1" y="0"/>
                        </a:moveTo>
                        <a:lnTo>
                          <a:pt x="16" y="26"/>
                        </a:lnTo>
                        <a:lnTo>
                          <a:pt x="0" y="15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6" name="Freeform 212"/>
                  <p:cNvSpPr>
                    <a:spLocks/>
                  </p:cNvSpPr>
                  <p:nvPr/>
                </p:nvSpPr>
                <p:spPr bwMode="auto">
                  <a:xfrm>
                    <a:off x="4214" y="1391"/>
                    <a:ext cx="4" cy="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7"/>
                      </a:cxn>
                      <a:cxn ang="0">
                        <a:pos x="4" y="1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2">
                        <a:moveTo>
                          <a:pt x="0" y="0"/>
                        </a:moveTo>
                        <a:lnTo>
                          <a:pt x="11" y="7"/>
                        </a:lnTo>
                        <a:lnTo>
                          <a:pt x="4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112" name="Freeform 213"/>
                <p:cNvSpPr>
                  <a:spLocks/>
                </p:cNvSpPr>
                <p:nvPr/>
              </p:nvSpPr>
              <p:spPr bwMode="auto">
                <a:xfrm>
                  <a:off x="4193" y="1012"/>
                  <a:ext cx="214" cy="328"/>
                </a:xfrm>
                <a:custGeom>
                  <a:avLst/>
                  <a:gdLst/>
                  <a:ahLst/>
                  <a:cxnLst>
                    <a:cxn ang="0">
                      <a:pos x="4" y="917"/>
                    </a:cxn>
                    <a:cxn ang="0">
                      <a:pos x="148" y="906"/>
                    </a:cxn>
                    <a:cxn ang="0">
                      <a:pos x="271" y="873"/>
                    </a:cxn>
                    <a:cxn ang="0">
                      <a:pos x="274" y="804"/>
                    </a:cxn>
                    <a:cxn ang="0">
                      <a:pos x="316" y="799"/>
                    </a:cxn>
                    <a:cxn ang="0">
                      <a:pos x="344" y="737"/>
                    </a:cxn>
                    <a:cxn ang="0">
                      <a:pos x="360" y="672"/>
                    </a:cxn>
                    <a:cxn ang="0">
                      <a:pos x="397" y="730"/>
                    </a:cxn>
                    <a:cxn ang="0">
                      <a:pos x="376" y="774"/>
                    </a:cxn>
                    <a:cxn ang="0">
                      <a:pos x="333" y="823"/>
                    </a:cxn>
                    <a:cxn ang="0">
                      <a:pos x="317" y="853"/>
                    </a:cxn>
                    <a:cxn ang="0">
                      <a:pos x="350" y="852"/>
                    </a:cxn>
                    <a:cxn ang="0">
                      <a:pos x="380" y="860"/>
                    </a:cxn>
                    <a:cxn ang="0">
                      <a:pos x="408" y="887"/>
                    </a:cxn>
                    <a:cxn ang="0">
                      <a:pos x="411" y="915"/>
                    </a:cxn>
                    <a:cxn ang="0">
                      <a:pos x="411" y="940"/>
                    </a:cxn>
                    <a:cxn ang="0">
                      <a:pos x="396" y="983"/>
                    </a:cxn>
                    <a:cxn ang="0">
                      <a:pos x="439" y="980"/>
                    </a:cxn>
                    <a:cxn ang="0">
                      <a:pos x="498" y="952"/>
                    </a:cxn>
                    <a:cxn ang="0">
                      <a:pos x="549" y="903"/>
                    </a:cxn>
                    <a:cxn ang="0">
                      <a:pos x="594" y="840"/>
                    </a:cxn>
                    <a:cxn ang="0">
                      <a:pos x="631" y="800"/>
                    </a:cxn>
                    <a:cxn ang="0">
                      <a:pos x="644" y="743"/>
                    </a:cxn>
                    <a:cxn ang="0">
                      <a:pos x="619" y="693"/>
                    </a:cxn>
                    <a:cxn ang="0">
                      <a:pos x="602" y="634"/>
                    </a:cxn>
                    <a:cxn ang="0">
                      <a:pos x="577" y="584"/>
                    </a:cxn>
                    <a:cxn ang="0">
                      <a:pos x="528" y="457"/>
                    </a:cxn>
                    <a:cxn ang="0">
                      <a:pos x="496" y="348"/>
                    </a:cxn>
                    <a:cxn ang="0">
                      <a:pos x="480" y="273"/>
                    </a:cxn>
                    <a:cxn ang="0">
                      <a:pos x="475" y="189"/>
                    </a:cxn>
                    <a:cxn ang="0">
                      <a:pos x="456" y="138"/>
                    </a:cxn>
                    <a:cxn ang="0">
                      <a:pos x="424" y="117"/>
                    </a:cxn>
                    <a:cxn ang="0">
                      <a:pos x="395" y="108"/>
                    </a:cxn>
                    <a:cxn ang="0">
                      <a:pos x="337" y="109"/>
                    </a:cxn>
                    <a:cxn ang="0">
                      <a:pos x="275" y="100"/>
                    </a:cxn>
                    <a:cxn ang="0">
                      <a:pos x="215" y="82"/>
                    </a:cxn>
                    <a:cxn ang="0">
                      <a:pos x="157" y="57"/>
                    </a:cxn>
                    <a:cxn ang="0">
                      <a:pos x="125" y="10"/>
                    </a:cxn>
                    <a:cxn ang="0">
                      <a:pos x="93" y="0"/>
                    </a:cxn>
                    <a:cxn ang="0">
                      <a:pos x="96" y="43"/>
                    </a:cxn>
                    <a:cxn ang="0">
                      <a:pos x="91" y="77"/>
                    </a:cxn>
                    <a:cxn ang="0">
                      <a:pos x="75" y="114"/>
                    </a:cxn>
                    <a:cxn ang="0">
                      <a:pos x="52" y="142"/>
                    </a:cxn>
                    <a:cxn ang="0">
                      <a:pos x="34" y="164"/>
                    </a:cxn>
                    <a:cxn ang="0">
                      <a:pos x="0" y="189"/>
                    </a:cxn>
                    <a:cxn ang="0">
                      <a:pos x="4" y="917"/>
                    </a:cxn>
                  </a:cxnLst>
                  <a:rect l="0" t="0" r="r" b="b"/>
                  <a:pathLst>
                    <a:path w="644" h="983">
                      <a:moveTo>
                        <a:pt x="4" y="917"/>
                      </a:moveTo>
                      <a:lnTo>
                        <a:pt x="148" y="906"/>
                      </a:lnTo>
                      <a:lnTo>
                        <a:pt x="271" y="873"/>
                      </a:lnTo>
                      <a:lnTo>
                        <a:pt x="274" y="804"/>
                      </a:lnTo>
                      <a:lnTo>
                        <a:pt x="316" y="799"/>
                      </a:lnTo>
                      <a:lnTo>
                        <a:pt x="344" y="737"/>
                      </a:lnTo>
                      <a:lnTo>
                        <a:pt x="360" y="672"/>
                      </a:lnTo>
                      <a:lnTo>
                        <a:pt x="397" y="730"/>
                      </a:lnTo>
                      <a:lnTo>
                        <a:pt x="376" y="774"/>
                      </a:lnTo>
                      <a:lnTo>
                        <a:pt x="333" y="823"/>
                      </a:lnTo>
                      <a:lnTo>
                        <a:pt x="317" y="853"/>
                      </a:lnTo>
                      <a:lnTo>
                        <a:pt x="350" y="852"/>
                      </a:lnTo>
                      <a:lnTo>
                        <a:pt x="380" y="860"/>
                      </a:lnTo>
                      <a:lnTo>
                        <a:pt x="408" y="887"/>
                      </a:lnTo>
                      <a:lnTo>
                        <a:pt x="411" y="915"/>
                      </a:lnTo>
                      <a:lnTo>
                        <a:pt x="411" y="940"/>
                      </a:lnTo>
                      <a:lnTo>
                        <a:pt x="396" y="983"/>
                      </a:lnTo>
                      <a:lnTo>
                        <a:pt x="439" y="980"/>
                      </a:lnTo>
                      <a:lnTo>
                        <a:pt x="498" y="952"/>
                      </a:lnTo>
                      <a:lnTo>
                        <a:pt x="549" y="903"/>
                      </a:lnTo>
                      <a:lnTo>
                        <a:pt x="594" y="840"/>
                      </a:lnTo>
                      <a:lnTo>
                        <a:pt x="631" y="800"/>
                      </a:lnTo>
                      <a:lnTo>
                        <a:pt x="644" y="743"/>
                      </a:lnTo>
                      <a:lnTo>
                        <a:pt x="619" y="693"/>
                      </a:lnTo>
                      <a:lnTo>
                        <a:pt x="602" y="634"/>
                      </a:lnTo>
                      <a:lnTo>
                        <a:pt x="577" y="584"/>
                      </a:lnTo>
                      <a:lnTo>
                        <a:pt x="528" y="457"/>
                      </a:lnTo>
                      <a:lnTo>
                        <a:pt x="496" y="348"/>
                      </a:lnTo>
                      <a:lnTo>
                        <a:pt x="480" y="273"/>
                      </a:lnTo>
                      <a:lnTo>
                        <a:pt x="475" y="189"/>
                      </a:lnTo>
                      <a:lnTo>
                        <a:pt x="456" y="138"/>
                      </a:lnTo>
                      <a:lnTo>
                        <a:pt x="424" y="117"/>
                      </a:lnTo>
                      <a:lnTo>
                        <a:pt x="395" y="108"/>
                      </a:lnTo>
                      <a:lnTo>
                        <a:pt x="337" y="109"/>
                      </a:lnTo>
                      <a:lnTo>
                        <a:pt x="275" y="100"/>
                      </a:lnTo>
                      <a:lnTo>
                        <a:pt x="215" y="82"/>
                      </a:lnTo>
                      <a:lnTo>
                        <a:pt x="157" y="57"/>
                      </a:lnTo>
                      <a:lnTo>
                        <a:pt x="125" y="10"/>
                      </a:lnTo>
                      <a:lnTo>
                        <a:pt x="93" y="0"/>
                      </a:lnTo>
                      <a:lnTo>
                        <a:pt x="96" y="43"/>
                      </a:lnTo>
                      <a:lnTo>
                        <a:pt x="91" y="77"/>
                      </a:lnTo>
                      <a:lnTo>
                        <a:pt x="75" y="114"/>
                      </a:lnTo>
                      <a:lnTo>
                        <a:pt x="52" y="142"/>
                      </a:lnTo>
                      <a:lnTo>
                        <a:pt x="34" y="164"/>
                      </a:lnTo>
                      <a:lnTo>
                        <a:pt x="0" y="189"/>
                      </a:lnTo>
                      <a:lnTo>
                        <a:pt x="4" y="917"/>
                      </a:lnTo>
                      <a:close/>
                    </a:path>
                  </a:pathLst>
                </a:custGeom>
                <a:solidFill>
                  <a:srgbClr val="00404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" name="Freeform 214"/>
                <p:cNvSpPr>
                  <a:spLocks/>
                </p:cNvSpPr>
                <p:nvPr/>
              </p:nvSpPr>
              <p:spPr bwMode="auto">
                <a:xfrm>
                  <a:off x="4201" y="1039"/>
                  <a:ext cx="200" cy="297"/>
                </a:xfrm>
                <a:custGeom>
                  <a:avLst/>
                  <a:gdLst/>
                  <a:ahLst/>
                  <a:cxnLst>
                    <a:cxn ang="0">
                      <a:pos x="127" y="83"/>
                    </a:cxn>
                    <a:cxn ang="0">
                      <a:pos x="49" y="166"/>
                    </a:cxn>
                    <a:cxn ang="0">
                      <a:pos x="20" y="200"/>
                    </a:cxn>
                    <a:cxn ang="0">
                      <a:pos x="4" y="423"/>
                    </a:cxn>
                    <a:cxn ang="0">
                      <a:pos x="4" y="573"/>
                    </a:cxn>
                    <a:cxn ang="0">
                      <a:pos x="37" y="811"/>
                    </a:cxn>
                    <a:cxn ang="0">
                      <a:pos x="102" y="768"/>
                    </a:cxn>
                    <a:cxn ang="0">
                      <a:pos x="134" y="570"/>
                    </a:cxn>
                    <a:cxn ang="0">
                      <a:pos x="118" y="693"/>
                    </a:cxn>
                    <a:cxn ang="0">
                      <a:pos x="131" y="798"/>
                    </a:cxn>
                    <a:cxn ang="0">
                      <a:pos x="233" y="718"/>
                    </a:cxn>
                    <a:cxn ang="0">
                      <a:pos x="298" y="657"/>
                    </a:cxn>
                    <a:cxn ang="0">
                      <a:pos x="307" y="502"/>
                    </a:cxn>
                    <a:cxn ang="0">
                      <a:pos x="298" y="386"/>
                    </a:cxn>
                    <a:cxn ang="0">
                      <a:pos x="258" y="545"/>
                    </a:cxn>
                    <a:cxn ang="0">
                      <a:pos x="233" y="668"/>
                    </a:cxn>
                    <a:cxn ang="0">
                      <a:pos x="245" y="516"/>
                    </a:cxn>
                    <a:cxn ang="0">
                      <a:pos x="286" y="370"/>
                    </a:cxn>
                    <a:cxn ang="0">
                      <a:pos x="323" y="245"/>
                    </a:cxn>
                    <a:cxn ang="0">
                      <a:pos x="335" y="262"/>
                    </a:cxn>
                    <a:cxn ang="0">
                      <a:pos x="311" y="403"/>
                    </a:cxn>
                    <a:cxn ang="0">
                      <a:pos x="331" y="523"/>
                    </a:cxn>
                    <a:cxn ang="0">
                      <a:pos x="348" y="590"/>
                    </a:cxn>
                    <a:cxn ang="0">
                      <a:pos x="425" y="590"/>
                    </a:cxn>
                    <a:cxn ang="0">
                      <a:pos x="442" y="495"/>
                    </a:cxn>
                    <a:cxn ang="0">
                      <a:pos x="418" y="432"/>
                    </a:cxn>
                    <a:cxn ang="0">
                      <a:pos x="421" y="320"/>
                    </a:cxn>
                    <a:cxn ang="0">
                      <a:pos x="434" y="445"/>
                    </a:cxn>
                    <a:cxn ang="0">
                      <a:pos x="455" y="523"/>
                    </a:cxn>
                    <a:cxn ang="0">
                      <a:pos x="438" y="598"/>
                    </a:cxn>
                    <a:cxn ang="0">
                      <a:pos x="388" y="643"/>
                    </a:cxn>
                    <a:cxn ang="0">
                      <a:pos x="372" y="693"/>
                    </a:cxn>
                    <a:cxn ang="0">
                      <a:pos x="319" y="756"/>
                    </a:cxn>
                    <a:cxn ang="0">
                      <a:pos x="372" y="765"/>
                    </a:cxn>
                    <a:cxn ang="0">
                      <a:pos x="397" y="822"/>
                    </a:cxn>
                    <a:cxn ang="0">
                      <a:pos x="397" y="889"/>
                    </a:cxn>
                    <a:cxn ang="0">
                      <a:pos x="479" y="847"/>
                    </a:cxn>
                    <a:cxn ang="0">
                      <a:pos x="536" y="761"/>
                    </a:cxn>
                    <a:cxn ang="0">
                      <a:pos x="548" y="711"/>
                    </a:cxn>
                    <a:cxn ang="0">
                      <a:pos x="425" y="761"/>
                    </a:cxn>
                    <a:cxn ang="0">
                      <a:pos x="487" y="706"/>
                    </a:cxn>
                    <a:cxn ang="0">
                      <a:pos x="552" y="698"/>
                    </a:cxn>
                    <a:cxn ang="0">
                      <a:pos x="598" y="686"/>
                    </a:cxn>
                    <a:cxn ang="0">
                      <a:pos x="594" y="640"/>
                    </a:cxn>
                    <a:cxn ang="0">
                      <a:pos x="536" y="636"/>
                    </a:cxn>
                    <a:cxn ang="0">
                      <a:pos x="467" y="665"/>
                    </a:cxn>
                    <a:cxn ang="0">
                      <a:pos x="557" y="607"/>
                    </a:cxn>
                    <a:cxn ang="0">
                      <a:pos x="561" y="557"/>
                    </a:cxn>
                    <a:cxn ang="0">
                      <a:pos x="515" y="478"/>
                    </a:cxn>
                    <a:cxn ang="0">
                      <a:pos x="462" y="320"/>
                    </a:cxn>
                    <a:cxn ang="0">
                      <a:pos x="438" y="196"/>
                    </a:cxn>
                    <a:cxn ang="0">
                      <a:pos x="421" y="203"/>
                    </a:cxn>
                    <a:cxn ang="0">
                      <a:pos x="418" y="178"/>
                    </a:cxn>
                    <a:cxn ang="0">
                      <a:pos x="442" y="125"/>
                    </a:cxn>
                    <a:cxn ang="0">
                      <a:pos x="418" y="58"/>
                    </a:cxn>
                    <a:cxn ang="0">
                      <a:pos x="351" y="42"/>
                    </a:cxn>
                    <a:cxn ang="0">
                      <a:pos x="258" y="33"/>
                    </a:cxn>
                    <a:cxn ang="0">
                      <a:pos x="204" y="121"/>
                    </a:cxn>
                    <a:cxn ang="0">
                      <a:pos x="233" y="46"/>
                    </a:cxn>
                    <a:cxn ang="0">
                      <a:pos x="131" y="0"/>
                    </a:cxn>
                  </a:cxnLst>
                  <a:rect l="0" t="0" r="r" b="b"/>
                  <a:pathLst>
                    <a:path w="601" h="889">
                      <a:moveTo>
                        <a:pt x="131" y="0"/>
                      </a:moveTo>
                      <a:lnTo>
                        <a:pt x="127" y="83"/>
                      </a:lnTo>
                      <a:lnTo>
                        <a:pt x="78" y="133"/>
                      </a:lnTo>
                      <a:lnTo>
                        <a:pt x="49" y="166"/>
                      </a:lnTo>
                      <a:lnTo>
                        <a:pt x="16" y="133"/>
                      </a:lnTo>
                      <a:lnTo>
                        <a:pt x="20" y="200"/>
                      </a:lnTo>
                      <a:lnTo>
                        <a:pt x="7" y="300"/>
                      </a:lnTo>
                      <a:lnTo>
                        <a:pt x="4" y="423"/>
                      </a:lnTo>
                      <a:lnTo>
                        <a:pt x="0" y="507"/>
                      </a:lnTo>
                      <a:lnTo>
                        <a:pt x="4" y="573"/>
                      </a:lnTo>
                      <a:lnTo>
                        <a:pt x="16" y="711"/>
                      </a:lnTo>
                      <a:lnTo>
                        <a:pt x="37" y="811"/>
                      </a:lnTo>
                      <a:lnTo>
                        <a:pt x="110" y="806"/>
                      </a:lnTo>
                      <a:lnTo>
                        <a:pt x="102" y="768"/>
                      </a:lnTo>
                      <a:lnTo>
                        <a:pt x="102" y="673"/>
                      </a:lnTo>
                      <a:lnTo>
                        <a:pt x="134" y="570"/>
                      </a:lnTo>
                      <a:lnTo>
                        <a:pt x="127" y="652"/>
                      </a:lnTo>
                      <a:lnTo>
                        <a:pt x="118" y="693"/>
                      </a:lnTo>
                      <a:lnTo>
                        <a:pt x="122" y="731"/>
                      </a:lnTo>
                      <a:lnTo>
                        <a:pt x="131" y="798"/>
                      </a:lnTo>
                      <a:lnTo>
                        <a:pt x="233" y="773"/>
                      </a:lnTo>
                      <a:lnTo>
                        <a:pt x="233" y="718"/>
                      </a:lnTo>
                      <a:lnTo>
                        <a:pt x="278" y="702"/>
                      </a:lnTo>
                      <a:lnTo>
                        <a:pt x="298" y="657"/>
                      </a:lnTo>
                      <a:lnTo>
                        <a:pt x="328" y="577"/>
                      </a:lnTo>
                      <a:lnTo>
                        <a:pt x="307" y="502"/>
                      </a:lnTo>
                      <a:lnTo>
                        <a:pt x="294" y="428"/>
                      </a:lnTo>
                      <a:lnTo>
                        <a:pt x="298" y="386"/>
                      </a:lnTo>
                      <a:lnTo>
                        <a:pt x="278" y="466"/>
                      </a:lnTo>
                      <a:lnTo>
                        <a:pt x="258" y="545"/>
                      </a:lnTo>
                      <a:lnTo>
                        <a:pt x="245" y="602"/>
                      </a:lnTo>
                      <a:lnTo>
                        <a:pt x="233" y="668"/>
                      </a:lnTo>
                      <a:lnTo>
                        <a:pt x="233" y="586"/>
                      </a:lnTo>
                      <a:lnTo>
                        <a:pt x="245" y="516"/>
                      </a:lnTo>
                      <a:lnTo>
                        <a:pt x="261" y="441"/>
                      </a:lnTo>
                      <a:lnTo>
                        <a:pt x="286" y="370"/>
                      </a:lnTo>
                      <a:lnTo>
                        <a:pt x="298" y="332"/>
                      </a:lnTo>
                      <a:lnTo>
                        <a:pt x="323" y="245"/>
                      </a:lnTo>
                      <a:lnTo>
                        <a:pt x="340" y="178"/>
                      </a:lnTo>
                      <a:lnTo>
                        <a:pt x="335" y="262"/>
                      </a:lnTo>
                      <a:lnTo>
                        <a:pt x="319" y="353"/>
                      </a:lnTo>
                      <a:lnTo>
                        <a:pt x="311" y="403"/>
                      </a:lnTo>
                      <a:lnTo>
                        <a:pt x="315" y="453"/>
                      </a:lnTo>
                      <a:lnTo>
                        <a:pt x="331" y="523"/>
                      </a:lnTo>
                      <a:lnTo>
                        <a:pt x="340" y="557"/>
                      </a:lnTo>
                      <a:lnTo>
                        <a:pt x="348" y="590"/>
                      </a:lnTo>
                      <a:lnTo>
                        <a:pt x="381" y="620"/>
                      </a:lnTo>
                      <a:lnTo>
                        <a:pt x="425" y="590"/>
                      </a:lnTo>
                      <a:lnTo>
                        <a:pt x="442" y="545"/>
                      </a:lnTo>
                      <a:lnTo>
                        <a:pt x="442" y="495"/>
                      </a:lnTo>
                      <a:lnTo>
                        <a:pt x="425" y="466"/>
                      </a:lnTo>
                      <a:lnTo>
                        <a:pt x="418" y="432"/>
                      </a:lnTo>
                      <a:lnTo>
                        <a:pt x="418" y="370"/>
                      </a:lnTo>
                      <a:lnTo>
                        <a:pt x="421" y="320"/>
                      </a:lnTo>
                      <a:lnTo>
                        <a:pt x="425" y="382"/>
                      </a:lnTo>
                      <a:lnTo>
                        <a:pt x="434" y="445"/>
                      </a:lnTo>
                      <a:lnTo>
                        <a:pt x="455" y="473"/>
                      </a:lnTo>
                      <a:lnTo>
                        <a:pt x="455" y="523"/>
                      </a:lnTo>
                      <a:lnTo>
                        <a:pt x="450" y="570"/>
                      </a:lnTo>
                      <a:lnTo>
                        <a:pt x="438" y="598"/>
                      </a:lnTo>
                      <a:lnTo>
                        <a:pt x="405" y="623"/>
                      </a:lnTo>
                      <a:lnTo>
                        <a:pt x="388" y="643"/>
                      </a:lnTo>
                      <a:lnTo>
                        <a:pt x="384" y="665"/>
                      </a:lnTo>
                      <a:lnTo>
                        <a:pt x="372" y="693"/>
                      </a:lnTo>
                      <a:lnTo>
                        <a:pt x="331" y="740"/>
                      </a:lnTo>
                      <a:lnTo>
                        <a:pt x="319" y="756"/>
                      </a:lnTo>
                      <a:lnTo>
                        <a:pt x="348" y="756"/>
                      </a:lnTo>
                      <a:lnTo>
                        <a:pt x="372" y="765"/>
                      </a:lnTo>
                      <a:lnTo>
                        <a:pt x="388" y="790"/>
                      </a:lnTo>
                      <a:lnTo>
                        <a:pt x="397" y="822"/>
                      </a:lnTo>
                      <a:lnTo>
                        <a:pt x="401" y="864"/>
                      </a:lnTo>
                      <a:lnTo>
                        <a:pt x="397" y="889"/>
                      </a:lnTo>
                      <a:lnTo>
                        <a:pt x="438" y="868"/>
                      </a:lnTo>
                      <a:lnTo>
                        <a:pt x="479" y="847"/>
                      </a:lnTo>
                      <a:lnTo>
                        <a:pt x="520" y="802"/>
                      </a:lnTo>
                      <a:lnTo>
                        <a:pt x="536" y="761"/>
                      </a:lnTo>
                      <a:lnTo>
                        <a:pt x="594" y="711"/>
                      </a:lnTo>
                      <a:lnTo>
                        <a:pt x="548" y="711"/>
                      </a:lnTo>
                      <a:lnTo>
                        <a:pt x="471" y="731"/>
                      </a:lnTo>
                      <a:lnTo>
                        <a:pt x="425" y="761"/>
                      </a:lnTo>
                      <a:lnTo>
                        <a:pt x="450" y="727"/>
                      </a:lnTo>
                      <a:lnTo>
                        <a:pt x="487" y="706"/>
                      </a:lnTo>
                      <a:lnTo>
                        <a:pt x="508" y="702"/>
                      </a:lnTo>
                      <a:lnTo>
                        <a:pt x="552" y="698"/>
                      </a:lnTo>
                      <a:lnTo>
                        <a:pt x="589" y="698"/>
                      </a:lnTo>
                      <a:lnTo>
                        <a:pt x="598" y="686"/>
                      </a:lnTo>
                      <a:lnTo>
                        <a:pt x="601" y="657"/>
                      </a:lnTo>
                      <a:lnTo>
                        <a:pt x="594" y="640"/>
                      </a:lnTo>
                      <a:lnTo>
                        <a:pt x="577" y="607"/>
                      </a:lnTo>
                      <a:lnTo>
                        <a:pt x="536" y="636"/>
                      </a:lnTo>
                      <a:lnTo>
                        <a:pt x="503" y="661"/>
                      </a:lnTo>
                      <a:lnTo>
                        <a:pt x="467" y="665"/>
                      </a:lnTo>
                      <a:lnTo>
                        <a:pt x="520" y="632"/>
                      </a:lnTo>
                      <a:lnTo>
                        <a:pt x="557" y="607"/>
                      </a:lnTo>
                      <a:lnTo>
                        <a:pt x="573" y="586"/>
                      </a:lnTo>
                      <a:lnTo>
                        <a:pt x="561" y="557"/>
                      </a:lnTo>
                      <a:lnTo>
                        <a:pt x="540" y="523"/>
                      </a:lnTo>
                      <a:lnTo>
                        <a:pt x="515" y="478"/>
                      </a:lnTo>
                      <a:lnTo>
                        <a:pt x="495" y="403"/>
                      </a:lnTo>
                      <a:lnTo>
                        <a:pt x="462" y="320"/>
                      </a:lnTo>
                      <a:lnTo>
                        <a:pt x="450" y="262"/>
                      </a:lnTo>
                      <a:lnTo>
                        <a:pt x="438" y="196"/>
                      </a:lnTo>
                      <a:lnTo>
                        <a:pt x="442" y="150"/>
                      </a:lnTo>
                      <a:lnTo>
                        <a:pt x="421" y="203"/>
                      </a:lnTo>
                      <a:lnTo>
                        <a:pt x="405" y="257"/>
                      </a:lnTo>
                      <a:lnTo>
                        <a:pt x="418" y="178"/>
                      </a:lnTo>
                      <a:lnTo>
                        <a:pt x="434" y="141"/>
                      </a:lnTo>
                      <a:lnTo>
                        <a:pt x="442" y="125"/>
                      </a:lnTo>
                      <a:lnTo>
                        <a:pt x="430" y="87"/>
                      </a:lnTo>
                      <a:lnTo>
                        <a:pt x="418" y="58"/>
                      </a:lnTo>
                      <a:lnTo>
                        <a:pt x="388" y="46"/>
                      </a:lnTo>
                      <a:lnTo>
                        <a:pt x="351" y="42"/>
                      </a:lnTo>
                      <a:lnTo>
                        <a:pt x="298" y="42"/>
                      </a:lnTo>
                      <a:lnTo>
                        <a:pt x="258" y="33"/>
                      </a:lnTo>
                      <a:lnTo>
                        <a:pt x="233" y="66"/>
                      </a:lnTo>
                      <a:lnTo>
                        <a:pt x="204" y="121"/>
                      </a:lnTo>
                      <a:lnTo>
                        <a:pt x="212" y="79"/>
                      </a:lnTo>
                      <a:lnTo>
                        <a:pt x="233" y="46"/>
                      </a:lnTo>
                      <a:lnTo>
                        <a:pt x="245" y="30"/>
                      </a:lnTo>
                      <a:lnTo>
                        <a:pt x="131" y="0"/>
                      </a:lnTo>
                      <a:close/>
                    </a:path>
                  </a:pathLst>
                </a:custGeom>
                <a:solidFill>
                  <a:srgbClr val="0060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4" name="Freeform 215"/>
                <p:cNvSpPr>
                  <a:spLocks/>
                </p:cNvSpPr>
                <p:nvPr/>
              </p:nvSpPr>
              <p:spPr bwMode="auto">
                <a:xfrm>
                  <a:off x="4203" y="1018"/>
                  <a:ext cx="39" cy="72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78" y="40"/>
                    </a:cxn>
                    <a:cxn ang="0">
                      <a:pos x="65" y="90"/>
                    </a:cxn>
                    <a:cxn ang="0">
                      <a:pos x="38" y="129"/>
                    </a:cxn>
                    <a:cxn ang="0">
                      <a:pos x="0" y="170"/>
                    </a:cxn>
                    <a:cxn ang="0">
                      <a:pos x="42" y="216"/>
                    </a:cxn>
                    <a:cxn ang="0">
                      <a:pos x="86" y="174"/>
                    </a:cxn>
                    <a:cxn ang="0">
                      <a:pos x="108" y="141"/>
                    </a:cxn>
                    <a:cxn ang="0">
                      <a:pos x="112" y="107"/>
                    </a:cxn>
                    <a:cxn ang="0">
                      <a:pos x="118" y="70"/>
                    </a:cxn>
                    <a:cxn ang="0">
                      <a:pos x="116" y="46"/>
                    </a:cxn>
                    <a:cxn ang="0">
                      <a:pos x="103" y="24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118" h="216">
                      <a:moveTo>
                        <a:pt x="75" y="0"/>
                      </a:moveTo>
                      <a:lnTo>
                        <a:pt x="78" y="40"/>
                      </a:lnTo>
                      <a:lnTo>
                        <a:pt x="65" y="90"/>
                      </a:lnTo>
                      <a:lnTo>
                        <a:pt x="38" y="129"/>
                      </a:lnTo>
                      <a:lnTo>
                        <a:pt x="0" y="170"/>
                      </a:lnTo>
                      <a:lnTo>
                        <a:pt x="42" y="216"/>
                      </a:lnTo>
                      <a:lnTo>
                        <a:pt x="86" y="174"/>
                      </a:lnTo>
                      <a:lnTo>
                        <a:pt x="108" y="141"/>
                      </a:lnTo>
                      <a:lnTo>
                        <a:pt x="112" y="107"/>
                      </a:lnTo>
                      <a:lnTo>
                        <a:pt x="118" y="70"/>
                      </a:lnTo>
                      <a:lnTo>
                        <a:pt x="116" y="46"/>
                      </a:lnTo>
                      <a:lnTo>
                        <a:pt x="103" y="24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15" name="Group 216"/>
                <p:cNvGrpSpPr>
                  <a:grpSpLocks/>
                </p:cNvGrpSpPr>
                <p:nvPr/>
              </p:nvGrpSpPr>
              <p:grpSpPr bwMode="auto">
                <a:xfrm>
                  <a:off x="4030" y="1362"/>
                  <a:ext cx="76" cy="247"/>
                  <a:chOff x="4030" y="1362"/>
                  <a:chExt cx="76" cy="247"/>
                </a:xfrm>
              </p:grpSpPr>
              <p:sp>
                <p:nvSpPr>
                  <p:cNvPr id="124" name="Freeform 217"/>
                  <p:cNvSpPr>
                    <a:spLocks/>
                  </p:cNvSpPr>
                  <p:nvPr/>
                </p:nvSpPr>
                <p:spPr bwMode="auto">
                  <a:xfrm>
                    <a:off x="4030" y="1362"/>
                    <a:ext cx="76" cy="247"/>
                  </a:xfrm>
                  <a:custGeom>
                    <a:avLst/>
                    <a:gdLst/>
                    <a:ahLst/>
                    <a:cxnLst>
                      <a:cxn ang="0">
                        <a:pos x="2" y="15"/>
                      </a:cxn>
                      <a:cxn ang="0">
                        <a:pos x="0" y="60"/>
                      </a:cxn>
                      <a:cxn ang="0">
                        <a:pos x="2" y="110"/>
                      </a:cxn>
                      <a:cxn ang="0">
                        <a:pos x="11" y="160"/>
                      </a:cxn>
                      <a:cxn ang="0">
                        <a:pos x="21" y="214"/>
                      </a:cxn>
                      <a:cxn ang="0">
                        <a:pos x="33" y="260"/>
                      </a:cxn>
                      <a:cxn ang="0">
                        <a:pos x="43" y="311"/>
                      </a:cxn>
                      <a:cxn ang="0">
                        <a:pos x="48" y="353"/>
                      </a:cxn>
                      <a:cxn ang="0">
                        <a:pos x="60" y="382"/>
                      </a:cxn>
                      <a:cxn ang="0">
                        <a:pos x="48" y="464"/>
                      </a:cxn>
                      <a:cxn ang="0">
                        <a:pos x="41" y="529"/>
                      </a:cxn>
                      <a:cxn ang="0">
                        <a:pos x="47" y="592"/>
                      </a:cxn>
                      <a:cxn ang="0">
                        <a:pos x="60" y="641"/>
                      </a:cxn>
                      <a:cxn ang="0">
                        <a:pos x="75" y="681"/>
                      </a:cxn>
                      <a:cxn ang="0">
                        <a:pos x="99" y="699"/>
                      </a:cxn>
                      <a:cxn ang="0">
                        <a:pos x="113" y="714"/>
                      </a:cxn>
                      <a:cxn ang="0">
                        <a:pos x="134" y="724"/>
                      </a:cxn>
                      <a:cxn ang="0">
                        <a:pos x="152" y="741"/>
                      </a:cxn>
                      <a:cxn ang="0">
                        <a:pos x="161" y="742"/>
                      </a:cxn>
                      <a:cxn ang="0">
                        <a:pos x="168" y="735"/>
                      </a:cxn>
                      <a:cxn ang="0">
                        <a:pos x="175" y="721"/>
                      </a:cxn>
                      <a:cxn ang="0">
                        <a:pos x="191" y="704"/>
                      </a:cxn>
                      <a:cxn ang="0">
                        <a:pos x="197" y="685"/>
                      </a:cxn>
                      <a:cxn ang="0">
                        <a:pos x="201" y="646"/>
                      </a:cxn>
                      <a:cxn ang="0">
                        <a:pos x="202" y="598"/>
                      </a:cxn>
                      <a:cxn ang="0">
                        <a:pos x="209" y="605"/>
                      </a:cxn>
                      <a:cxn ang="0">
                        <a:pos x="222" y="614"/>
                      </a:cxn>
                      <a:cxn ang="0">
                        <a:pos x="225" y="591"/>
                      </a:cxn>
                      <a:cxn ang="0">
                        <a:pos x="225" y="567"/>
                      </a:cxn>
                      <a:cxn ang="0">
                        <a:pos x="229" y="534"/>
                      </a:cxn>
                      <a:cxn ang="0">
                        <a:pos x="224" y="501"/>
                      </a:cxn>
                      <a:cxn ang="0">
                        <a:pos x="224" y="465"/>
                      </a:cxn>
                      <a:cxn ang="0">
                        <a:pos x="217" y="440"/>
                      </a:cxn>
                      <a:cxn ang="0">
                        <a:pos x="213" y="429"/>
                      </a:cxn>
                      <a:cxn ang="0">
                        <a:pos x="190" y="401"/>
                      </a:cxn>
                      <a:cxn ang="0">
                        <a:pos x="163" y="365"/>
                      </a:cxn>
                      <a:cxn ang="0">
                        <a:pos x="152" y="336"/>
                      </a:cxn>
                      <a:cxn ang="0">
                        <a:pos x="150" y="301"/>
                      </a:cxn>
                      <a:cxn ang="0">
                        <a:pos x="143" y="261"/>
                      </a:cxn>
                      <a:cxn ang="0">
                        <a:pos x="142" y="211"/>
                      </a:cxn>
                      <a:cxn ang="0">
                        <a:pos x="143" y="158"/>
                      </a:cxn>
                      <a:cxn ang="0">
                        <a:pos x="144" y="117"/>
                      </a:cxn>
                      <a:cxn ang="0">
                        <a:pos x="166" y="0"/>
                      </a:cxn>
                      <a:cxn ang="0">
                        <a:pos x="112" y="29"/>
                      </a:cxn>
                      <a:cxn ang="0">
                        <a:pos x="51" y="29"/>
                      </a:cxn>
                      <a:cxn ang="0">
                        <a:pos x="2" y="15"/>
                      </a:cxn>
                    </a:cxnLst>
                    <a:rect l="0" t="0" r="r" b="b"/>
                    <a:pathLst>
                      <a:path w="229" h="742">
                        <a:moveTo>
                          <a:pt x="2" y="15"/>
                        </a:moveTo>
                        <a:lnTo>
                          <a:pt x="0" y="60"/>
                        </a:lnTo>
                        <a:lnTo>
                          <a:pt x="2" y="110"/>
                        </a:lnTo>
                        <a:lnTo>
                          <a:pt x="11" y="160"/>
                        </a:lnTo>
                        <a:lnTo>
                          <a:pt x="21" y="214"/>
                        </a:lnTo>
                        <a:lnTo>
                          <a:pt x="33" y="260"/>
                        </a:lnTo>
                        <a:lnTo>
                          <a:pt x="43" y="311"/>
                        </a:lnTo>
                        <a:lnTo>
                          <a:pt x="48" y="353"/>
                        </a:lnTo>
                        <a:lnTo>
                          <a:pt x="60" y="382"/>
                        </a:lnTo>
                        <a:lnTo>
                          <a:pt x="48" y="464"/>
                        </a:lnTo>
                        <a:lnTo>
                          <a:pt x="41" y="529"/>
                        </a:lnTo>
                        <a:lnTo>
                          <a:pt x="47" y="592"/>
                        </a:lnTo>
                        <a:lnTo>
                          <a:pt x="60" y="641"/>
                        </a:lnTo>
                        <a:lnTo>
                          <a:pt x="75" y="681"/>
                        </a:lnTo>
                        <a:lnTo>
                          <a:pt x="99" y="699"/>
                        </a:lnTo>
                        <a:lnTo>
                          <a:pt x="113" y="714"/>
                        </a:lnTo>
                        <a:lnTo>
                          <a:pt x="134" y="724"/>
                        </a:lnTo>
                        <a:lnTo>
                          <a:pt x="152" y="741"/>
                        </a:lnTo>
                        <a:lnTo>
                          <a:pt x="161" y="742"/>
                        </a:lnTo>
                        <a:lnTo>
                          <a:pt x="168" y="735"/>
                        </a:lnTo>
                        <a:lnTo>
                          <a:pt x="175" y="721"/>
                        </a:lnTo>
                        <a:lnTo>
                          <a:pt x="191" y="704"/>
                        </a:lnTo>
                        <a:lnTo>
                          <a:pt x="197" y="685"/>
                        </a:lnTo>
                        <a:lnTo>
                          <a:pt x="201" y="646"/>
                        </a:lnTo>
                        <a:lnTo>
                          <a:pt x="202" y="598"/>
                        </a:lnTo>
                        <a:lnTo>
                          <a:pt x="209" y="605"/>
                        </a:lnTo>
                        <a:lnTo>
                          <a:pt x="222" y="614"/>
                        </a:lnTo>
                        <a:lnTo>
                          <a:pt x="225" y="591"/>
                        </a:lnTo>
                        <a:lnTo>
                          <a:pt x="225" y="567"/>
                        </a:lnTo>
                        <a:lnTo>
                          <a:pt x="229" y="534"/>
                        </a:lnTo>
                        <a:lnTo>
                          <a:pt x="224" y="501"/>
                        </a:lnTo>
                        <a:lnTo>
                          <a:pt x="224" y="465"/>
                        </a:lnTo>
                        <a:lnTo>
                          <a:pt x="217" y="440"/>
                        </a:lnTo>
                        <a:lnTo>
                          <a:pt x="213" y="429"/>
                        </a:lnTo>
                        <a:lnTo>
                          <a:pt x="190" y="401"/>
                        </a:lnTo>
                        <a:lnTo>
                          <a:pt x="163" y="365"/>
                        </a:lnTo>
                        <a:lnTo>
                          <a:pt x="152" y="336"/>
                        </a:lnTo>
                        <a:lnTo>
                          <a:pt x="150" y="301"/>
                        </a:lnTo>
                        <a:lnTo>
                          <a:pt x="143" y="261"/>
                        </a:lnTo>
                        <a:lnTo>
                          <a:pt x="142" y="211"/>
                        </a:lnTo>
                        <a:lnTo>
                          <a:pt x="143" y="158"/>
                        </a:lnTo>
                        <a:lnTo>
                          <a:pt x="144" y="117"/>
                        </a:lnTo>
                        <a:lnTo>
                          <a:pt x="166" y="0"/>
                        </a:lnTo>
                        <a:lnTo>
                          <a:pt x="112" y="29"/>
                        </a:lnTo>
                        <a:lnTo>
                          <a:pt x="51" y="29"/>
                        </a:lnTo>
                        <a:lnTo>
                          <a:pt x="2" y="15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5" name="Freeform 218"/>
                  <p:cNvSpPr>
                    <a:spLocks/>
                  </p:cNvSpPr>
                  <p:nvPr/>
                </p:nvSpPr>
                <p:spPr bwMode="auto">
                  <a:xfrm>
                    <a:off x="4077" y="1550"/>
                    <a:ext cx="9" cy="45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11"/>
                      </a:cxn>
                      <a:cxn ang="0">
                        <a:pos x="7" y="28"/>
                      </a:cxn>
                      <a:cxn ang="0">
                        <a:pos x="10" y="63"/>
                      </a:cxn>
                      <a:cxn ang="0">
                        <a:pos x="11" y="88"/>
                      </a:cxn>
                      <a:cxn ang="0">
                        <a:pos x="27" y="135"/>
                      </a:cxn>
                      <a:cxn ang="0">
                        <a:pos x="24" y="108"/>
                      </a:cxn>
                      <a:cxn ang="0">
                        <a:pos x="16" y="80"/>
                      </a:cxn>
                      <a:cxn ang="0">
                        <a:pos x="12" y="30"/>
                      </a:cxn>
                      <a:cxn ang="0">
                        <a:pos x="17" y="19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27" h="135">
                        <a:moveTo>
                          <a:pt x="8" y="0"/>
                        </a:moveTo>
                        <a:lnTo>
                          <a:pt x="0" y="11"/>
                        </a:lnTo>
                        <a:lnTo>
                          <a:pt x="7" y="28"/>
                        </a:lnTo>
                        <a:lnTo>
                          <a:pt x="10" y="63"/>
                        </a:lnTo>
                        <a:lnTo>
                          <a:pt x="11" y="88"/>
                        </a:lnTo>
                        <a:lnTo>
                          <a:pt x="27" y="135"/>
                        </a:lnTo>
                        <a:lnTo>
                          <a:pt x="24" y="108"/>
                        </a:lnTo>
                        <a:lnTo>
                          <a:pt x="16" y="80"/>
                        </a:lnTo>
                        <a:lnTo>
                          <a:pt x="12" y="30"/>
                        </a:lnTo>
                        <a:lnTo>
                          <a:pt x="17" y="19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6" name="Freeform 219"/>
                  <p:cNvSpPr>
                    <a:spLocks/>
                  </p:cNvSpPr>
                  <p:nvPr/>
                </p:nvSpPr>
                <p:spPr bwMode="auto">
                  <a:xfrm>
                    <a:off x="4067" y="1564"/>
                    <a:ext cx="7" cy="28"/>
                  </a:xfrm>
                  <a:custGeom>
                    <a:avLst/>
                    <a:gdLst/>
                    <a:ahLst/>
                    <a:cxnLst>
                      <a:cxn ang="0">
                        <a:pos x="22" y="84"/>
                      </a:cxn>
                      <a:cxn ang="0">
                        <a:pos x="7" y="47"/>
                      </a:cxn>
                      <a:cxn ang="0">
                        <a:pos x="0" y="0"/>
                      </a:cxn>
                      <a:cxn ang="0">
                        <a:pos x="1" y="42"/>
                      </a:cxn>
                      <a:cxn ang="0">
                        <a:pos x="22" y="84"/>
                      </a:cxn>
                    </a:cxnLst>
                    <a:rect l="0" t="0" r="r" b="b"/>
                    <a:pathLst>
                      <a:path w="22" h="84">
                        <a:moveTo>
                          <a:pt x="22" y="84"/>
                        </a:moveTo>
                        <a:lnTo>
                          <a:pt x="7" y="47"/>
                        </a:lnTo>
                        <a:lnTo>
                          <a:pt x="0" y="0"/>
                        </a:lnTo>
                        <a:lnTo>
                          <a:pt x="1" y="42"/>
                        </a:lnTo>
                        <a:lnTo>
                          <a:pt x="22" y="84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7" name="Freeform 220"/>
                  <p:cNvSpPr>
                    <a:spLocks/>
                  </p:cNvSpPr>
                  <p:nvPr/>
                </p:nvSpPr>
                <p:spPr bwMode="auto">
                  <a:xfrm>
                    <a:off x="4063" y="1548"/>
                    <a:ext cx="5" cy="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15"/>
                      </a:cxn>
                      <a:cxn ang="0">
                        <a:pos x="16" y="16"/>
                      </a:cxn>
                      <a:cxn ang="0">
                        <a:pos x="4" y="1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" h="19">
                        <a:moveTo>
                          <a:pt x="0" y="0"/>
                        </a:moveTo>
                        <a:lnTo>
                          <a:pt x="12" y="15"/>
                        </a:lnTo>
                        <a:lnTo>
                          <a:pt x="16" y="16"/>
                        </a:lnTo>
                        <a:lnTo>
                          <a:pt x="4" y="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8" name="Freeform 221"/>
                  <p:cNvSpPr>
                    <a:spLocks/>
                  </p:cNvSpPr>
                  <p:nvPr/>
                </p:nvSpPr>
                <p:spPr bwMode="auto">
                  <a:xfrm>
                    <a:off x="4054" y="1561"/>
                    <a:ext cx="8" cy="24"/>
                  </a:xfrm>
                  <a:custGeom>
                    <a:avLst/>
                    <a:gdLst/>
                    <a:ahLst/>
                    <a:cxnLst>
                      <a:cxn ang="0">
                        <a:pos x="23" y="72"/>
                      </a:cxn>
                      <a:cxn ang="0">
                        <a:pos x="6" y="34"/>
                      </a:cxn>
                      <a:cxn ang="0">
                        <a:pos x="4" y="0"/>
                      </a:cxn>
                      <a:cxn ang="0">
                        <a:pos x="0" y="28"/>
                      </a:cxn>
                      <a:cxn ang="0">
                        <a:pos x="7" y="50"/>
                      </a:cxn>
                      <a:cxn ang="0">
                        <a:pos x="23" y="72"/>
                      </a:cxn>
                    </a:cxnLst>
                    <a:rect l="0" t="0" r="r" b="b"/>
                    <a:pathLst>
                      <a:path w="23" h="72">
                        <a:moveTo>
                          <a:pt x="23" y="72"/>
                        </a:moveTo>
                        <a:lnTo>
                          <a:pt x="6" y="34"/>
                        </a:lnTo>
                        <a:lnTo>
                          <a:pt x="4" y="0"/>
                        </a:lnTo>
                        <a:lnTo>
                          <a:pt x="0" y="28"/>
                        </a:lnTo>
                        <a:lnTo>
                          <a:pt x="7" y="50"/>
                        </a:lnTo>
                        <a:lnTo>
                          <a:pt x="23" y="72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9" name="Freeform 222"/>
                  <p:cNvSpPr>
                    <a:spLocks/>
                  </p:cNvSpPr>
                  <p:nvPr/>
                </p:nvSpPr>
                <p:spPr bwMode="auto">
                  <a:xfrm>
                    <a:off x="4051" y="1545"/>
                    <a:ext cx="2" cy="6"/>
                  </a:xfrm>
                  <a:custGeom>
                    <a:avLst/>
                    <a:gdLst/>
                    <a:ahLst/>
                    <a:cxnLst>
                      <a:cxn ang="0">
                        <a:pos x="7" y="20"/>
                      </a:cxn>
                      <a:cxn ang="0">
                        <a:pos x="0" y="10"/>
                      </a:cxn>
                      <a:cxn ang="0">
                        <a:pos x="2" y="0"/>
                      </a:cxn>
                      <a:cxn ang="0">
                        <a:pos x="7" y="20"/>
                      </a:cxn>
                    </a:cxnLst>
                    <a:rect l="0" t="0" r="r" b="b"/>
                    <a:pathLst>
                      <a:path w="7" h="20">
                        <a:moveTo>
                          <a:pt x="7" y="20"/>
                        </a:moveTo>
                        <a:lnTo>
                          <a:pt x="0" y="10"/>
                        </a:lnTo>
                        <a:lnTo>
                          <a:pt x="2" y="0"/>
                        </a:lnTo>
                        <a:lnTo>
                          <a:pt x="7" y="2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0" name="Freeform 223"/>
                  <p:cNvSpPr>
                    <a:spLocks/>
                  </p:cNvSpPr>
                  <p:nvPr/>
                </p:nvSpPr>
                <p:spPr bwMode="auto">
                  <a:xfrm>
                    <a:off x="4090" y="1524"/>
                    <a:ext cx="7" cy="37"/>
                  </a:xfrm>
                  <a:custGeom>
                    <a:avLst/>
                    <a:gdLst/>
                    <a:ahLst/>
                    <a:cxnLst>
                      <a:cxn ang="0">
                        <a:pos x="18" y="112"/>
                      </a:cxn>
                      <a:cxn ang="0">
                        <a:pos x="22" y="108"/>
                      </a:cxn>
                      <a:cxn ang="0">
                        <a:pos x="16" y="93"/>
                      </a:cxn>
                      <a:cxn ang="0">
                        <a:pos x="9" y="59"/>
                      </a:cxn>
                      <a:cxn ang="0">
                        <a:pos x="9" y="31"/>
                      </a:cxn>
                      <a:cxn ang="0">
                        <a:pos x="11" y="16"/>
                      </a:cxn>
                      <a:cxn ang="0">
                        <a:pos x="9" y="4"/>
                      </a:cxn>
                      <a:cxn ang="0">
                        <a:pos x="0" y="0"/>
                      </a:cxn>
                      <a:cxn ang="0">
                        <a:pos x="0" y="5"/>
                      </a:cxn>
                      <a:cxn ang="0">
                        <a:pos x="5" y="20"/>
                      </a:cxn>
                      <a:cxn ang="0">
                        <a:pos x="5" y="38"/>
                      </a:cxn>
                      <a:cxn ang="0">
                        <a:pos x="5" y="59"/>
                      </a:cxn>
                      <a:cxn ang="0">
                        <a:pos x="7" y="74"/>
                      </a:cxn>
                      <a:cxn ang="0">
                        <a:pos x="18" y="112"/>
                      </a:cxn>
                    </a:cxnLst>
                    <a:rect l="0" t="0" r="r" b="b"/>
                    <a:pathLst>
                      <a:path w="22" h="112">
                        <a:moveTo>
                          <a:pt x="18" y="112"/>
                        </a:moveTo>
                        <a:lnTo>
                          <a:pt x="22" y="108"/>
                        </a:lnTo>
                        <a:lnTo>
                          <a:pt x="16" y="93"/>
                        </a:lnTo>
                        <a:lnTo>
                          <a:pt x="9" y="59"/>
                        </a:lnTo>
                        <a:lnTo>
                          <a:pt x="9" y="31"/>
                        </a:lnTo>
                        <a:lnTo>
                          <a:pt x="11" y="16"/>
                        </a:lnTo>
                        <a:lnTo>
                          <a:pt x="9" y="4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  <a:lnTo>
                          <a:pt x="5" y="20"/>
                        </a:lnTo>
                        <a:lnTo>
                          <a:pt x="5" y="38"/>
                        </a:lnTo>
                        <a:lnTo>
                          <a:pt x="5" y="59"/>
                        </a:lnTo>
                        <a:lnTo>
                          <a:pt x="7" y="74"/>
                        </a:lnTo>
                        <a:lnTo>
                          <a:pt x="18" y="112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16" name="Group 224"/>
                <p:cNvGrpSpPr>
                  <a:grpSpLocks/>
                </p:cNvGrpSpPr>
                <p:nvPr/>
              </p:nvGrpSpPr>
              <p:grpSpPr bwMode="auto">
                <a:xfrm>
                  <a:off x="4000" y="1018"/>
                  <a:ext cx="206" cy="357"/>
                  <a:chOff x="4000" y="1018"/>
                  <a:chExt cx="206" cy="357"/>
                </a:xfrm>
              </p:grpSpPr>
              <p:sp>
                <p:nvSpPr>
                  <p:cNvPr id="120" name="Freeform 225"/>
                  <p:cNvSpPr>
                    <a:spLocks/>
                  </p:cNvSpPr>
                  <p:nvPr/>
                </p:nvSpPr>
                <p:spPr bwMode="auto">
                  <a:xfrm>
                    <a:off x="4000" y="1018"/>
                    <a:ext cx="206" cy="357"/>
                  </a:xfrm>
                  <a:custGeom>
                    <a:avLst/>
                    <a:gdLst/>
                    <a:ahLst/>
                    <a:cxnLst>
                      <a:cxn ang="0">
                        <a:pos x="451" y="10"/>
                      </a:cxn>
                      <a:cxn ang="0">
                        <a:pos x="394" y="77"/>
                      </a:cxn>
                      <a:cxn ang="0">
                        <a:pos x="285" y="107"/>
                      </a:cxn>
                      <a:cxn ang="0">
                        <a:pos x="229" y="113"/>
                      </a:cxn>
                      <a:cxn ang="0">
                        <a:pos x="151" y="135"/>
                      </a:cxn>
                      <a:cxn ang="0">
                        <a:pos x="120" y="166"/>
                      </a:cxn>
                      <a:cxn ang="0">
                        <a:pos x="98" y="213"/>
                      </a:cxn>
                      <a:cxn ang="0">
                        <a:pos x="97" y="253"/>
                      </a:cxn>
                      <a:cxn ang="0">
                        <a:pos x="77" y="371"/>
                      </a:cxn>
                      <a:cxn ang="0">
                        <a:pos x="69" y="426"/>
                      </a:cxn>
                      <a:cxn ang="0">
                        <a:pos x="57" y="506"/>
                      </a:cxn>
                      <a:cxn ang="0">
                        <a:pos x="36" y="581"/>
                      </a:cxn>
                      <a:cxn ang="0">
                        <a:pos x="24" y="655"/>
                      </a:cxn>
                      <a:cxn ang="0">
                        <a:pos x="24" y="730"/>
                      </a:cxn>
                      <a:cxn ang="0">
                        <a:pos x="12" y="826"/>
                      </a:cxn>
                      <a:cxn ang="0">
                        <a:pos x="8" y="953"/>
                      </a:cxn>
                      <a:cxn ang="0">
                        <a:pos x="0" y="1040"/>
                      </a:cxn>
                      <a:cxn ang="0">
                        <a:pos x="37" y="1048"/>
                      </a:cxn>
                      <a:cxn ang="0">
                        <a:pos x="66" y="1056"/>
                      </a:cxn>
                      <a:cxn ang="0">
                        <a:pos x="99" y="1063"/>
                      </a:cxn>
                      <a:cxn ang="0">
                        <a:pos x="152" y="1069"/>
                      </a:cxn>
                      <a:cxn ang="0">
                        <a:pos x="198" y="1072"/>
                      </a:cxn>
                      <a:cxn ang="0">
                        <a:pos x="235" y="1060"/>
                      </a:cxn>
                      <a:cxn ang="0">
                        <a:pos x="270" y="1035"/>
                      </a:cxn>
                      <a:cxn ang="0">
                        <a:pos x="262" y="954"/>
                      </a:cxn>
                      <a:cxn ang="0">
                        <a:pos x="262" y="867"/>
                      </a:cxn>
                      <a:cxn ang="0">
                        <a:pos x="257" y="771"/>
                      </a:cxn>
                      <a:cxn ang="0">
                        <a:pos x="257" y="583"/>
                      </a:cxn>
                      <a:cxn ang="0">
                        <a:pos x="275" y="748"/>
                      </a:cxn>
                      <a:cxn ang="0">
                        <a:pos x="285" y="782"/>
                      </a:cxn>
                      <a:cxn ang="0">
                        <a:pos x="315" y="803"/>
                      </a:cxn>
                      <a:cxn ang="0">
                        <a:pos x="316" y="872"/>
                      </a:cxn>
                      <a:cxn ang="0">
                        <a:pos x="365" y="889"/>
                      </a:cxn>
                      <a:cxn ang="0">
                        <a:pos x="476" y="902"/>
                      </a:cxn>
                      <a:cxn ang="0">
                        <a:pos x="618" y="896"/>
                      </a:cxn>
                      <a:cxn ang="0">
                        <a:pos x="609" y="833"/>
                      </a:cxn>
                      <a:cxn ang="0">
                        <a:pos x="597" y="758"/>
                      </a:cxn>
                      <a:cxn ang="0">
                        <a:pos x="590" y="672"/>
                      </a:cxn>
                      <a:cxn ang="0">
                        <a:pos x="581" y="560"/>
                      </a:cxn>
                      <a:cxn ang="0">
                        <a:pos x="590" y="426"/>
                      </a:cxn>
                      <a:cxn ang="0">
                        <a:pos x="597" y="302"/>
                      </a:cxn>
                      <a:cxn ang="0">
                        <a:pos x="602" y="215"/>
                      </a:cxn>
                      <a:cxn ang="0">
                        <a:pos x="582" y="163"/>
                      </a:cxn>
                      <a:cxn ang="0">
                        <a:pos x="551" y="154"/>
                      </a:cxn>
                      <a:cxn ang="0">
                        <a:pos x="507" y="113"/>
                      </a:cxn>
                      <a:cxn ang="0">
                        <a:pos x="481" y="88"/>
                      </a:cxn>
                      <a:cxn ang="0">
                        <a:pos x="469" y="50"/>
                      </a:cxn>
                      <a:cxn ang="0">
                        <a:pos x="474" y="0"/>
                      </a:cxn>
                      <a:cxn ang="0">
                        <a:pos x="451" y="10"/>
                      </a:cxn>
                    </a:cxnLst>
                    <a:rect l="0" t="0" r="r" b="b"/>
                    <a:pathLst>
                      <a:path w="618" h="1072">
                        <a:moveTo>
                          <a:pt x="451" y="10"/>
                        </a:moveTo>
                        <a:lnTo>
                          <a:pt x="394" y="77"/>
                        </a:lnTo>
                        <a:lnTo>
                          <a:pt x="285" y="107"/>
                        </a:lnTo>
                        <a:lnTo>
                          <a:pt x="229" y="113"/>
                        </a:lnTo>
                        <a:lnTo>
                          <a:pt x="151" y="135"/>
                        </a:lnTo>
                        <a:lnTo>
                          <a:pt x="120" y="166"/>
                        </a:lnTo>
                        <a:lnTo>
                          <a:pt x="98" y="213"/>
                        </a:lnTo>
                        <a:lnTo>
                          <a:pt x="97" y="253"/>
                        </a:lnTo>
                        <a:lnTo>
                          <a:pt x="77" y="371"/>
                        </a:lnTo>
                        <a:lnTo>
                          <a:pt x="69" y="426"/>
                        </a:lnTo>
                        <a:lnTo>
                          <a:pt x="57" y="506"/>
                        </a:lnTo>
                        <a:lnTo>
                          <a:pt x="36" y="581"/>
                        </a:lnTo>
                        <a:lnTo>
                          <a:pt x="24" y="655"/>
                        </a:lnTo>
                        <a:lnTo>
                          <a:pt x="24" y="730"/>
                        </a:lnTo>
                        <a:lnTo>
                          <a:pt x="12" y="826"/>
                        </a:lnTo>
                        <a:lnTo>
                          <a:pt x="8" y="953"/>
                        </a:lnTo>
                        <a:lnTo>
                          <a:pt x="0" y="1040"/>
                        </a:lnTo>
                        <a:lnTo>
                          <a:pt x="37" y="1048"/>
                        </a:lnTo>
                        <a:lnTo>
                          <a:pt x="66" y="1056"/>
                        </a:lnTo>
                        <a:lnTo>
                          <a:pt x="99" y="1063"/>
                        </a:lnTo>
                        <a:lnTo>
                          <a:pt x="152" y="1069"/>
                        </a:lnTo>
                        <a:lnTo>
                          <a:pt x="198" y="1072"/>
                        </a:lnTo>
                        <a:lnTo>
                          <a:pt x="235" y="1060"/>
                        </a:lnTo>
                        <a:lnTo>
                          <a:pt x="270" y="1035"/>
                        </a:lnTo>
                        <a:lnTo>
                          <a:pt x="262" y="954"/>
                        </a:lnTo>
                        <a:lnTo>
                          <a:pt x="262" y="867"/>
                        </a:lnTo>
                        <a:lnTo>
                          <a:pt x="257" y="771"/>
                        </a:lnTo>
                        <a:lnTo>
                          <a:pt x="257" y="583"/>
                        </a:lnTo>
                        <a:lnTo>
                          <a:pt x="275" y="748"/>
                        </a:lnTo>
                        <a:lnTo>
                          <a:pt x="285" y="782"/>
                        </a:lnTo>
                        <a:lnTo>
                          <a:pt x="315" y="803"/>
                        </a:lnTo>
                        <a:lnTo>
                          <a:pt x="316" y="872"/>
                        </a:lnTo>
                        <a:lnTo>
                          <a:pt x="365" y="889"/>
                        </a:lnTo>
                        <a:lnTo>
                          <a:pt x="476" y="902"/>
                        </a:lnTo>
                        <a:lnTo>
                          <a:pt x="618" y="896"/>
                        </a:lnTo>
                        <a:lnTo>
                          <a:pt x="609" y="833"/>
                        </a:lnTo>
                        <a:lnTo>
                          <a:pt x="597" y="758"/>
                        </a:lnTo>
                        <a:lnTo>
                          <a:pt x="590" y="672"/>
                        </a:lnTo>
                        <a:lnTo>
                          <a:pt x="581" y="560"/>
                        </a:lnTo>
                        <a:lnTo>
                          <a:pt x="590" y="426"/>
                        </a:lnTo>
                        <a:lnTo>
                          <a:pt x="597" y="302"/>
                        </a:lnTo>
                        <a:lnTo>
                          <a:pt x="602" y="215"/>
                        </a:lnTo>
                        <a:lnTo>
                          <a:pt x="582" y="163"/>
                        </a:lnTo>
                        <a:lnTo>
                          <a:pt x="551" y="154"/>
                        </a:lnTo>
                        <a:lnTo>
                          <a:pt x="507" y="113"/>
                        </a:lnTo>
                        <a:lnTo>
                          <a:pt x="481" y="88"/>
                        </a:lnTo>
                        <a:lnTo>
                          <a:pt x="469" y="50"/>
                        </a:lnTo>
                        <a:lnTo>
                          <a:pt x="474" y="0"/>
                        </a:lnTo>
                        <a:lnTo>
                          <a:pt x="451" y="10"/>
                        </a:lnTo>
                        <a:close/>
                      </a:path>
                    </a:pathLst>
                  </a:custGeom>
                  <a:solidFill>
                    <a:srgbClr val="40004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21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4003" y="1028"/>
                    <a:ext cx="198" cy="340"/>
                    <a:chOff x="4003" y="1028"/>
                    <a:chExt cx="198" cy="340"/>
                  </a:xfrm>
                </p:grpSpPr>
                <p:sp>
                  <p:nvSpPr>
                    <p:cNvPr id="122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4003" y="1041"/>
                      <a:ext cx="198" cy="327"/>
                    </a:xfrm>
                    <a:custGeom>
                      <a:avLst/>
                      <a:gdLst/>
                      <a:ahLst/>
                      <a:cxnLst>
                        <a:cxn ang="0">
                          <a:pos x="582" y="731"/>
                        </a:cxn>
                        <a:cxn ang="0">
                          <a:pos x="561" y="418"/>
                        </a:cxn>
                        <a:cxn ang="0">
                          <a:pos x="577" y="220"/>
                        </a:cxn>
                        <a:cxn ang="0">
                          <a:pos x="564" y="107"/>
                        </a:cxn>
                        <a:cxn ang="0">
                          <a:pos x="499" y="136"/>
                        </a:cxn>
                        <a:cxn ang="0">
                          <a:pos x="446" y="111"/>
                        </a:cxn>
                        <a:cxn ang="0">
                          <a:pos x="413" y="0"/>
                        </a:cxn>
                        <a:cxn ang="0">
                          <a:pos x="315" y="41"/>
                        </a:cxn>
                        <a:cxn ang="0">
                          <a:pos x="208" y="61"/>
                        </a:cxn>
                        <a:cxn ang="0">
                          <a:pos x="118" y="116"/>
                        </a:cxn>
                        <a:cxn ang="0">
                          <a:pos x="127" y="282"/>
                        </a:cxn>
                        <a:cxn ang="0">
                          <a:pos x="167" y="448"/>
                        </a:cxn>
                        <a:cxn ang="0">
                          <a:pos x="192" y="647"/>
                        </a:cxn>
                        <a:cxn ang="0">
                          <a:pos x="143" y="390"/>
                        </a:cxn>
                        <a:cxn ang="0">
                          <a:pos x="94" y="245"/>
                        </a:cxn>
                        <a:cxn ang="0">
                          <a:pos x="77" y="465"/>
                        </a:cxn>
                        <a:cxn ang="0">
                          <a:pos x="110" y="635"/>
                        </a:cxn>
                        <a:cxn ang="0">
                          <a:pos x="110" y="835"/>
                        </a:cxn>
                        <a:cxn ang="0">
                          <a:pos x="94" y="788"/>
                        </a:cxn>
                        <a:cxn ang="0">
                          <a:pos x="90" y="631"/>
                        </a:cxn>
                        <a:cxn ang="0">
                          <a:pos x="61" y="497"/>
                        </a:cxn>
                        <a:cxn ang="0">
                          <a:pos x="41" y="543"/>
                        </a:cxn>
                        <a:cxn ang="0">
                          <a:pos x="28" y="638"/>
                        </a:cxn>
                        <a:cxn ang="0">
                          <a:pos x="16" y="751"/>
                        </a:cxn>
                        <a:cxn ang="0">
                          <a:pos x="53" y="627"/>
                        </a:cxn>
                        <a:cxn ang="0">
                          <a:pos x="37" y="738"/>
                        </a:cxn>
                        <a:cxn ang="0">
                          <a:pos x="12" y="847"/>
                        </a:cxn>
                        <a:cxn ang="0">
                          <a:pos x="0" y="967"/>
                        </a:cxn>
                        <a:cxn ang="0">
                          <a:pos x="49" y="958"/>
                        </a:cxn>
                        <a:cxn ang="0">
                          <a:pos x="134" y="980"/>
                        </a:cxn>
                        <a:cxn ang="0">
                          <a:pos x="201" y="967"/>
                        </a:cxn>
                        <a:cxn ang="0">
                          <a:pos x="241" y="863"/>
                        </a:cxn>
                        <a:cxn ang="0">
                          <a:pos x="229" y="743"/>
                        </a:cxn>
                        <a:cxn ang="0">
                          <a:pos x="238" y="568"/>
                        </a:cxn>
                        <a:cxn ang="0">
                          <a:pos x="224" y="381"/>
                        </a:cxn>
                        <a:cxn ang="0">
                          <a:pos x="208" y="273"/>
                        </a:cxn>
                        <a:cxn ang="0">
                          <a:pos x="245" y="411"/>
                        </a:cxn>
                        <a:cxn ang="0">
                          <a:pos x="266" y="515"/>
                        </a:cxn>
                        <a:cxn ang="0">
                          <a:pos x="274" y="643"/>
                        </a:cxn>
                        <a:cxn ang="0">
                          <a:pos x="291" y="652"/>
                        </a:cxn>
                        <a:cxn ang="0">
                          <a:pos x="291" y="506"/>
                        </a:cxn>
                        <a:cxn ang="0">
                          <a:pos x="278" y="386"/>
                        </a:cxn>
                        <a:cxn ang="0">
                          <a:pos x="307" y="502"/>
                        </a:cxn>
                        <a:cxn ang="0">
                          <a:pos x="307" y="631"/>
                        </a:cxn>
                        <a:cxn ang="0">
                          <a:pos x="311" y="706"/>
                        </a:cxn>
                        <a:cxn ang="0">
                          <a:pos x="319" y="793"/>
                        </a:cxn>
                        <a:cxn ang="0">
                          <a:pos x="430" y="810"/>
                        </a:cxn>
                        <a:cxn ang="0">
                          <a:pos x="381" y="663"/>
                        </a:cxn>
                        <a:cxn ang="0">
                          <a:pos x="372" y="490"/>
                        </a:cxn>
                        <a:cxn ang="0">
                          <a:pos x="388" y="511"/>
                        </a:cxn>
                        <a:cxn ang="0">
                          <a:pos x="388" y="635"/>
                        </a:cxn>
                        <a:cxn ang="0">
                          <a:pos x="421" y="760"/>
                        </a:cxn>
                        <a:cxn ang="0">
                          <a:pos x="499" y="817"/>
                        </a:cxn>
                      </a:cxnLst>
                      <a:rect l="0" t="0" r="r" b="b"/>
                      <a:pathLst>
                        <a:path w="594" h="980">
                          <a:moveTo>
                            <a:pt x="594" y="822"/>
                          </a:moveTo>
                          <a:lnTo>
                            <a:pt x="582" y="731"/>
                          </a:lnTo>
                          <a:lnTo>
                            <a:pt x="557" y="560"/>
                          </a:lnTo>
                          <a:lnTo>
                            <a:pt x="561" y="418"/>
                          </a:lnTo>
                          <a:lnTo>
                            <a:pt x="569" y="323"/>
                          </a:lnTo>
                          <a:lnTo>
                            <a:pt x="577" y="220"/>
                          </a:lnTo>
                          <a:lnTo>
                            <a:pt x="577" y="166"/>
                          </a:lnTo>
                          <a:lnTo>
                            <a:pt x="564" y="107"/>
                          </a:lnTo>
                          <a:lnTo>
                            <a:pt x="536" y="111"/>
                          </a:lnTo>
                          <a:lnTo>
                            <a:pt x="499" y="136"/>
                          </a:lnTo>
                          <a:lnTo>
                            <a:pt x="479" y="161"/>
                          </a:lnTo>
                          <a:lnTo>
                            <a:pt x="446" y="111"/>
                          </a:lnTo>
                          <a:lnTo>
                            <a:pt x="430" y="70"/>
                          </a:lnTo>
                          <a:lnTo>
                            <a:pt x="413" y="0"/>
                          </a:lnTo>
                          <a:lnTo>
                            <a:pt x="384" y="28"/>
                          </a:lnTo>
                          <a:lnTo>
                            <a:pt x="315" y="41"/>
                          </a:lnTo>
                          <a:lnTo>
                            <a:pt x="249" y="61"/>
                          </a:lnTo>
                          <a:lnTo>
                            <a:pt x="208" y="61"/>
                          </a:lnTo>
                          <a:lnTo>
                            <a:pt x="143" y="95"/>
                          </a:lnTo>
                          <a:lnTo>
                            <a:pt x="118" y="116"/>
                          </a:lnTo>
                          <a:lnTo>
                            <a:pt x="102" y="198"/>
                          </a:lnTo>
                          <a:lnTo>
                            <a:pt x="127" y="282"/>
                          </a:lnTo>
                          <a:lnTo>
                            <a:pt x="159" y="390"/>
                          </a:lnTo>
                          <a:lnTo>
                            <a:pt x="167" y="448"/>
                          </a:lnTo>
                          <a:lnTo>
                            <a:pt x="188" y="572"/>
                          </a:lnTo>
                          <a:lnTo>
                            <a:pt x="192" y="647"/>
                          </a:lnTo>
                          <a:lnTo>
                            <a:pt x="159" y="502"/>
                          </a:lnTo>
                          <a:lnTo>
                            <a:pt x="143" y="390"/>
                          </a:lnTo>
                          <a:lnTo>
                            <a:pt x="118" y="315"/>
                          </a:lnTo>
                          <a:lnTo>
                            <a:pt x="94" y="245"/>
                          </a:lnTo>
                          <a:lnTo>
                            <a:pt x="77" y="365"/>
                          </a:lnTo>
                          <a:lnTo>
                            <a:pt x="77" y="465"/>
                          </a:lnTo>
                          <a:lnTo>
                            <a:pt x="81" y="511"/>
                          </a:lnTo>
                          <a:lnTo>
                            <a:pt x="110" y="635"/>
                          </a:lnTo>
                          <a:lnTo>
                            <a:pt x="118" y="722"/>
                          </a:lnTo>
                          <a:lnTo>
                            <a:pt x="110" y="835"/>
                          </a:lnTo>
                          <a:lnTo>
                            <a:pt x="110" y="901"/>
                          </a:lnTo>
                          <a:lnTo>
                            <a:pt x="94" y="788"/>
                          </a:lnTo>
                          <a:lnTo>
                            <a:pt x="97" y="710"/>
                          </a:lnTo>
                          <a:lnTo>
                            <a:pt x="90" y="631"/>
                          </a:lnTo>
                          <a:lnTo>
                            <a:pt x="69" y="543"/>
                          </a:lnTo>
                          <a:lnTo>
                            <a:pt x="61" y="497"/>
                          </a:lnTo>
                          <a:lnTo>
                            <a:pt x="61" y="465"/>
                          </a:lnTo>
                          <a:lnTo>
                            <a:pt x="41" y="543"/>
                          </a:lnTo>
                          <a:lnTo>
                            <a:pt x="32" y="606"/>
                          </a:lnTo>
                          <a:lnTo>
                            <a:pt x="28" y="638"/>
                          </a:lnTo>
                          <a:lnTo>
                            <a:pt x="28" y="685"/>
                          </a:lnTo>
                          <a:lnTo>
                            <a:pt x="16" y="751"/>
                          </a:lnTo>
                          <a:lnTo>
                            <a:pt x="44" y="672"/>
                          </a:lnTo>
                          <a:lnTo>
                            <a:pt x="53" y="627"/>
                          </a:lnTo>
                          <a:lnTo>
                            <a:pt x="53" y="672"/>
                          </a:lnTo>
                          <a:lnTo>
                            <a:pt x="37" y="738"/>
                          </a:lnTo>
                          <a:lnTo>
                            <a:pt x="16" y="793"/>
                          </a:lnTo>
                          <a:lnTo>
                            <a:pt x="12" y="847"/>
                          </a:lnTo>
                          <a:lnTo>
                            <a:pt x="7" y="913"/>
                          </a:lnTo>
                          <a:lnTo>
                            <a:pt x="0" y="967"/>
                          </a:lnTo>
                          <a:lnTo>
                            <a:pt x="28" y="963"/>
                          </a:lnTo>
                          <a:lnTo>
                            <a:pt x="49" y="958"/>
                          </a:lnTo>
                          <a:lnTo>
                            <a:pt x="81" y="976"/>
                          </a:lnTo>
                          <a:lnTo>
                            <a:pt x="134" y="980"/>
                          </a:lnTo>
                          <a:lnTo>
                            <a:pt x="176" y="976"/>
                          </a:lnTo>
                          <a:lnTo>
                            <a:pt x="201" y="967"/>
                          </a:lnTo>
                          <a:lnTo>
                            <a:pt x="241" y="955"/>
                          </a:lnTo>
                          <a:lnTo>
                            <a:pt x="241" y="863"/>
                          </a:lnTo>
                          <a:lnTo>
                            <a:pt x="241" y="801"/>
                          </a:lnTo>
                          <a:lnTo>
                            <a:pt x="229" y="743"/>
                          </a:lnTo>
                          <a:lnTo>
                            <a:pt x="233" y="660"/>
                          </a:lnTo>
                          <a:lnTo>
                            <a:pt x="238" y="568"/>
                          </a:lnTo>
                          <a:lnTo>
                            <a:pt x="238" y="493"/>
                          </a:lnTo>
                          <a:lnTo>
                            <a:pt x="224" y="381"/>
                          </a:lnTo>
                          <a:lnTo>
                            <a:pt x="208" y="320"/>
                          </a:lnTo>
                          <a:lnTo>
                            <a:pt x="208" y="273"/>
                          </a:lnTo>
                          <a:lnTo>
                            <a:pt x="224" y="332"/>
                          </a:lnTo>
                          <a:lnTo>
                            <a:pt x="245" y="411"/>
                          </a:lnTo>
                          <a:lnTo>
                            <a:pt x="249" y="461"/>
                          </a:lnTo>
                          <a:lnTo>
                            <a:pt x="266" y="515"/>
                          </a:lnTo>
                          <a:lnTo>
                            <a:pt x="274" y="581"/>
                          </a:lnTo>
                          <a:lnTo>
                            <a:pt x="274" y="643"/>
                          </a:lnTo>
                          <a:lnTo>
                            <a:pt x="291" y="701"/>
                          </a:lnTo>
                          <a:lnTo>
                            <a:pt x="291" y="652"/>
                          </a:lnTo>
                          <a:lnTo>
                            <a:pt x="291" y="590"/>
                          </a:lnTo>
                          <a:lnTo>
                            <a:pt x="291" y="506"/>
                          </a:lnTo>
                          <a:lnTo>
                            <a:pt x="282" y="436"/>
                          </a:lnTo>
                          <a:lnTo>
                            <a:pt x="278" y="386"/>
                          </a:lnTo>
                          <a:lnTo>
                            <a:pt x="291" y="443"/>
                          </a:lnTo>
                          <a:lnTo>
                            <a:pt x="307" y="502"/>
                          </a:lnTo>
                          <a:lnTo>
                            <a:pt x="307" y="565"/>
                          </a:lnTo>
                          <a:lnTo>
                            <a:pt x="307" y="631"/>
                          </a:lnTo>
                          <a:lnTo>
                            <a:pt x="307" y="685"/>
                          </a:lnTo>
                          <a:lnTo>
                            <a:pt x="311" y="706"/>
                          </a:lnTo>
                          <a:lnTo>
                            <a:pt x="319" y="726"/>
                          </a:lnTo>
                          <a:lnTo>
                            <a:pt x="319" y="793"/>
                          </a:lnTo>
                          <a:lnTo>
                            <a:pt x="356" y="810"/>
                          </a:lnTo>
                          <a:lnTo>
                            <a:pt x="430" y="810"/>
                          </a:lnTo>
                          <a:lnTo>
                            <a:pt x="405" y="735"/>
                          </a:lnTo>
                          <a:lnTo>
                            <a:pt x="381" y="663"/>
                          </a:lnTo>
                          <a:lnTo>
                            <a:pt x="372" y="568"/>
                          </a:lnTo>
                          <a:lnTo>
                            <a:pt x="372" y="490"/>
                          </a:lnTo>
                          <a:lnTo>
                            <a:pt x="356" y="415"/>
                          </a:lnTo>
                          <a:lnTo>
                            <a:pt x="388" y="511"/>
                          </a:lnTo>
                          <a:lnTo>
                            <a:pt x="388" y="560"/>
                          </a:lnTo>
                          <a:lnTo>
                            <a:pt x="388" y="635"/>
                          </a:lnTo>
                          <a:lnTo>
                            <a:pt x="409" y="706"/>
                          </a:lnTo>
                          <a:lnTo>
                            <a:pt x="421" y="760"/>
                          </a:lnTo>
                          <a:lnTo>
                            <a:pt x="446" y="822"/>
                          </a:lnTo>
                          <a:lnTo>
                            <a:pt x="499" y="817"/>
                          </a:lnTo>
                          <a:lnTo>
                            <a:pt x="594" y="822"/>
                          </a:lnTo>
                          <a:close/>
                        </a:path>
                      </a:pathLst>
                    </a:custGeom>
                    <a:solidFill>
                      <a:srgbClr val="60006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23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4143" y="1028"/>
                      <a:ext cx="42" cy="61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34"/>
                        </a:cxn>
                        <a:cxn ang="0">
                          <a:pos x="11" y="80"/>
                        </a:cxn>
                        <a:cxn ang="0">
                          <a:pos x="31" y="132"/>
                        </a:cxn>
                        <a:cxn ang="0">
                          <a:pos x="40" y="155"/>
                        </a:cxn>
                        <a:cxn ang="0">
                          <a:pos x="57" y="183"/>
                        </a:cxn>
                        <a:cxn ang="0">
                          <a:pos x="82" y="161"/>
                        </a:cxn>
                        <a:cxn ang="0">
                          <a:pos x="99" y="150"/>
                        </a:cxn>
                        <a:cxn ang="0">
                          <a:pos x="126" y="137"/>
                        </a:cxn>
                        <a:cxn ang="0">
                          <a:pos x="90" y="112"/>
                        </a:cxn>
                        <a:cxn ang="0">
                          <a:pos x="62" y="83"/>
                        </a:cxn>
                        <a:cxn ang="0">
                          <a:pos x="41" y="62"/>
                        </a:cxn>
                        <a:cxn ang="0">
                          <a:pos x="27" y="41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26" h="183">
                          <a:moveTo>
                            <a:pt x="29" y="0"/>
                          </a:moveTo>
                          <a:lnTo>
                            <a:pt x="0" y="34"/>
                          </a:lnTo>
                          <a:lnTo>
                            <a:pt x="11" y="80"/>
                          </a:lnTo>
                          <a:lnTo>
                            <a:pt x="31" y="132"/>
                          </a:lnTo>
                          <a:lnTo>
                            <a:pt x="40" y="155"/>
                          </a:lnTo>
                          <a:lnTo>
                            <a:pt x="57" y="183"/>
                          </a:lnTo>
                          <a:lnTo>
                            <a:pt x="82" y="161"/>
                          </a:lnTo>
                          <a:lnTo>
                            <a:pt x="99" y="150"/>
                          </a:lnTo>
                          <a:lnTo>
                            <a:pt x="126" y="137"/>
                          </a:lnTo>
                          <a:lnTo>
                            <a:pt x="90" y="112"/>
                          </a:lnTo>
                          <a:lnTo>
                            <a:pt x="62" y="83"/>
                          </a:lnTo>
                          <a:lnTo>
                            <a:pt x="41" y="62"/>
                          </a:lnTo>
                          <a:lnTo>
                            <a:pt x="27" y="41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17" name="Group 229"/>
                <p:cNvGrpSpPr>
                  <a:grpSpLocks/>
                </p:cNvGrpSpPr>
                <p:nvPr/>
              </p:nvGrpSpPr>
              <p:grpSpPr bwMode="auto">
                <a:xfrm>
                  <a:off x="4106" y="1278"/>
                  <a:ext cx="178" cy="46"/>
                  <a:chOff x="4106" y="1278"/>
                  <a:chExt cx="178" cy="46"/>
                </a:xfrm>
              </p:grpSpPr>
              <p:sp>
                <p:nvSpPr>
                  <p:cNvPr id="118" name="Freeform 230"/>
                  <p:cNvSpPr>
                    <a:spLocks/>
                  </p:cNvSpPr>
                  <p:nvPr/>
                </p:nvSpPr>
                <p:spPr bwMode="auto">
                  <a:xfrm>
                    <a:off x="4106" y="1279"/>
                    <a:ext cx="178" cy="38"/>
                  </a:xfrm>
                  <a:custGeom>
                    <a:avLst/>
                    <a:gdLst/>
                    <a:ahLst/>
                    <a:cxnLst>
                      <a:cxn ang="0">
                        <a:pos x="0" y="18"/>
                      </a:cxn>
                      <a:cxn ang="0">
                        <a:pos x="74" y="24"/>
                      </a:cxn>
                      <a:cxn ang="0">
                        <a:pos x="185" y="27"/>
                      </a:cxn>
                      <a:cxn ang="0">
                        <a:pos x="328" y="24"/>
                      </a:cxn>
                      <a:cxn ang="0">
                        <a:pos x="441" y="12"/>
                      </a:cxn>
                      <a:cxn ang="0">
                        <a:pos x="536" y="0"/>
                      </a:cxn>
                      <a:cxn ang="0">
                        <a:pos x="534" y="72"/>
                      </a:cxn>
                      <a:cxn ang="0">
                        <a:pos x="409" y="104"/>
                      </a:cxn>
                      <a:cxn ang="0">
                        <a:pos x="262" y="114"/>
                      </a:cxn>
                      <a:cxn ang="0">
                        <a:pos x="163" y="114"/>
                      </a:cxn>
                      <a:cxn ang="0">
                        <a:pos x="49" y="108"/>
                      </a:cxn>
                      <a:cxn ang="0">
                        <a:pos x="0" y="89"/>
                      </a:cxn>
                      <a:cxn ang="0">
                        <a:pos x="0" y="18"/>
                      </a:cxn>
                    </a:cxnLst>
                    <a:rect l="0" t="0" r="r" b="b"/>
                    <a:pathLst>
                      <a:path w="536" h="114">
                        <a:moveTo>
                          <a:pt x="0" y="18"/>
                        </a:moveTo>
                        <a:lnTo>
                          <a:pt x="74" y="24"/>
                        </a:lnTo>
                        <a:lnTo>
                          <a:pt x="185" y="27"/>
                        </a:lnTo>
                        <a:lnTo>
                          <a:pt x="328" y="24"/>
                        </a:lnTo>
                        <a:lnTo>
                          <a:pt x="441" y="12"/>
                        </a:lnTo>
                        <a:lnTo>
                          <a:pt x="536" y="0"/>
                        </a:lnTo>
                        <a:lnTo>
                          <a:pt x="534" y="72"/>
                        </a:lnTo>
                        <a:lnTo>
                          <a:pt x="409" y="104"/>
                        </a:lnTo>
                        <a:lnTo>
                          <a:pt x="262" y="114"/>
                        </a:lnTo>
                        <a:lnTo>
                          <a:pt x="163" y="114"/>
                        </a:lnTo>
                        <a:lnTo>
                          <a:pt x="49" y="108"/>
                        </a:lnTo>
                        <a:lnTo>
                          <a:pt x="0" y="89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9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4157" y="1278"/>
                    <a:ext cx="76" cy="46"/>
                  </a:xfrm>
                  <a:prstGeom prst="ellipse">
                    <a:avLst/>
                  </a:prstGeom>
                  <a:solidFill>
                    <a:srgbClr val="800000"/>
                  </a:solidFill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25" name="Group 232"/>
              <p:cNvGrpSpPr>
                <a:grpSpLocks/>
              </p:cNvGrpSpPr>
              <p:nvPr/>
            </p:nvGrpSpPr>
            <p:grpSpPr bwMode="auto">
              <a:xfrm>
                <a:off x="4320" y="828"/>
                <a:ext cx="419" cy="1302"/>
                <a:chOff x="4320" y="828"/>
                <a:chExt cx="419" cy="1302"/>
              </a:xfrm>
            </p:grpSpPr>
            <p:grpSp>
              <p:nvGrpSpPr>
                <p:cNvPr id="26" name="Group 233"/>
                <p:cNvGrpSpPr>
                  <a:grpSpLocks/>
                </p:cNvGrpSpPr>
                <p:nvPr/>
              </p:nvGrpSpPr>
              <p:grpSpPr bwMode="auto">
                <a:xfrm>
                  <a:off x="4477" y="995"/>
                  <a:ext cx="116" cy="205"/>
                  <a:chOff x="4477" y="995"/>
                  <a:chExt cx="116" cy="205"/>
                </a:xfrm>
              </p:grpSpPr>
              <p:sp>
                <p:nvSpPr>
                  <p:cNvPr id="100" name="Freeform 234"/>
                  <p:cNvSpPr>
                    <a:spLocks/>
                  </p:cNvSpPr>
                  <p:nvPr/>
                </p:nvSpPr>
                <p:spPr bwMode="auto">
                  <a:xfrm>
                    <a:off x="4477" y="995"/>
                    <a:ext cx="116" cy="205"/>
                  </a:xfrm>
                  <a:custGeom>
                    <a:avLst/>
                    <a:gdLst/>
                    <a:ahLst/>
                    <a:cxnLst>
                      <a:cxn ang="0">
                        <a:pos x="10" y="64"/>
                      </a:cxn>
                      <a:cxn ang="0">
                        <a:pos x="28" y="43"/>
                      </a:cxn>
                      <a:cxn ang="0">
                        <a:pos x="267" y="0"/>
                      </a:cxn>
                      <a:cxn ang="0">
                        <a:pos x="293" y="9"/>
                      </a:cxn>
                      <a:cxn ang="0">
                        <a:pos x="308" y="19"/>
                      </a:cxn>
                      <a:cxn ang="0">
                        <a:pos x="318" y="41"/>
                      </a:cxn>
                      <a:cxn ang="0">
                        <a:pos x="346" y="373"/>
                      </a:cxn>
                      <a:cxn ang="0">
                        <a:pos x="177" y="614"/>
                      </a:cxn>
                      <a:cxn ang="0">
                        <a:pos x="114" y="611"/>
                      </a:cxn>
                      <a:cxn ang="0">
                        <a:pos x="0" y="254"/>
                      </a:cxn>
                      <a:cxn ang="0">
                        <a:pos x="10" y="64"/>
                      </a:cxn>
                    </a:cxnLst>
                    <a:rect l="0" t="0" r="r" b="b"/>
                    <a:pathLst>
                      <a:path w="346" h="614">
                        <a:moveTo>
                          <a:pt x="10" y="64"/>
                        </a:moveTo>
                        <a:lnTo>
                          <a:pt x="28" y="43"/>
                        </a:lnTo>
                        <a:lnTo>
                          <a:pt x="267" y="0"/>
                        </a:lnTo>
                        <a:lnTo>
                          <a:pt x="293" y="9"/>
                        </a:lnTo>
                        <a:lnTo>
                          <a:pt x="308" y="19"/>
                        </a:lnTo>
                        <a:lnTo>
                          <a:pt x="318" y="41"/>
                        </a:lnTo>
                        <a:lnTo>
                          <a:pt x="346" y="373"/>
                        </a:lnTo>
                        <a:lnTo>
                          <a:pt x="177" y="614"/>
                        </a:lnTo>
                        <a:lnTo>
                          <a:pt x="114" y="611"/>
                        </a:lnTo>
                        <a:lnTo>
                          <a:pt x="0" y="254"/>
                        </a:lnTo>
                        <a:lnTo>
                          <a:pt x="10" y="64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1" name="Freeform 235"/>
                  <p:cNvSpPr>
                    <a:spLocks/>
                  </p:cNvSpPr>
                  <p:nvPr/>
                </p:nvSpPr>
                <p:spPr bwMode="auto">
                  <a:xfrm>
                    <a:off x="4486" y="1016"/>
                    <a:ext cx="35" cy="56"/>
                  </a:xfrm>
                  <a:custGeom>
                    <a:avLst/>
                    <a:gdLst/>
                    <a:ahLst/>
                    <a:cxnLst>
                      <a:cxn ang="0">
                        <a:pos x="105" y="83"/>
                      </a:cxn>
                      <a:cxn ang="0">
                        <a:pos x="72" y="119"/>
                      </a:cxn>
                      <a:cxn ang="0">
                        <a:pos x="55" y="168"/>
                      </a:cxn>
                      <a:cxn ang="0">
                        <a:pos x="19" y="126"/>
                      </a:cxn>
                      <a:cxn ang="0">
                        <a:pos x="4" y="102"/>
                      </a:cxn>
                      <a:cxn ang="0">
                        <a:pos x="0" y="56"/>
                      </a:cxn>
                      <a:cxn ang="0">
                        <a:pos x="1" y="0"/>
                      </a:cxn>
                      <a:cxn ang="0">
                        <a:pos x="36" y="37"/>
                      </a:cxn>
                      <a:cxn ang="0">
                        <a:pos x="42" y="54"/>
                      </a:cxn>
                      <a:cxn ang="0">
                        <a:pos x="51" y="66"/>
                      </a:cxn>
                      <a:cxn ang="0">
                        <a:pos x="77" y="79"/>
                      </a:cxn>
                      <a:cxn ang="0">
                        <a:pos x="105" y="83"/>
                      </a:cxn>
                    </a:cxnLst>
                    <a:rect l="0" t="0" r="r" b="b"/>
                    <a:pathLst>
                      <a:path w="105" h="168">
                        <a:moveTo>
                          <a:pt x="105" y="83"/>
                        </a:moveTo>
                        <a:lnTo>
                          <a:pt x="72" y="119"/>
                        </a:lnTo>
                        <a:lnTo>
                          <a:pt x="55" y="168"/>
                        </a:lnTo>
                        <a:lnTo>
                          <a:pt x="19" y="126"/>
                        </a:lnTo>
                        <a:lnTo>
                          <a:pt x="4" y="102"/>
                        </a:lnTo>
                        <a:lnTo>
                          <a:pt x="0" y="56"/>
                        </a:lnTo>
                        <a:lnTo>
                          <a:pt x="1" y="0"/>
                        </a:lnTo>
                        <a:lnTo>
                          <a:pt x="36" y="37"/>
                        </a:lnTo>
                        <a:lnTo>
                          <a:pt x="42" y="54"/>
                        </a:lnTo>
                        <a:lnTo>
                          <a:pt x="51" y="66"/>
                        </a:lnTo>
                        <a:lnTo>
                          <a:pt x="77" y="79"/>
                        </a:lnTo>
                        <a:lnTo>
                          <a:pt x="105" y="83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2" name="Freeform 236"/>
                  <p:cNvSpPr>
                    <a:spLocks/>
                  </p:cNvSpPr>
                  <p:nvPr/>
                </p:nvSpPr>
                <p:spPr bwMode="auto">
                  <a:xfrm>
                    <a:off x="4525" y="1002"/>
                    <a:ext cx="56" cy="72"/>
                  </a:xfrm>
                  <a:custGeom>
                    <a:avLst/>
                    <a:gdLst/>
                    <a:ahLst/>
                    <a:cxnLst>
                      <a:cxn ang="0">
                        <a:pos x="0" y="124"/>
                      </a:cxn>
                      <a:cxn ang="0">
                        <a:pos x="17" y="136"/>
                      </a:cxn>
                      <a:cxn ang="0">
                        <a:pos x="38" y="163"/>
                      </a:cxn>
                      <a:cxn ang="0">
                        <a:pos x="55" y="215"/>
                      </a:cxn>
                      <a:cxn ang="0">
                        <a:pos x="97" y="184"/>
                      </a:cxn>
                      <a:cxn ang="0">
                        <a:pos x="135" y="156"/>
                      </a:cxn>
                      <a:cxn ang="0">
                        <a:pos x="163" y="119"/>
                      </a:cxn>
                      <a:cxn ang="0">
                        <a:pos x="163" y="77"/>
                      </a:cxn>
                      <a:cxn ang="0">
                        <a:pos x="168" y="32"/>
                      </a:cxn>
                      <a:cxn ang="0">
                        <a:pos x="166" y="10"/>
                      </a:cxn>
                      <a:cxn ang="0">
                        <a:pos x="156" y="0"/>
                      </a:cxn>
                      <a:cxn ang="0">
                        <a:pos x="156" y="15"/>
                      </a:cxn>
                      <a:cxn ang="0">
                        <a:pos x="132" y="44"/>
                      </a:cxn>
                      <a:cxn ang="0">
                        <a:pos x="101" y="77"/>
                      </a:cxn>
                      <a:cxn ang="0">
                        <a:pos x="69" y="97"/>
                      </a:cxn>
                      <a:cxn ang="0">
                        <a:pos x="36" y="113"/>
                      </a:cxn>
                      <a:cxn ang="0">
                        <a:pos x="0" y="124"/>
                      </a:cxn>
                    </a:cxnLst>
                    <a:rect l="0" t="0" r="r" b="b"/>
                    <a:pathLst>
                      <a:path w="168" h="215">
                        <a:moveTo>
                          <a:pt x="0" y="124"/>
                        </a:moveTo>
                        <a:lnTo>
                          <a:pt x="17" y="136"/>
                        </a:lnTo>
                        <a:lnTo>
                          <a:pt x="38" y="163"/>
                        </a:lnTo>
                        <a:lnTo>
                          <a:pt x="55" y="215"/>
                        </a:lnTo>
                        <a:lnTo>
                          <a:pt x="97" y="184"/>
                        </a:lnTo>
                        <a:lnTo>
                          <a:pt x="135" y="156"/>
                        </a:lnTo>
                        <a:lnTo>
                          <a:pt x="163" y="119"/>
                        </a:lnTo>
                        <a:lnTo>
                          <a:pt x="163" y="77"/>
                        </a:lnTo>
                        <a:lnTo>
                          <a:pt x="168" y="32"/>
                        </a:lnTo>
                        <a:lnTo>
                          <a:pt x="166" y="10"/>
                        </a:lnTo>
                        <a:lnTo>
                          <a:pt x="156" y="0"/>
                        </a:lnTo>
                        <a:lnTo>
                          <a:pt x="156" y="15"/>
                        </a:lnTo>
                        <a:lnTo>
                          <a:pt x="132" y="44"/>
                        </a:lnTo>
                        <a:lnTo>
                          <a:pt x="101" y="77"/>
                        </a:lnTo>
                        <a:lnTo>
                          <a:pt x="69" y="97"/>
                        </a:lnTo>
                        <a:lnTo>
                          <a:pt x="36" y="113"/>
                        </a:lnTo>
                        <a:lnTo>
                          <a:pt x="0" y="124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3" name="Freeform 237"/>
                  <p:cNvSpPr>
                    <a:spLocks/>
                  </p:cNvSpPr>
                  <p:nvPr/>
                </p:nvSpPr>
                <p:spPr bwMode="auto">
                  <a:xfrm>
                    <a:off x="4509" y="1046"/>
                    <a:ext cx="44" cy="140"/>
                  </a:xfrm>
                  <a:custGeom>
                    <a:avLst/>
                    <a:gdLst/>
                    <a:ahLst/>
                    <a:cxnLst>
                      <a:cxn ang="0">
                        <a:pos x="38" y="0"/>
                      </a:cxn>
                      <a:cxn ang="0">
                        <a:pos x="8" y="28"/>
                      </a:cxn>
                      <a:cxn ang="0">
                        <a:pos x="0" y="69"/>
                      </a:cxn>
                      <a:cxn ang="0">
                        <a:pos x="1" y="88"/>
                      </a:cxn>
                      <a:cxn ang="0">
                        <a:pos x="7" y="107"/>
                      </a:cxn>
                      <a:cxn ang="0">
                        <a:pos x="15" y="119"/>
                      </a:cxn>
                      <a:cxn ang="0">
                        <a:pos x="13" y="156"/>
                      </a:cxn>
                      <a:cxn ang="0">
                        <a:pos x="7" y="216"/>
                      </a:cxn>
                      <a:cxn ang="0">
                        <a:pos x="41" y="310"/>
                      </a:cxn>
                      <a:cxn ang="0">
                        <a:pos x="66" y="420"/>
                      </a:cxn>
                      <a:cxn ang="0">
                        <a:pos x="93" y="355"/>
                      </a:cxn>
                      <a:cxn ang="0">
                        <a:pos x="124" y="277"/>
                      </a:cxn>
                      <a:cxn ang="0">
                        <a:pos x="133" y="243"/>
                      </a:cxn>
                      <a:cxn ang="0">
                        <a:pos x="112" y="171"/>
                      </a:cxn>
                      <a:cxn ang="0">
                        <a:pos x="85" y="119"/>
                      </a:cxn>
                      <a:cxn ang="0">
                        <a:pos x="91" y="82"/>
                      </a:cxn>
                      <a:cxn ang="0">
                        <a:pos x="81" y="44"/>
                      </a:cxn>
                      <a:cxn ang="0">
                        <a:pos x="68" y="18"/>
                      </a:cxn>
                      <a:cxn ang="0">
                        <a:pos x="38" y="0"/>
                      </a:cxn>
                    </a:cxnLst>
                    <a:rect l="0" t="0" r="r" b="b"/>
                    <a:pathLst>
                      <a:path w="133" h="420">
                        <a:moveTo>
                          <a:pt x="38" y="0"/>
                        </a:moveTo>
                        <a:lnTo>
                          <a:pt x="8" y="28"/>
                        </a:lnTo>
                        <a:lnTo>
                          <a:pt x="0" y="69"/>
                        </a:lnTo>
                        <a:lnTo>
                          <a:pt x="1" y="88"/>
                        </a:lnTo>
                        <a:lnTo>
                          <a:pt x="7" y="107"/>
                        </a:lnTo>
                        <a:lnTo>
                          <a:pt x="15" y="119"/>
                        </a:lnTo>
                        <a:lnTo>
                          <a:pt x="13" y="156"/>
                        </a:lnTo>
                        <a:lnTo>
                          <a:pt x="7" y="216"/>
                        </a:lnTo>
                        <a:lnTo>
                          <a:pt x="41" y="310"/>
                        </a:lnTo>
                        <a:lnTo>
                          <a:pt x="66" y="420"/>
                        </a:lnTo>
                        <a:lnTo>
                          <a:pt x="93" y="355"/>
                        </a:lnTo>
                        <a:lnTo>
                          <a:pt x="124" y="277"/>
                        </a:lnTo>
                        <a:lnTo>
                          <a:pt x="133" y="243"/>
                        </a:lnTo>
                        <a:lnTo>
                          <a:pt x="112" y="171"/>
                        </a:lnTo>
                        <a:lnTo>
                          <a:pt x="85" y="119"/>
                        </a:lnTo>
                        <a:lnTo>
                          <a:pt x="91" y="82"/>
                        </a:lnTo>
                        <a:lnTo>
                          <a:pt x="81" y="44"/>
                        </a:lnTo>
                        <a:lnTo>
                          <a:pt x="68" y="18"/>
                        </a:lnTo>
                        <a:lnTo>
                          <a:pt x="38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4" name="Freeform 238"/>
                  <p:cNvSpPr>
                    <a:spLocks/>
                  </p:cNvSpPr>
                  <p:nvPr/>
                </p:nvSpPr>
                <p:spPr bwMode="auto">
                  <a:xfrm>
                    <a:off x="4489" y="1055"/>
                    <a:ext cx="22" cy="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3" y="36"/>
                      </a:cxn>
                      <a:cxn ang="0">
                        <a:pos x="43" y="60"/>
                      </a:cxn>
                      <a:cxn ang="0">
                        <a:pos x="54" y="63"/>
                      </a:cxn>
                      <a:cxn ang="0">
                        <a:pos x="68" y="98"/>
                      </a:cxn>
                      <a:cxn ang="0">
                        <a:pos x="62" y="179"/>
                      </a:cxn>
                      <a:cxn ang="0">
                        <a:pos x="53" y="149"/>
                      </a:cxn>
                      <a:cxn ang="0">
                        <a:pos x="30" y="98"/>
                      </a:cxn>
                      <a:cxn ang="0">
                        <a:pos x="13" y="5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8" h="179">
                        <a:moveTo>
                          <a:pt x="0" y="0"/>
                        </a:moveTo>
                        <a:lnTo>
                          <a:pt x="23" y="36"/>
                        </a:lnTo>
                        <a:lnTo>
                          <a:pt x="43" y="60"/>
                        </a:lnTo>
                        <a:lnTo>
                          <a:pt x="54" y="63"/>
                        </a:lnTo>
                        <a:lnTo>
                          <a:pt x="68" y="98"/>
                        </a:lnTo>
                        <a:lnTo>
                          <a:pt x="62" y="179"/>
                        </a:lnTo>
                        <a:lnTo>
                          <a:pt x="53" y="149"/>
                        </a:lnTo>
                        <a:lnTo>
                          <a:pt x="30" y="98"/>
                        </a:lnTo>
                        <a:lnTo>
                          <a:pt x="13" y="5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5" name="Freeform 239"/>
                  <p:cNvSpPr>
                    <a:spLocks/>
                  </p:cNvSpPr>
                  <p:nvPr/>
                </p:nvSpPr>
                <p:spPr bwMode="auto">
                  <a:xfrm>
                    <a:off x="4539" y="1046"/>
                    <a:ext cx="40" cy="79"/>
                  </a:xfrm>
                  <a:custGeom>
                    <a:avLst/>
                    <a:gdLst/>
                    <a:ahLst/>
                    <a:cxnLst>
                      <a:cxn ang="0">
                        <a:pos x="8" y="92"/>
                      </a:cxn>
                      <a:cxn ang="0">
                        <a:pos x="0" y="115"/>
                      </a:cxn>
                      <a:cxn ang="0">
                        <a:pos x="17" y="152"/>
                      </a:cxn>
                      <a:cxn ang="0">
                        <a:pos x="28" y="181"/>
                      </a:cxn>
                      <a:cxn ang="0">
                        <a:pos x="43" y="236"/>
                      </a:cxn>
                      <a:cxn ang="0">
                        <a:pos x="68" y="166"/>
                      </a:cxn>
                      <a:cxn ang="0">
                        <a:pos x="86" y="114"/>
                      </a:cxn>
                      <a:cxn ang="0">
                        <a:pos x="103" y="67"/>
                      </a:cxn>
                      <a:cxn ang="0">
                        <a:pos x="112" y="32"/>
                      </a:cxn>
                      <a:cxn ang="0">
                        <a:pos x="119" y="1"/>
                      </a:cxn>
                      <a:cxn ang="0">
                        <a:pos x="118" y="0"/>
                      </a:cxn>
                      <a:cxn ang="0">
                        <a:pos x="103" y="23"/>
                      </a:cxn>
                      <a:cxn ang="0">
                        <a:pos x="66" y="52"/>
                      </a:cxn>
                      <a:cxn ang="0">
                        <a:pos x="8" y="92"/>
                      </a:cxn>
                    </a:cxnLst>
                    <a:rect l="0" t="0" r="r" b="b"/>
                    <a:pathLst>
                      <a:path w="119" h="236">
                        <a:moveTo>
                          <a:pt x="8" y="92"/>
                        </a:moveTo>
                        <a:lnTo>
                          <a:pt x="0" y="115"/>
                        </a:lnTo>
                        <a:lnTo>
                          <a:pt x="17" y="152"/>
                        </a:lnTo>
                        <a:lnTo>
                          <a:pt x="28" y="181"/>
                        </a:lnTo>
                        <a:lnTo>
                          <a:pt x="43" y="236"/>
                        </a:lnTo>
                        <a:lnTo>
                          <a:pt x="68" y="166"/>
                        </a:lnTo>
                        <a:lnTo>
                          <a:pt x="86" y="114"/>
                        </a:lnTo>
                        <a:lnTo>
                          <a:pt x="103" y="67"/>
                        </a:lnTo>
                        <a:lnTo>
                          <a:pt x="112" y="32"/>
                        </a:lnTo>
                        <a:lnTo>
                          <a:pt x="119" y="1"/>
                        </a:lnTo>
                        <a:lnTo>
                          <a:pt x="118" y="0"/>
                        </a:lnTo>
                        <a:lnTo>
                          <a:pt x="103" y="23"/>
                        </a:lnTo>
                        <a:lnTo>
                          <a:pt x="66" y="52"/>
                        </a:lnTo>
                        <a:lnTo>
                          <a:pt x="8" y="9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27" name="Group 240"/>
                <p:cNvGrpSpPr>
                  <a:grpSpLocks/>
                </p:cNvGrpSpPr>
                <p:nvPr/>
              </p:nvGrpSpPr>
              <p:grpSpPr bwMode="auto">
                <a:xfrm>
                  <a:off x="4368" y="2016"/>
                  <a:ext cx="147" cy="114"/>
                  <a:chOff x="4368" y="2016"/>
                  <a:chExt cx="147" cy="114"/>
                </a:xfrm>
              </p:grpSpPr>
              <p:sp>
                <p:nvSpPr>
                  <p:cNvPr id="97" name="Freeform 241"/>
                  <p:cNvSpPr>
                    <a:spLocks/>
                  </p:cNvSpPr>
                  <p:nvPr/>
                </p:nvSpPr>
                <p:spPr bwMode="auto">
                  <a:xfrm>
                    <a:off x="4368" y="2016"/>
                    <a:ext cx="147" cy="114"/>
                  </a:xfrm>
                  <a:custGeom>
                    <a:avLst/>
                    <a:gdLst/>
                    <a:ahLst/>
                    <a:cxnLst>
                      <a:cxn ang="0">
                        <a:pos x="416" y="0"/>
                      </a:cxn>
                      <a:cxn ang="0">
                        <a:pos x="436" y="54"/>
                      </a:cxn>
                      <a:cxn ang="0">
                        <a:pos x="441" y="103"/>
                      </a:cxn>
                      <a:cxn ang="0">
                        <a:pos x="430" y="160"/>
                      </a:cxn>
                      <a:cxn ang="0">
                        <a:pos x="375" y="190"/>
                      </a:cxn>
                      <a:cxn ang="0">
                        <a:pos x="352" y="185"/>
                      </a:cxn>
                      <a:cxn ang="0">
                        <a:pos x="299" y="277"/>
                      </a:cxn>
                      <a:cxn ang="0">
                        <a:pos x="175" y="331"/>
                      </a:cxn>
                      <a:cxn ang="0">
                        <a:pos x="109" y="344"/>
                      </a:cxn>
                      <a:cxn ang="0">
                        <a:pos x="21" y="331"/>
                      </a:cxn>
                      <a:cxn ang="0">
                        <a:pos x="0" y="298"/>
                      </a:cxn>
                      <a:cxn ang="0">
                        <a:pos x="3" y="247"/>
                      </a:cxn>
                      <a:cxn ang="0">
                        <a:pos x="62" y="209"/>
                      </a:cxn>
                      <a:cxn ang="0">
                        <a:pos x="102" y="168"/>
                      </a:cxn>
                      <a:cxn ang="0">
                        <a:pos x="160" y="85"/>
                      </a:cxn>
                      <a:cxn ang="0">
                        <a:pos x="195" y="43"/>
                      </a:cxn>
                      <a:cxn ang="0">
                        <a:pos x="192" y="5"/>
                      </a:cxn>
                      <a:cxn ang="0">
                        <a:pos x="416" y="0"/>
                      </a:cxn>
                    </a:cxnLst>
                    <a:rect l="0" t="0" r="r" b="b"/>
                    <a:pathLst>
                      <a:path w="441" h="344">
                        <a:moveTo>
                          <a:pt x="416" y="0"/>
                        </a:moveTo>
                        <a:lnTo>
                          <a:pt x="436" y="54"/>
                        </a:lnTo>
                        <a:lnTo>
                          <a:pt x="441" y="103"/>
                        </a:lnTo>
                        <a:lnTo>
                          <a:pt x="430" y="160"/>
                        </a:lnTo>
                        <a:lnTo>
                          <a:pt x="375" y="190"/>
                        </a:lnTo>
                        <a:lnTo>
                          <a:pt x="352" y="185"/>
                        </a:lnTo>
                        <a:lnTo>
                          <a:pt x="299" y="277"/>
                        </a:lnTo>
                        <a:lnTo>
                          <a:pt x="175" y="331"/>
                        </a:lnTo>
                        <a:lnTo>
                          <a:pt x="109" y="344"/>
                        </a:lnTo>
                        <a:lnTo>
                          <a:pt x="21" y="331"/>
                        </a:lnTo>
                        <a:lnTo>
                          <a:pt x="0" y="298"/>
                        </a:lnTo>
                        <a:lnTo>
                          <a:pt x="3" y="247"/>
                        </a:lnTo>
                        <a:lnTo>
                          <a:pt x="62" y="209"/>
                        </a:lnTo>
                        <a:lnTo>
                          <a:pt x="102" y="168"/>
                        </a:lnTo>
                        <a:lnTo>
                          <a:pt x="160" y="85"/>
                        </a:lnTo>
                        <a:lnTo>
                          <a:pt x="195" y="43"/>
                        </a:lnTo>
                        <a:lnTo>
                          <a:pt x="192" y="5"/>
                        </a:lnTo>
                        <a:lnTo>
                          <a:pt x="416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8" name="Freeform 242"/>
                  <p:cNvSpPr>
                    <a:spLocks/>
                  </p:cNvSpPr>
                  <p:nvPr/>
                </p:nvSpPr>
                <p:spPr bwMode="auto">
                  <a:xfrm>
                    <a:off x="4411" y="2031"/>
                    <a:ext cx="66" cy="48"/>
                  </a:xfrm>
                  <a:custGeom>
                    <a:avLst/>
                    <a:gdLst/>
                    <a:ahLst/>
                    <a:cxnLst>
                      <a:cxn ang="0">
                        <a:pos x="198" y="34"/>
                      </a:cxn>
                      <a:cxn ang="0">
                        <a:pos x="175" y="94"/>
                      </a:cxn>
                      <a:cxn ang="0">
                        <a:pos x="134" y="144"/>
                      </a:cxn>
                      <a:cxn ang="0">
                        <a:pos x="74" y="132"/>
                      </a:cxn>
                      <a:cxn ang="0">
                        <a:pos x="0" y="112"/>
                      </a:cxn>
                      <a:cxn ang="0">
                        <a:pos x="41" y="51"/>
                      </a:cxn>
                      <a:cxn ang="0">
                        <a:pos x="54" y="0"/>
                      </a:cxn>
                      <a:cxn ang="0">
                        <a:pos x="198" y="34"/>
                      </a:cxn>
                    </a:cxnLst>
                    <a:rect l="0" t="0" r="r" b="b"/>
                    <a:pathLst>
                      <a:path w="198" h="144">
                        <a:moveTo>
                          <a:pt x="198" y="34"/>
                        </a:moveTo>
                        <a:lnTo>
                          <a:pt x="175" y="94"/>
                        </a:lnTo>
                        <a:lnTo>
                          <a:pt x="134" y="144"/>
                        </a:lnTo>
                        <a:lnTo>
                          <a:pt x="74" y="132"/>
                        </a:lnTo>
                        <a:lnTo>
                          <a:pt x="0" y="112"/>
                        </a:lnTo>
                        <a:lnTo>
                          <a:pt x="41" y="51"/>
                        </a:lnTo>
                        <a:lnTo>
                          <a:pt x="54" y="0"/>
                        </a:lnTo>
                        <a:lnTo>
                          <a:pt x="198" y="34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9" name="Freeform 243"/>
                  <p:cNvSpPr>
                    <a:spLocks/>
                  </p:cNvSpPr>
                  <p:nvPr/>
                </p:nvSpPr>
                <p:spPr bwMode="auto">
                  <a:xfrm>
                    <a:off x="4375" y="2071"/>
                    <a:ext cx="78" cy="38"/>
                  </a:xfrm>
                  <a:custGeom>
                    <a:avLst/>
                    <a:gdLst/>
                    <a:ahLst/>
                    <a:cxnLst>
                      <a:cxn ang="0">
                        <a:pos x="232" y="35"/>
                      </a:cxn>
                      <a:cxn ang="0">
                        <a:pos x="195" y="79"/>
                      </a:cxn>
                      <a:cxn ang="0">
                        <a:pos x="112" y="109"/>
                      </a:cxn>
                      <a:cxn ang="0">
                        <a:pos x="54" y="114"/>
                      </a:cxn>
                      <a:cxn ang="0">
                        <a:pos x="11" y="107"/>
                      </a:cxn>
                      <a:cxn ang="0">
                        <a:pos x="0" y="84"/>
                      </a:cxn>
                      <a:cxn ang="0">
                        <a:pos x="41" y="57"/>
                      </a:cxn>
                      <a:cxn ang="0">
                        <a:pos x="97" y="0"/>
                      </a:cxn>
                      <a:cxn ang="0">
                        <a:pos x="232" y="35"/>
                      </a:cxn>
                    </a:cxnLst>
                    <a:rect l="0" t="0" r="r" b="b"/>
                    <a:pathLst>
                      <a:path w="232" h="114">
                        <a:moveTo>
                          <a:pt x="232" y="35"/>
                        </a:moveTo>
                        <a:lnTo>
                          <a:pt x="195" y="79"/>
                        </a:lnTo>
                        <a:lnTo>
                          <a:pt x="112" y="109"/>
                        </a:lnTo>
                        <a:lnTo>
                          <a:pt x="54" y="114"/>
                        </a:lnTo>
                        <a:lnTo>
                          <a:pt x="11" y="107"/>
                        </a:lnTo>
                        <a:lnTo>
                          <a:pt x="0" y="84"/>
                        </a:lnTo>
                        <a:lnTo>
                          <a:pt x="41" y="57"/>
                        </a:lnTo>
                        <a:lnTo>
                          <a:pt x="97" y="0"/>
                        </a:lnTo>
                        <a:lnTo>
                          <a:pt x="232" y="35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28" name="Group 244"/>
                <p:cNvGrpSpPr>
                  <a:grpSpLocks/>
                </p:cNvGrpSpPr>
                <p:nvPr/>
              </p:nvGrpSpPr>
              <p:grpSpPr bwMode="auto">
                <a:xfrm>
                  <a:off x="4554" y="1995"/>
                  <a:ext cx="103" cy="133"/>
                  <a:chOff x="4554" y="1995"/>
                  <a:chExt cx="103" cy="133"/>
                </a:xfrm>
              </p:grpSpPr>
              <p:sp>
                <p:nvSpPr>
                  <p:cNvPr id="94" name="Freeform 245"/>
                  <p:cNvSpPr>
                    <a:spLocks/>
                  </p:cNvSpPr>
                  <p:nvPr/>
                </p:nvSpPr>
                <p:spPr bwMode="auto">
                  <a:xfrm>
                    <a:off x="4554" y="1995"/>
                    <a:ext cx="103" cy="133"/>
                  </a:xfrm>
                  <a:custGeom>
                    <a:avLst/>
                    <a:gdLst/>
                    <a:ahLst/>
                    <a:cxnLst>
                      <a:cxn ang="0">
                        <a:pos x="212" y="55"/>
                      </a:cxn>
                      <a:cxn ang="0">
                        <a:pos x="266" y="189"/>
                      </a:cxn>
                      <a:cxn ang="0">
                        <a:pos x="305" y="241"/>
                      </a:cxn>
                      <a:cxn ang="0">
                        <a:pos x="309" y="278"/>
                      </a:cxn>
                      <a:cxn ang="0">
                        <a:pos x="296" y="328"/>
                      </a:cxn>
                      <a:cxn ang="0">
                        <a:pos x="253" y="381"/>
                      </a:cxn>
                      <a:cxn ang="0">
                        <a:pos x="197" y="399"/>
                      </a:cxn>
                      <a:cxn ang="0">
                        <a:pos x="98" y="399"/>
                      </a:cxn>
                      <a:cxn ang="0">
                        <a:pos x="42" y="358"/>
                      </a:cxn>
                      <a:cxn ang="0">
                        <a:pos x="23" y="319"/>
                      </a:cxn>
                      <a:cxn ang="0">
                        <a:pos x="17" y="259"/>
                      </a:cxn>
                      <a:cxn ang="0">
                        <a:pos x="39" y="215"/>
                      </a:cxn>
                      <a:cxn ang="0">
                        <a:pos x="25" y="197"/>
                      </a:cxn>
                      <a:cxn ang="0">
                        <a:pos x="0" y="158"/>
                      </a:cxn>
                      <a:cxn ang="0">
                        <a:pos x="10" y="0"/>
                      </a:cxn>
                      <a:cxn ang="0">
                        <a:pos x="212" y="55"/>
                      </a:cxn>
                    </a:cxnLst>
                    <a:rect l="0" t="0" r="r" b="b"/>
                    <a:pathLst>
                      <a:path w="309" h="399">
                        <a:moveTo>
                          <a:pt x="212" y="55"/>
                        </a:moveTo>
                        <a:lnTo>
                          <a:pt x="266" y="189"/>
                        </a:lnTo>
                        <a:lnTo>
                          <a:pt x="305" y="241"/>
                        </a:lnTo>
                        <a:lnTo>
                          <a:pt x="309" y="278"/>
                        </a:lnTo>
                        <a:lnTo>
                          <a:pt x="296" y="328"/>
                        </a:lnTo>
                        <a:lnTo>
                          <a:pt x="253" y="381"/>
                        </a:lnTo>
                        <a:lnTo>
                          <a:pt x="197" y="399"/>
                        </a:lnTo>
                        <a:lnTo>
                          <a:pt x="98" y="399"/>
                        </a:lnTo>
                        <a:lnTo>
                          <a:pt x="42" y="358"/>
                        </a:lnTo>
                        <a:lnTo>
                          <a:pt x="23" y="319"/>
                        </a:lnTo>
                        <a:lnTo>
                          <a:pt x="17" y="259"/>
                        </a:lnTo>
                        <a:lnTo>
                          <a:pt x="39" y="215"/>
                        </a:lnTo>
                        <a:lnTo>
                          <a:pt x="25" y="197"/>
                        </a:lnTo>
                        <a:lnTo>
                          <a:pt x="0" y="158"/>
                        </a:lnTo>
                        <a:lnTo>
                          <a:pt x="10" y="0"/>
                        </a:lnTo>
                        <a:lnTo>
                          <a:pt x="212" y="55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5" name="Freeform 246"/>
                  <p:cNvSpPr>
                    <a:spLocks/>
                  </p:cNvSpPr>
                  <p:nvPr/>
                </p:nvSpPr>
                <p:spPr bwMode="auto">
                  <a:xfrm>
                    <a:off x="4572" y="2063"/>
                    <a:ext cx="77" cy="50"/>
                  </a:xfrm>
                  <a:custGeom>
                    <a:avLst/>
                    <a:gdLst/>
                    <a:ahLst/>
                    <a:cxnLst>
                      <a:cxn ang="0">
                        <a:pos x="205" y="6"/>
                      </a:cxn>
                      <a:cxn ang="0">
                        <a:pos x="232" y="41"/>
                      </a:cxn>
                      <a:cxn ang="0">
                        <a:pos x="217" y="110"/>
                      </a:cxn>
                      <a:cxn ang="0">
                        <a:pos x="181" y="141"/>
                      </a:cxn>
                      <a:cxn ang="0">
                        <a:pos x="80" y="151"/>
                      </a:cxn>
                      <a:cxn ang="0">
                        <a:pos x="38" y="133"/>
                      </a:cxn>
                      <a:cxn ang="0">
                        <a:pos x="5" y="99"/>
                      </a:cxn>
                      <a:cxn ang="0">
                        <a:pos x="0" y="62"/>
                      </a:cxn>
                      <a:cxn ang="0">
                        <a:pos x="17" y="10"/>
                      </a:cxn>
                      <a:cxn ang="0">
                        <a:pos x="103" y="0"/>
                      </a:cxn>
                      <a:cxn ang="0">
                        <a:pos x="205" y="6"/>
                      </a:cxn>
                    </a:cxnLst>
                    <a:rect l="0" t="0" r="r" b="b"/>
                    <a:pathLst>
                      <a:path w="232" h="151">
                        <a:moveTo>
                          <a:pt x="205" y="6"/>
                        </a:moveTo>
                        <a:lnTo>
                          <a:pt x="232" y="41"/>
                        </a:lnTo>
                        <a:lnTo>
                          <a:pt x="217" y="110"/>
                        </a:lnTo>
                        <a:lnTo>
                          <a:pt x="181" y="141"/>
                        </a:lnTo>
                        <a:lnTo>
                          <a:pt x="80" y="151"/>
                        </a:lnTo>
                        <a:lnTo>
                          <a:pt x="38" y="133"/>
                        </a:lnTo>
                        <a:lnTo>
                          <a:pt x="5" y="99"/>
                        </a:lnTo>
                        <a:lnTo>
                          <a:pt x="0" y="62"/>
                        </a:lnTo>
                        <a:lnTo>
                          <a:pt x="17" y="10"/>
                        </a:lnTo>
                        <a:lnTo>
                          <a:pt x="103" y="0"/>
                        </a:lnTo>
                        <a:lnTo>
                          <a:pt x="205" y="6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6" name="Freeform 247"/>
                  <p:cNvSpPr>
                    <a:spLocks/>
                  </p:cNvSpPr>
                  <p:nvPr/>
                </p:nvSpPr>
                <p:spPr bwMode="auto">
                  <a:xfrm>
                    <a:off x="4568" y="2020"/>
                    <a:ext cx="68" cy="43"/>
                  </a:xfrm>
                  <a:custGeom>
                    <a:avLst/>
                    <a:gdLst/>
                    <a:ahLst/>
                    <a:cxnLst>
                      <a:cxn ang="0">
                        <a:pos x="202" y="118"/>
                      </a:cxn>
                      <a:cxn ang="0">
                        <a:pos x="95" y="118"/>
                      </a:cxn>
                      <a:cxn ang="0">
                        <a:pos x="23" y="127"/>
                      </a:cxn>
                      <a:cxn ang="0">
                        <a:pos x="13" y="91"/>
                      </a:cxn>
                      <a:cxn ang="0">
                        <a:pos x="0" y="44"/>
                      </a:cxn>
                      <a:cxn ang="0">
                        <a:pos x="32" y="0"/>
                      </a:cxn>
                      <a:cxn ang="0">
                        <a:pos x="144" y="2"/>
                      </a:cxn>
                      <a:cxn ang="0">
                        <a:pos x="177" y="35"/>
                      </a:cxn>
                      <a:cxn ang="0">
                        <a:pos x="202" y="118"/>
                      </a:cxn>
                    </a:cxnLst>
                    <a:rect l="0" t="0" r="r" b="b"/>
                    <a:pathLst>
                      <a:path w="202" h="127">
                        <a:moveTo>
                          <a:pt x="202" y="118"/>
                        </a:moveTo>
                        <a:lnTo>
                          <a:pt x="95" y="118"/>
                        </a:lnTo>
                        <a:lnTo>
                          <a:pt x="23" y="127"/>
                        </a:lnTo>
                        <a:lnTo>
                          <a:pt x="13" y="91"/>
                        </a:lnTo>
                        <a:lnTo>
                          <a:pt x="0" y="44"/>
                        </a:lnTo>
                        <a:lnTo>
                          <a:pt x="32" y="0"/>
                        </a:lnTo>
                        <a:lnTo>
                          <a:pt x="144" y="2"/>
                        </a:lnTo>
                        <a:lnTo>
                          <a:pt x="177" y="35"/>
                        </a:lnTo>
                        <a:lnTo>
                          <a:pt x="202" y="118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29" name="Freeform 248"/>
                <p:cNvSpPr>
                  <a:spLocks/>
                </p:cNvSpPr>
                <p:nvPr/>
              </p:nvSpPr>
              <p:spPr bwMode="auto">
                <a:xfrm>
                  <a:off x="4320" y="1004"/>
                  <a:ext cx="419" cy="1046"/>
                </a:xfrm>
                <a:custGeom>
                  <a:avLst/>
                  <a:gdLst/>
                  <a:ahLst/>
                  <a:cxnLst>
                    <a:cxn ang="0">
                      <a:pos x="616" y="509"/>
                    </a:cxn>
                    <a:cxn ang="0">
                      <a:pos x="587" y="402"/>
                    </a:cxn>
                    <a:cxn ang="0">
                      <a:pos x="544" y="298"/>
                    </a:cxn>
                    <a:cxn ang="0">
                      <a:pos x="498" y="174"/>
                    </a:cxn>
                    <a:cxn ang="0">
                      <a:pos x="491" y="23"/>
                    </a:cxn>
                    <a:cxn ang="0">
                      <a:pos x="378" y="122"/>
                    </a:cxn>
                    <a:cxn ang="0">
                      <a:pos x="212" y="175"/>
                    </a:cxn>
                    <a:cxn ang="0">
                      <a:pos x="140" y="202"/>
                    </a:cxn>
                    <a:cxn ang="0">
                      <a:pos x="111" y="279"/>
                    </a:cxn>
                    <a:cxn ang="0">
                      <a:pos x="101" y="433"/>
                    </a:cxn>
                    <a:cxn ang="0">
                      <a:pos x="28" y="700"/>
                    </a:cxn>
                    <a:cxn ang="0">
                      <a:pos x="13" y="834"/>
                    </a:cxn>
                    <a:cxn ang="0">
                      <a:pos x="21" y="938"/>
                    </a:cxn>
                    <a:cxn ang="0">
                      <a:pos x="78" y="989"/>
                    </a:cxn>
                    <a:cxn ang="0">
                      <a:pos x="238" y="958"/>
                    </a:cxn>
                    <a:cxn ang="0">
                      <a:pos x="198" y="1246"/>
                    </a:cxn>
                    <a:cxn ang="0">
                      <a:pos x="177" y="1529"/>
                    </a:cxn>
                    <a:cxn ang="0">
                      <a:pos x="184" y="2153"/>
                    </a:cxn>
                    <a:cxn ang="0">
                      <a:pos x="277" y="2986"/>
                    </a:cxn>
                    <a:cxn ang="0">
                      <a:pos x="356" y="3137"/>
                    </a:cxn>
                    <a:cxn ang="0">
                      <a:pos x="522" y="3097"/>
                    </a:cxn>
                    <a:cxn ang="0">
                      <a:pos x="592" y="2963"/>
                    </a:cxn>
                    <a:cxn ang="0">
                      <a:pos x="565" y="2302"/>
                    </a:cxn>
                    <a:cxn ang="0">
                      <a:pos x="602" y="1609"/>
                    </a:cxn>
                    <a:cxn ang="0">
                      <a:pos x="678" y="2957"/>
                    </a:cxn>
                    <a:cxn ang="0">
                      <a:pos x="725" y="3073"/>
                    </a:cxn>
                    <a:cxn ang="0">
                      <a:pos x="857" y="3114"/>
                    </a:cxn>
                    <a:cxn ang="0">
                      <a:pos x="933" y="3060"/>
                    </a:cxn>
                    <a:cxn ang="0">
                      <a:pos x="1022" y="1947"/>
                    </a:cxn>
                    <a:cxn ang="0">
                      <a:pos x="1066" y="1524"/>
                    </a:cxn>
                    <a:cxn ang="0">
                      <a:pos x="1057" y="1226"/>
                    </a:cxn>
                    <a:cxn ang="0">
                      <a:pos x="1229" y="943"/>
                    </a:cxn>
                    <a:cxn ang="0">
                      <a:pos x="1256" y="827"/>
                    </a:cxn>
                    <a:cxn ang="0">
                      <a:pos x="1209" y="624"/>
                    </a:cxn>
                    <a:cxn ang="0">
                      <a:pos x="1178" y="418"/>
                    </a:cxn>
                    <a:cxn ang="0">
                      <a:pos x="1153" y="259"/>
                    </a:cxn>
                    <a:cxn ang="0">
                      <a:pos x="1096" y="140"/>
                    </a:cxn>
                    <a:cxn ang="0">
                      <a:pos x="938" y="105"/>
                    </a:cxn>
                    <a:cxn ang="0">
                      <a:pos x="838" y="62"/>
                    </a:cxn>
                    <a:cxn ang="0">
                      <a:pos x="786" y="83"/>
                    </a:cxn>
                    <a:cxn ang="0">
                      <a:pos x="763" y="206"/>
                    </a:cxn>
                    <a:cxn ang="0">
                      <a:pos x="723" y="337"/>
                    </a:cxn>
                    <a:cxn ang="0">
                      <a:pos x="673" y="469"/>
                    </a:cxn>
                  </a:cxnLst>
                  <a:rect l="0" t="0" r="r" b="b"/>
                  <a:pathLst>
                    <a:path w="1256" h="3137">
                      <a:moveTo>
                        <a:pt x="630" y="568"/>
                      </a:moveTo>
                      <a:lnTo>
                        <a:pt x="616" y="509"/>
                      </a:lnTo>
                      <a:lnTo>
                        <a:pt x="600" y="455"/>
                      </a:lnTo>
                      <a:lnTo>
                        <a:pt x="587" y="402"/>
                      </a:lnTo>
                      <a:lnTo>
                        <a:pt x="567" y="350"/>
                      </a:lnTo>
                      <a:lnTo>
                        <a:pt x="544" y="298"/>
                      </a:lnTo>
                      <a:lnTo>
                        <a:pt x="522" y="248"/>
                      </a:lnTo>
                      <a:lnTo>
                        <a:pt x="498" y="174"/>
                      </a:lnTo>
                      <a:lnTo>
                        <a:pt x="486" y="88"/>
                      </a:lnTo>
                      <a:lnTo>
                        <a:pt x="491" y="23"/>
                      </a:lnTo>
                      <a:lnTo>
                        <a:pt x="431" y="92"/>
                      </a:lnTo>
                      <a:lnTo>
                        <a:pt x="378" y="122"/>
                      </a:lnTo>
                      <a:lnTo>
                        <a:pt x="279" y="158"/>
                      </a:lnTo>
                      <a:lnTo>
                        <a:pt x="212" y="175"/>
                      </a:lnTo>
                      <a:lnTo>
                        <a:pt x="174" y="184"/>
                      </a:lnTo>
                      <a:lnTo>
                        <a:pt x="140" y="202"/>
                      </a:lnTo>
                      <a:lnTo>
                        <a:pt x="122" y="238"/>
                      </a:lnTo>
                      <a:lnTo>
                        <a:pt x="111" y="279"/>
                      </a:lnTo>
                      <a:lnTo>
                        <a:pt x="101" y="346"/>
                      </a:lnTo>
                      <a:lnTo>
                        <a:pt x="101" y="433"/>
                      </a:lnTo>
                      <a:lnTo>
                        <a:pt x="61" y="624"/>
                      </a:lnTo>
                      <a:lnTo>
                        <a:pt x="28" y="700"/>
                      </a:lnTo>
                      <a:lnTo>
                        <a:pt x="17" y="777"/>
                      </a:lnTo>
                      <a:lnTo>
                        <a:pt x="13" y="834"/>
                      </a:lnTo>
                      <a:lnTo>
                        <a:pt x="0" y="899"/>
                      </a:lnTo>
                      <a:lnTo>
                        <a:pt x="21" y="938"/>
                      </a:lnTo>
                      <a:lnTo>
                        <a:pt x="48" y="973"/>
                      </a:lnTo>
                      <a:lnTo>
                        <a:pt x="78" y="989"/>
                      </a:lnTo>
                      <a:lnTo>
                        <a:pt x="147" y="973"/>
                      </a:lnTo>
                      <a:lnTo>
                        <a:pt x="238" y="958"/>
                      </a:lnTo>
                      <a:lnTo>
                        <a:pt x="243" y="1091"/>
                      </a:lnTo>
                      <a:lnTo>
                        <a:pt x="198" y="1246"/>
                      </a:lnTo>
                      <a:lnTo>
                        <a:pt x="218" y="1267"/>
                      </a:lnTo>
                      <a:lnTo>
                        <a:pt x="177" y="1529"/>
                      </a:lnTo>
                      <a:lnTo>
                        <a:pt x="218" y="1545"/>
                      </a:lnTo>
                      <a:lnTo>
                        <a:pt x="184" y="2153"/>
                      </a:lnTo>
                      <a:lnTo>
                        <a:pt x="287" y="2896"/>
                      </a:lnTo>
                      <a:lnTo>
                        <a:pt x="277" y="2986"/>
                      </a:lnTo>
                      <a:lnTo>
                        <a:pt x="312" y="3097"/>
                      </a:lnTo>
                      <a:lnTo>
                        <a:pt x="356" y="3137"/>
                      </a:lnTo>
                      <a:lnTo>
                        <a:pt x="418" y="3123"/>
                      </a:lnTo>
                      <a:lnTo>
                        <a:pt x="522" y="3097"/>
                      </a:lnTo>
                      <a:lnTo>
                        <a:pt x="580" y="3070"/>
                      </a:lnTo>
                      <a:lnTo>
                        <a:pt x="592" y="2963"/>
                      </a:lnTo>
                      <a:lnTo>
                        <a:pt x="580" y="2899"/>
                      </a:lnTo>
                      <a:lnTo>
                        <a:pt x="565" y="2302"/>
                      </a:lnTo>
                      <a:lnTo>
                        <a:pt x="579" y="1871"/>
                      </a:lnTo>
                      <a:lnTo>
                        <a:pt x="602" y="1609"/>
                      </a:lnTo>
                      <a:lnTo>
                        <a:pt x="624" y="1871"/>
                      </a:lnTo>
                      <a:lnTo>
                        <a:pt x="678" y="2957"/>
                      </a:lnTo>
                      <a:lnTo>
                        <a:pt x="688" y="3063"/>
                      </a:lnTo>
                      <a:lnTo>
                        <a:pt x="725" y="3073"/>
                      </a:lnTo>
                      <a:lnTo>
                        <a:pt x="813" y="3122"/>
                      </a:lnTo>
                      <a:lnTo>
                        <a:pt x="857" y="3114"/>
                      </a:lnTo>
                      <a:lnTo>
                        <a:pt x="906" y="3071"/>
                      </a:lnTo>
                      <a:lnTo>
                        <a:pt x="933" y="3060"/>
                      </a:lnTo>
                      <a:lnTo>
                        <a:pt x="953" y="2961"/>
                      </a:lnTo>
                      <a:lnTo>
                        <a:pt x="1022" y="1947"/>
                      </a:lnTo>
                      <a:lnTo>
                        <a:pt x="1028" y="1554"/>
                      </a:lnTo>
                      <a:lnTo>
                        <a:pt x="1066" y="1524"/>
                      </a:lnTo>
                      <a:lnTo>
                        <a:pt x="1036" y="1262"/>
                      </a:lnTo>
                      <a:lnTo>
                        <a:pt x="1057" y="1226"/>
                      </a:lnTo>
                      <a:lnTo>
                        <a:pt x="1036" y="1108"/>
                      </a:lnTo>
                      <a:lnTo>
                        <a:pt x="1229" y="943"/>
                      </a:lnTo>
                      <a:lnTo>
                        <a:pt x="1256" y="904"/>
                      </a:lnTo>
                      <a:lnTo>
                        <a:pt x="1256" y="827"/>
                      </a:lnTo>
                      <a:lnTo>
                        <a:pt x="1244" y="731"/>
                      </a:lnTo>
                      <a:lnTo>
                        <a:pt x="1209" y="624"/>
                      </a:lnTo>
                      <a:lnTo>
                        <a:pt x="1184" y="510"/>
                      </a:lnTo>
                      <a:lnTo>
                        <a:pt x="1178" y="418"/>
                      </a:lnTo>
                      <a:lnTo>
                        <a:pt x="1168" y="335"/>
                      </a:lnTo>
                      <a:lnTo>
                        <a:pt x="1153" y="259"/>
                      </a:lnTo>
                      <a:lnTo>
                        <a:pt x="1150" y="193"/>
                      </a:lnTo>
                      <a:lnTo>
                        <a:pt x="1096" y="140"/>
                      </a:lnTo>
                      <a:lnTo>
                        <a:pt x="1016" y="125"/>
                      </a:lnTo>
                      <a:lnTo>
                        <a:pt x="938" y="105"/>
                      </a:lnTo>
                      <a:lnTo>
                        <a:pt x="893" y="87"/>
                      </a:lnTo>
                      <a:lnTo>
                        <a:pt x="838" y="62"/>
                      </a:lnTo>
                      <a:lnTo>
                        <a:pt x="786" y="0"/>
                      </a:lnTo>
                      <a:lnTo>
                        <a:pt x="786" y="83"/>
                      </a:lnTo>
                      <a:lnTo>
                        <a:pt x="782" y="135"/>
                      </a:lnTo>
                      <a:lnTo>
                        <a:pt x="763" y="206"/>
                      </a:lnTo>
                      <a:lnTo>
                        <a:pt x="744" y="271"/>
                      </a:lnTo>
                      <a:lnTo>
                        <a:pt x="723" y="337"/>
                      </a:lnTo>
                      <a:lnTo>
                        <a:pt x="698" y="402"/>
                      </a:lnTo>
                      <a:lnTo>
                        <a:pt x="673" y="469"/>
                      </a:lnTo>
                      <a:lnTo>
                        <a:pt x="630" y="568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30" name="Group 249"/>
                <p:cNvGrpSpPr>
                  <a:grpSpLocks/>
                </p:cNvGrpSpPr>
                <p:nvPr/>
              </p:nvGrpSpPr>
              <p:grpSpPr bwMode="auto">
                <a:xfrm>
                  <a:off x="4450" y="828"/>
                  <a:ext cx="140" cy="212"/>
                  <a:chOff x="4450" y="828"/>
                  <a:chExt cx="140" cy="212"/>
                </a:xfrm>
              </p:grpSpPr>
              <p:sp>
                <p:nvSpPr>
                  <p:cNvPr id="69" name="Freeform 250"/>
                  <p:cNvSpPr>
                    <a:spLocks/>
                  </p:cNvSpPr>
                  <p:nvPr/>
                </p:nvSpPr>
                <p:spPr bwMode="auto">
                  <a:xfrm>
                    <a:off x="4498" y="961"/>
                    <a:ext cx="77" cy="79"/>
                  </a:xfrm>
                  <a:custGeom>
                    <a:avLst/>
                    <a:gdLst/>
                    <a:ahLst/>
                    <a:cxnLst>
                      <a:cxn ang="0">
                        <a:pos x="0" y="176"/>
                      </a:cxn>
                      <a:cxn ang="0">
                        <a:pos x="12" y="213"/>
                      </a:cxn>
                      <a:cxn ang="0">
                        <a:pos x="31" y="228"/>
                      </a:cxn>
                      <a:cxn ang="0">
                        <a:pos x="51" y="237"/>
                      </a:cxn>
                      <a:cxn ang="0">
                        <a:pos x="86" y="237"/>
                      </a:cxn>
                      <a:cxn ang="0">
                        <a:pos x="113" y="228"/>
                      </a:cxn>
                      <a:cxn ang="0">
                        <a:pos x="147" y="210"/>
                      </a:cxn>
                      <a:cxn ang="0">
                        <a:pos x="172" y="193"/>
                      </a:cxn>
                      <a:cxn ang="0">
                        <a:pos x="192" y="176"/>
                      </a:cxn>
                      <a:cxn ang="0">
                        <a:pos x="210" y="157"/>
                      </a:cxn>
                      <a:cxn ang="0">
                        <a:pos x="229" y="128"/>
                      </a:cxn>
                      <a:cxn ang="0">
                        <a:pos x="229" y="111"/>
                      </a:cxn>
                      <a:cxn ang="0">
                        <a:pos x="229" y="91"/>
                      </a:cxn>
                      <a:cxn ang="0">
                        <a:pos x="227" y="56"/>
                      </a:cxn>
                      <a:cxn ang="0">
                        <a:pos x="223" y="0"/>
                      </a:cxn>
                      <a:cxn ang="0">
                        <a:pos x="0" y="176"/>
                      </a:cxn>
                    </a:cxnLst>
                    <a:rect l="0" t="0" r="r" b="b"/>
                    <a:pathLst>
                      <a:path w="229" h="237">
                        <a:moveTo>
                          <a:pt x="0" y="176"/>
                        </a:moveTo>
                        <a:lnTo>
                          <a:pt x="12" y="213"/>
                        </a:lnTo>
                        <a:lnTo>
                          <a:pt x="31" y="228"/>
                        </a:lnTo>
                        <a:lnTo>
                          <a:pt x="51" y="237"/>
                        </a:lnTo>
                        <a:lnTo>
                          <a:pt x="86" y="237"/>
                        </a:lnTo>
                        <a:lnTo>
                          <a:pt x="113" y="228"/>
                        </a:lnTo>
                        <a:lnTo>
                          <a:pt x="147" y="210"/>
                        </a:lnTo>
                        <a:lnTo>
                          <a:pt x="172" y="193"/>
                        </a:lnTo>
                        <a:lnTo>
                          <a:pt x="192" y="176"/>
                        </a:lnTo>
                        <a:lnTo>
                          <a:pt x="210" y="157"/>
                        </a:lnTo>
                        <a:lnTo>
                          <a:pt x="229" y="128"/>
                        </a:lnTo>
                        <a:lnTo>
                          <a:pt x="229" y="111"/>
                        </a:lnTo>
                        <a:lnTo>
                          <a:pt x="229" y="91"/>
                        </a:lnTo>
                        <a:lnTo>
                          <a:pt x="227" y="56"/>
                        </a:lnTo>
                        <a:lnTo>
                          <a:pt x="223" y="0"/>
                        </a:lnTo>
                        <a:lnTo>
                          <a:pt x="0" y="176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70" name="Group 251"/>
                  <p:cNvGrpSpPr>
                    <a:grpSpLocks/>
                  </p:cNvGrpSpPr>
                  <p:nvPr/>
                </p:nvGrpSpPr>
                <p:grpSpPr bwMode="auto">
                  <a:xfrm>
                    <a:off x="4450" y="828"/>
                    <a:ext cx="140" cy="199"/>
                    <a:chOff x="4450" y="828"/>
                    <a:chExt cx="140" cy="199"/>
                  </a:xfrm>
                </p:grpSpPr>
                <p:sp>
                  <p:nvSpPr>
                    <p:cNvPr id="71" name="Freeform 252"/>
                    <p:cNvSpPr>
                      <a:spLocks/>
                    </p:cNvSpPr>
                    <p:nvPr/>
                  </p:nvSpPr>
                  <p:spPr bwMode="auto">
                    <a:xfrm>
                      <a:off x="4450" y="828"/>
                      <a:ext cx="140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141" y="1"/>
                        </a:cxn>
                        <a:cxn ang="0">
                          <a:pos x="87" y="36"/>
                        </a:cxn>
                        <a:cxn ang="0">
                          <a:pos x="64" y="77"/>
                        </a:cxn>
                        <a:cxn ang="0">
                          <a:pos x="23" y="99"/>
                        </a:cxn>
                        <a:cxn ang="0">
                          <a:pos x="7" y="130"/>
                        </a:cxn>
                        <a:cxn ang="0">
                          <a:pos x="0" y="191"/>
                        </a:cxn>
                        <a:cxn ang="0">
                          <a:pos x="1" y="233"/>
                        </a:cxn>
                        <a:cxn ang="0">
                          <a:pos x="7" y="273"/>
                        </a:cxn>
                        <a:cxn ang="0">
                          <a:pos x="33" y="296"/>
                        </a:cxn>
                        <a:cxn ang="0">
                          <a:pos x="381" y="404"/>
                        </a:cxn>
                        <a:cxn ang="0">
                          <a:pos x="386" y="342"/>
                        </a:cxn>
                        <a:cxn ang="0">
                          <a:pos x="403" y="299"/>
                        </a:cxn>
                        <a:cxn ang="0">
                          <a:pos x="419" y="254"/>
                        </a:cxn>
                        <a:cxn ang="0">
                          <a:pos x="420" y="199"/>
                        </a:cxn>
                        <a:cxn ang="0">
                          <a:pos x="409" y="146"/>
                        </a:cxn>
                        <a:cxn ang="0">
                          <a:pos x="394" y="99"/>
                        </a:cxn>
                        <a:cxn ang="0">
                          <a:pos x="369" y="60"/>
                        </a:cxn>
                        <a:cxn ang="0">
                          <a:pos x="333" y="34"/>
                        </a:cxn>
                        <a:cxn ang="0">
                          <a:pos x="291" y="7"/>
                        </a:cxn>
                        <a:cxn ang="0">
                          <a:pos x="207" y="0"/>
                        </a:cxn>
                        <a:cxn ang="0">
                          <a:pos x="141" y="1"/>
                        </a:cxn>
                      </a:cxnLst>
                      <a:rect l="0" t="0" r="r" b="b"/>
                      <a:pathLst>
                        <a:path w="420" h="404">
                          <a:moveTo>
                            <a:pt x="141" y="1"/>
                          </a:moveTo>
                          <a:lnTo>
                            <a:pt x="87" y="36"/>
                          </a:lnTo>
                          <a:lnTo>
                            <a:pt x="64" y="77"/>
                          </a:lnTo>
                          <a:lnTo>
                            <a:pt x="23" y="99"/>
                          </a:lnTo>
                          <a:lnTo>
                            <a:pt x="7" y="130"/>
                          </a:lnTo>
                          <a:lnTo>
                            <a:pt x="0" y="191"/>
                          </a:lnTo>
                          <a:lnTo>
                            <a:pt x="1" y="233"/>
                          </a:lnTo>
                          <a:lnTo>
                            <a:pt x="7" y="273"/>
                          </a:lnTo>
                          <a:lnTo>
                            <a:pt x="33" y="296"/>
                          </a:lnTo>
                          <a:lnTo>
                            <a:pt x="381" y="404"/>
                          </a:lnTo>
                          <a:lnTo>
                            <a:pt x="386" y="342"/>
                          </a:lnTo>
                          <a:lnTo>
                            <a:pt x="403" y="299"/>
                          </a:lnTo>
                          <a:lnTo>
                            <a:pt x="419" y="254"/>
                          </a:lnTo>
                          <a:lnTo>
                            <a:pt x="420" y="199"/>
                          </a:lnTo>
                          <a:lnTo>
                            <a:pt x="409" y="146"/>
                          </a:lnTo>
                          <a:lnTo>
                            <a:pt x="394" y="99"/>
                          </a:lnTo>
                          <a:lnTo>
                            <a:pt x="369" y="60"/>
                          </a:lnTo>
                          <a:lnTo>
                            <a:pt x="333" y="34"/>
                          </a:lnTo>
                          <a:lnTo>
                            <a:pt x="291" y="7"/>
                          </a:lnTo>
                          <a:lnTo>
                            <a:pt x="207" y="0"/>
                          </a:lnTo>
                          <a:lnTo>
                            <a:pt x="141" y="1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4763">
                      <a:solidFill>
                        <a:srgbClr val="402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72" name="Group 2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59" y="883"/>
                      <a:ext cx="121" cy="144"/>
                      <a:chOff x="4459" y="883"/>
                      <a:chExt cx="121" cy="144"/>
                    </a:xfrm>
                  </p:grpSpPr>
                  <p:sp>
                    <p:nvSpPr>
                      <p:cNvPr id="75" name="Freeform 2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59" y="883"/>
                        <a:ext cx="121" cy="14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1"/>
                          </a:cxn>
                          <a:cxn ang="0">
                            <a:pos x="12" y="150"/>
                          </a:cxn>
                          <a:cxn ang="0">
                            <a:pos x="12" y="175"/>
                          </a:cxn>
                          <a:cxn ang="0">
                            <a:pos x="15" y="202"/>
                          </a:cxn>
                          <a:cxn ang="0">
                            <a:pos x="25" y="238"/>
                          </a:cxn>
                          <a:cxn ang="0">
                            <a:pos x="38" y="279"/>
                          </a:cxn>
                          <a:cxn ang="0">
                            <a:pos x="50" y="322"/>
                          </a:cxn>
                          <a:cxn ang="0">
                            <a:pos x="63" y="366"/>
                          </a:cxn>
                          <a:cxn ang="0">
                            <a:pos x="75" y="391"/>
                          </a:cxn>
                          <a:cxn ang="0">
                            <a:pos x="91" y="411"/>
                          </a:cxn>
                          <a:cxn ang="0">
                            <a:pos x="108" y="430"/>
                          </a:cxn>
                          <a:cxn ang="0">
                            <a:pos x="131" y="433"/>
                          </a:cxn>
                          <a:cxn ang="0">
                            <a:pos x="162" y="426"/>
                          </a:cxn>
                          <a:cxn ang="0">
                            <a:pos x="194" y="415"/>
                          </a:cxn>
                          <a:cxn ang="0">
                            <a:pos x="219" y="405"/>
                          </a:cxn>
                          <a:cxn ang="0">
                            <a:pos x="244" y="390"/>
                          </a:cxn>
                          <a:cxn ang="0">
                            <a:pos x="263" y="375"/>
                          </a:cxn>
                          <a:cxn ang="0">
                            <a:pos x="280" y="358"/>
                          </a:cxn>
                          <a:cxn ang="0">
                            <a:pos x="300" y="335"/>
                          </a:cxn>
                          <a:cxn ang="0">
                            <a:pos x="320" y="308"/>
                          </a:cxn>
                          <a:cxn ang="0">
                            <a:pos x="335" y="276"/>
                          </a:cxn>
                          <a:cxn ang="0">
                            <a:pos x="340" y="230"/>
                          </a:cxn>
                          <a:cxn ang="0">
                            <a:pos x="340" y="200"/>
                          </a:cxn>
                          <a:cxn ang="0">
                            <a:pos x="351" y="181"/>
                          </a:cxn>
                          <a:cxn ang="0">
                            <a:pos x="360" y="160"/>
                          </a:cxn>
                          <a:cxn ang="0">
                            <a:pos x="363" y="133"/>
                          </a:cxn>
                          <a:cxn ang="0">
                            <a:pos x="358" y="99"/>
                          </a:cxn>
                          <a:cxn ang="0">
                            <a:pos x="343" y="79"/>
                          </a:cxn>
                          <a:cxn ang="0">
                            <a:pos x="325" y="77"/>
                          </a:cxn>
                          <a:cxn ang="0">
                            <a:pos x="313" y="92"/>
                          </a:cxn>
                          <a:cxn ang="0">
                            <a:pos x="303" y="117"/>
                          </a:cxn>
                          <a:cxn ang="0">
                            <a:pos x="292" y="77"/>
                          </a:cxn>
                          <a:cxn ang="0">
                            <a:pos x="272" y="71"/>
                          </a:cxn>
                          <a:cxn ang="0">
                            <a:pos x="255" y="67"/>
                          </a:cxn>
                          <a:cxn ang="0">
                            <a:pos x="192" y="49"/>
                          </a:cxn>
                          <a:cxn ang="0">
                            <a:pos x="139" y="19"/>
                          </a:cxn>
                          <a:cxn ang="0">
                            <a:pos x="90" y="0"/>
                          </a:cxn>
                          <a:cxn ang="0">
                            <a:pos x="42" y="2"/>
                          </a:cxn>
                          <a:cxn ang="0">
                            <a:pos x="12" y="16"/>
                          </a:cxn>
                          <a:cxn ang="0">
                            <a:pos x="5" y="75"/>
                          </a:cxn>
                          <a:cxn ang="0">
                            <a:pos x="0" y="108"/>
                          </a:cxn>
                          <a:cxn ang="0">
                            <a:pos x="0" y="131"/>
                          </a:cxn>
                        </a:cxnLst>
                        <a:rect l="0" t="0" r="r" b="b"/>
                        <a:pathLst>
                          <a:path w="363" h="433">
                            <a:moveTo>
                              <a:pt x="0" y="131"/>
                            </a:moveTo>
                            <a:lnTo>
                              <a:pt x="12" y="150"/>
                            </a:lnTo>
                            <a:lnTo>
                              <a:pt x="12" y="175"/>
                            </a:lnTo>
                            <a:lnTo>
                              <a:pt x="15" y="202"/>
                            </a:lnTo>
                            <a:lnTo>
                              <a:pt x="25" y="238"/>
                            </a:lnTo>
                            <a:lnTo>
                              <a:pt x="38" y="279"/>
                            </a:lnTo>
                            <a:lnTo>
                              <a:pt x="50" y="322"/>
                            </a:lnTo>
                            <a:lnTo>
                              <a:pt x="63" y="366"/>
                            </a:lnTo>
                            <a:lnTo>
                              <a:pt x="75" y="391"/>
                            </a:lnTo>
                            <a:lnTo>
                              <a:pt x="91" y="411"/>
                            </a:lnTo>
                            <a:lnTo>
                              <a:pt x="108" y="430"/>
                            </a:lnTo>
                            <a:lnTo>
                              <a:pt x="131" y="433"/>
                            </a:lnTo>
                            <a:lnTo>
                              <a:pt x="162" y="426"/>
                            </a:lnTo>
                            <a:lnTo>
                              <a:pt x="194" y="415"/>
                            </a:lnTo>
                            <a:lnTo>
                              <a:pt x="219" y="405"/>
                            </a:lnTo>
                            <a:lnTo>
                              <a:pt x="244" y="390"/>
                            </a:lnTo>
                            <a:lnTo>
                              <a:pt x="263" y="375"/>
                            </a:lnTo>
                            <a:lnTo>
                              <a:pt x="280" y="358"/>
                            </a:lnTo>
                            <a:lnTo>
                              <a:pt x="300" y="335"/>
                            </a:lnTo>
                            <a:lnTo>
                              <a:pt x="320" y="308"/>
                            </a:lnTo>
                            <a:lnTo>
                              <a:pt x="335" y="276"/>
                            </a:lnTo>
                            <a:lnTo>
                              <a:pt x="340" y="230"/>
                            </a:lnTo>
                            <a:lnTo>
                              <a:pt x="340" y="200"/>
                            </a:lnTo>
                            <a:lnTo>
                              <a:pt x="351" y="181"/>
                            </a:lnTo>
                            <a:lnTo>
                              <a:pt x="360" y="160"/>
                            </a:lnTo>
                            <a:lnTo>
                              <a:pt x="363" y="133"/>
                            </a:lnTo>
                            <a:lnTo>
                              <a:pt x="358" y="99"/>
                            </a:lnTo>
                            <a:lnTo>
                              <a:pt x="343" y="79"/>
                            </a:lnTo>
                            <a:lnTo>
                              <a:pt x="325" y="77"/>
                            </a:lnTo>
                            <a:lnTo>
                              <a:pt x="313" y="92"/>
                            </a:lnTo>
                            <a:lnTo>
                              <a:pt x="303" y="117"/>
                            </a:lnTo>
                            <a:lnTo>
                              <a:pt x="292" y="77"/>
                            </a:lnTo>
                            <a:lnTo>
                              <a:pt x="272" y="71"/>
                            </a:lnTo>
                            <a:lnTo>
                              <a:pt x="255" y="67"/>
                            </a:lnTo>
                            <a:lnTo>
                              <a:pt x="192" y="49"/>
                            </a:lnTo>
                            <a:lnTo>
                              <a:pt x="139" y="19"/>
                            </a:lnTo>
                            <a:lnTo>
                              <a:pt x="90" y="0"/>
                            </a:lnTo>
                            <a:lnTo>
                              <a:pt x="42" y="2"/>
                            </a:lnTo>
                            <a:lnTo>
                              <a:pt x="12" y="16"/>
                            </a:lnTo>
                            <a:lnTo>
                              <a:pt x="5" y="75"/>
                            </a:lnTo>
                            <a:lnTo>
                              <a:pt x="0" y="108"/>
                            </a:lnTo>
                            <a:lnTo>
                              <a:pt x="0" y="131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4763">
                        <a:solidFill>
                          <a:srgbClr val="402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6" name="Freeform 2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80" y="992"/>
                        <a:ext cx="39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" y="22"/>
                          </a:cxn>
                          <a:cxn ang="0">
                            <a:pos x="0" y="13"/>
                          </a:cxn>
                          <a:cxn ang="0">
                            <a:pos x="0" y="5"/>
                          </a:cxn>
                          <a:cxn ang="0">
                            <a:pos x="5" y="9"/>
                          </a:cxn>
                          <a:cxn ang="0">
                            <a:pos x="24" y="2"/>
                          </a:cxn>
                          <a:cxn ang="0">
                            <a:pos x="37" y="5"/>
                          </a:cxn>
                          <a:cxn ang="0">
                            <a:pos x="48" y="0"/>
                          </a:cxn>
                          <a:cxn ang="0">
                            <a:pos x="81" y="5"/>
                          </a:cxn>
                          <a:cxn ang="0">
                            <a:pos x="97" y="7"/>
                          </a:cxn>
                          <a:cxn ang="0">
                            <a:pos x="104" y="6"/>
                          </a:cxn>
                          <a:cxn ang="0">
                            <a:pos x="110" y="2"/>
                          </a:cxn>
                          <a:cxn ang="0">
                            <a:pos x="110" y="12"/>
                          </a:cxn>
                          <a:cxn ang="0">
                            <a:pos x="115" y="23"/>
                          </a:cxn>
                          <a:cxn ang="0">
                            <a:pos x="101" y="11"/>
                          </a:cxn>
                          <a:cxn ang="0">
                            <a:pos x="80" y="8"/>
                          </a:cxn>
                          <a:cxn ang="0">
                            <a:pos x="50" y="9"/>
                          </a:cxn>
                          <a:cxn ang="0">
                            <a:pos x="38" y="12"/>
                          </a:cxn>
                          <a:cxn ang="0">
                            <a:pos x="25" y="9"/>
                          </a:cxn>
                          <a:cxn ang="0">
                            <a:pos x="14" y="11"/>
                          </a:cxn>
                          <a:cxn ang="0">
                            <a:pos x="5" y="12"/>
                          </a:cxn>
                          <a:cxn ang="0">
                            <a:pos x="3" y="22"/>
                          </a:cxn>
                        </a:cxnLst>
                        <a:rect l="0" t="0" r="r" b="b"/>
                        <a:pathLst>
                          <a:path w="115" h="23">
                            <a:moveTo>
                              <a:pt x="3" y="22"/>
                            </a:moveTo>
                            <a:lnTo>
                              <a:pt x="0" y="13"/>
                            </a:lnTo>
                            <a:lnTo>
                              <a:pt x="0" y="5"/>
                            </a:lnTo>
                            <a:lnTo>
                              <a:pt x="5" y="9"/>
                            </a:lnTo>
                            <a:lnTo>
                              <a:pt x="24" y="2"/>
                            </a:lnTo>
                            <a:lnTo>
                              <a:pt x="37" y="5"/>
                            </a:lnTo>
                            <a:lnTo>
                              <a:pt x="48" y="0"/>
                            </a:lnTo>
                            <a:lnTo>
                              <a:pt x="81" y="5"/>
                            </a:lnTo>
                            <a:lnTo>
                              <a:pt x="97" y="7"/>
                            </a:lnTo>
                            <a:lnTo>
                              <a:pt x="104" y="6"/>
                            </a:lnTo>
                            <a:lnTo>
                              <a:pt x="110" y="2"/>
                            </a:lnTo>
                            <a:lnTo>
                              <a:pt x="110" y="12"/>
                            </a:lnTo>
                            <a:lnTo>
                              <a:pt x="115" y="23"/>
                            </a:lnTo>
                            <a:lnTo>
                              <a:pt x="101" y="11"/>
                            </a:lnTo>
                            <a:lnTo>
                              <a:pt x="80" y="8"/>
                            </a:lnTo>
                            <a:lnTo>
                              <a:pt x="50" y="9"/>
                            </a:lnTo>
                            <a:lnTo>
                              <a:pt x="38" y="12"/>
                            </a:lnTo>
                            <a:lnTo>
                              <a:pt x="25" y="9"/>
                            </a:lnTo>
                            <a:lnTo>
                              <a:pt x="14" y="11"/>
                            </a:lnTo>
                            <a:lnTo>
                              <a:pt x="5" y="12"/>
                            </a:lnTo>
                            <a:lnTo>
                              <a:pt x="3" y="22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7" name="Freeform 2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88" y="1003"/>
                        <a:ext cx="18" cy="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14" y="3"/>
                          </a:cxn>
                          <a:cxn ang="0">
                            <a:pos x="25" y="3"/>
                          </a:cxn>
                          <a:cxn ang="0">
                            <a:pos x="54" y="0"/>
                          </a:cxn>
                          <a:cxn ang="0">
                            <a:pos x="30" y="10"/>
                          </a:cxn>
                          <a:cxn ang="0">
                            <a:pos x="13" y="7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54" h="10">
                            <a:moveTo>
                              <a:pt x="0" y="2"/>
                            </a:moveTo>
                            <a:lnTo>
                              <a:pt x="14" y="3"/>
                            </a:lnTo>
                            <a:lnTo>
                              <a:pt x="25" y="3"/>
                            </a:lnTo>
                            <a:lnTo>
                              <a:pt x="54" y="0"/>
                            </a:lnTo>
                            <a:lnTo>
                              <a:pt x="30" y="10"/>
                            </a:lnTo>
                            <a:lnTo>
                              <a:pt x="13" y="7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8" name="Freeform 2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4" y="1018"/>
                        <a:ext cx="1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"/>
                          </a:cxn>
                          <a:cxn ang="0">
                            <a:pos x="13" y="6"/>
                          </a:cxn>
                          <a:cxn ang="0">
                            <a:pos x="19" y="20"/>
                          </a:cxn>
                          <a:cxn ang="0">
                            <a:pos x="19" y="7"/>
                          </a:cxn>
                          <a:cxn ang="0">
                            <a:pos x="36" y="0"/>
                          </a:cxn>
                          <a:cxn ang="0">
                            <a:pos x="16" y="2"/>
                          </a:cxn>
                          <a:cxn ang="0">
                            <a:pos x="0" y="1"/>
                          </a:cxn>
                        </a:cxnLst>
                        <a:rect l="0" t="0" r="r" b="b"/>
                        <a:pathLst>
                          <a:path w="36" h="20">
                            <a:moveTo>
                              <a:pt x="0" y="1"/>
                            </a:moveTo>
                            <a:lnTo>
                              <a:pt x="13" y="6"/>
                            </a:lnTo>
                            <a:lnTo>
                              <a:pt x="19" y="20"/>
                            </a:lnTo>
                            <a:lnTo>
                              <a:pt x="19" y="7"/>
                            </a:lnTo>
                            <a:lnTo>
                              <a:pt x="36" y="0"/>
                            </a:lnTo>
                            <a:lnTo>
                              <a:pt x="16" y="2"/>
                            </a:lnTo>
                            <a:lnTo>
                              <a:pt x="0" y="1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9" name="Freeform 2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65" y="923"/>
                        <a:ext cx="6" cy="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10"/>
                          </a:cxn>
                          <a:cxn ang="0">
                            <a:pos x="8" y="17"/>
                          </a:cxn>
                          <a:cxn ang="0">
                            <a:pos x="9" y="28"/>
                          </a:cxn>
                          <a:cxn ang="0">
                            <a:pos x="8" y="48"/>
                          </a:cxn>
                          <a:cxn ang="0">
                            <a:pos x="17" y="23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17" h="48">
                            <a:moveTo>
                              <a:pt x="8" y="0"/>
                            </a:moveTo>
                            <a:lnTo>
                              <a:pt x="0" y="10"/>
                            </a:lnTo>
                            <a:lnTo>
                              <a:pt x="8" y="17"/>
                            </a:lnTo>
                            <a:lnTo>
                              <a:pt x="9" y="28"/>
                            </a:lnTo>
                            <a:lnTo>
                              <a:pt x="8" y="48"/>
                            </a:lnTo>
                            <a:lnTo>
                              <a:pt x="17" y="23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0" name="Freeform 2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65" y="914"/>
                        <a:ext cx="9" cy="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" y="25"/>
                          </a:cxn>
                          <a:cxn ang="0">
                            <a:pos x="0" y="15"/>
                          </a:cxn>
                          <a:cxn ang="0">
                            <a:pos x="7" y="1"/>
                          </a:cxn>
                          <a:cxn ang="0">
                            <a:pos x="15" y="0"/>
                          </a:cxn>
                          <a:cxn ang="0">
                            <a:pos x="24" y="8"/>
                          </a:cxn>
                          <a:cxn ang="0">
                            <a:pos x="26" y="31"/>
                          </a:cxn>
                          <a:cxn ang="0">
                            <a:pos x="24" y="62"/>
                          </a:cxn>
                          <a:cxn ang="0">
                            <a:pos x="14" y="74"/>
                          </a:cxn>
                          <a:cxn ang="0">
                            <a:pos x="22" y="54"/>
                          </a:cxn>
                          <a:cxn ang="0">
                            <a:pos x="22" y="25"/>
                          </a:cxn>
                          <a:cxn ang="0">
                            <a:pos x="17" y="8"/>
                          </a:cxn>
                          <a:cxn ang="0">
                            <a:pos x="11" y="8"/>
                          </a:cxn>
                          <a:cxn ang="0">
                            <a:pos x="3" y="25"/>
                          </a:cxn>
                        </a:cxnLst>
                        <a:rect l="0" t="0" r="r" b="b"/>
                        <a:pathLst>
                          <a:path w="26" h="74">
                            <a:moveTo>
                              <a:pt x="3" y="25"/>
                            </a:moveTo>
                            <a:lnTo>
                              <a:pt x="0" y="15"/>
                            </a:lnTo>
                            <a:lnTo>
                              <a:pt x="7" y="1"/>
                            </a:lnTo>
                            <a:lnTo>
                              <a:pt x="15" y="0"/>
                            </a:lnTo>
                            <a:lnTo>
                              <a:pt x="24" y="8"/>
                            </a:lnTo>
                            <a:lnTo>
                              <a:pt x="26" y="31"/>
                            </a:lnTo>
                            <a:lnTo>
                              <a:pt x="24" y="62"/>
                            </a:lnTo>
                            <a:lnTo>
                              <a:pt x="14" y="74"/>
                            </a:lnTo>
                            <a:lnTo>
                              <a:pt x="22" y="54"/>
                            </a:lnTo>
                            <a:lnTo>
                              <a:pt x="22" y="25"/>
                            </a:lnTo>
                            <a:lnTo>
                              <a:pt x="17" y="8"/>
                            </a:lnTo>
                            <a:lnTo>
                              <a:pt x="11" y="8"/>
                            </a:lnTo>
                            <a:lnTo>
                              <a:pt x="3" y="25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1" name="Freeform 2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65" y="949"/>
                        <a:ext cx="7" cy="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" y="10"/>
                          </a:cxn>
                          <a:cxn ang="0">
                            <a:pos x="20" y="0"/>
                          </a:cxn>
                          <a:cxn ang="0">
                            <a:pos x="9" y="8"/>
                          </a:cxn>
                          <a:cxn ang="0">
                            <a:pos x="0" y="8"/>
                          </a:cxn>
                          <a:cxn ang="0">
                            <a:pos x="20" y="22"/>
                          </a:cxn>
                          <a:cxn ang="0">
                            <a:pos x="20" y="10"/>
                          </a:cxn>
                        </a:cxnLst>
                        <a:rect l="0" t="0" r="r" b="b"/>
                        <a:pathLst>
                          <a:path w="20" h="22">
                            <a:moveTo>
                              <a:pt x="20" y="10"/>
                            </a:moveTo>
                            <a:lnTo>
                              <a:pt x="20" y="0"/>
                            </a:lnTo>
                            <a:lnTo>
                              <a:pt x="9" y="8"/>
                            </a:lnTo>
                            <a:lnTo>
                              <a:pt x="0" y="8"/>
                            </a:lnTo>
                            <a:lnTo>
                              <a:pt x="20" y="22"/>
                            </a:lnTo>
                            <a:lnTo>
                              <a:pt x="20" y="1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2" name="Freeform 2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44" y="949"/>
                        <a:ext cx="8" cy="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" y="0"/>
                          </a:cxn>
                          <a:cxn ang="0">
                            <a:pos x="2" y="14"/>
                          </a:cxn>
                          <a:cxn ang="0">
                            <a:pos x="0" y="32"/>
                          </a:cxn>
                          <a:cxn ang="0">
                            <a:pos x="23" y="0"/>
                          </a:cxn>
                        </a:cxnLst>
                        <a:rect l="0" t="0" r="r" b="b"/>
                        <a:pathLst>
                          <a:path w="23" h="32">
                            <a:moveTo>
                              <a:pt x="23" y="0"/>
                            </a:moveTo>
                            <a:lnTo>
                              <a:pt x="2" y="14"/>
                            </a:lnTo>
                            <a:lnTo>
                              <a:pt x="0" y="32"/>
                            </a:lnTo>
                            <a:lnTo>
                              <a:pt x="23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83" name="Group 2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496" y="920"/>
                        <a:ext cx="37" cy="23"/>
                        <a:chOff x="4496" y="920"/>
                        <a:chExt cx="37" cy="23"/>
                      </a:xfrm>
                    </p:grpSpPr>
                    <p:sp>
                      <p:nvSpPr>
                        <p:cNvPr id="90" name="Freeform 2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504" y="931"/>
                          <a:ext cx="21" cy="1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0" y="5"/>
                            </a:cxn>
                            <a:cxn ang="0">
                              <a:pos x="0" y="14"/>
                            </a:cxn>
                            <a:cxn ang="0">
                              <a:pos x="5" y="16"/>
                            </a:cxn>
                            <a:cxn ang="0">
                              <a:pos x="9" y="20"/>
                            </a:cxn>
                            <a:cxn ang="0">
                              <a:pos x="14" y="29"/>
                            </a:cxn>
                            <a:cxn ang="0">
                              <a:pos x="21" y="36"/>
                            </a:cxn>
                            <a:cxn ang="0">
                              <a:pos x="15" y="27"/>
                            </a:cxn>
                            <a:cxn ang="0">
                              <a:pos x="15" y="20"/>
                            </a:cxn>
                            <a:cxn ang="0">
                              <a:pos x="26" y="25"/>
                            </a:cxn>
                            <a:cxn ang="0">
                              <a:pos x="37" y="23"/>
                            </a:cxn>
                            <a:cxn ang="0">
                              <a:pos x="45" y="19"/>
                            </a:cxn>
                            <a:cxn ang="0">
                              <a:pos x="55" y="11"/>
                            </a:cxn>
                            <a:cxn ang="0">
                              <a:pos x="63" y="10"/>
                            </a:cxn>
                            <a:cxn ang="0">
                              <a:pos x="52" y="1"/>
                            </a:cxn>
                            <a:cxn ang="0">
                              <a:pos x="39" y="0"/>
                            </a:cxn>
                            <a:cxn ang="0">
                              <a:pos x="28" y="0"/>
                            </a:cxn>
                            <a:cxn ang="0">
                              <a:pos x="17" y="1"/>
                            </a:cxn>
                            <a:cxn ang="0">
                              <a:pos x="10" y="5"/>
                            </a:cxn>
                          </a:cxnLst>
                          <a:rect l="0" t="0" r="r" b="b"/>
                          <a:pathLst>
                            <a:path w="63" h="36">
                              <a:moveTo>
                                <a:pt x="10" y="5"/>
                              </a:moveTo>
                              <a:lnTo>
                                <a:pt x="0" y="14"/>
                              </a:lnTo>
                              <a:lnTo>
                                <a:pt x="5" y="16"/>
                              </a:lnTo>
                              <a:lnTo>
                                <a:pt x="9" y="20"/>
                              </a:lnTo>
                              <a:lnTo>
                                <a:pt x="14" y="29"/>
                              </a:lnTo>
                              <a:lnTo>
                                <a:pt x="21" y="36"/>
                              </a:lnTo>
                              <a:lnTo>
                                <a:pt x="15" y="27"/>
                              </a:lnTo>
                              <a:lnTo>
                                <a:pt x="15" y="20"/>
                              </a:lnTo>
                              <a:lnTo>
                                <a:pt x="26" y="25"/>
                              </a:lnTo>
                              <a:lnTo>
                                <a:pt x="37" y="23"/>
                              </a:lnTo>
                              <a:lnTo>
                                <a:pt x="45" y="19"/>
                              </a:lnTo>
                              <a:lnTo>
                                <a:pt x="55" y="11"/>
                              </a:lnTo>
                              <a:lnTo>
                                <a:pt x="63" y="10"/>
                              </a:lnTo>
                              <a:lnTo>
                                <a:pt x="52" y="1"/>
                              </a:lnTo>
                              <a:lnTo>
                                <a:pt x="39" y="0"/>
                              </a:lnTo>
                              <a:lnTo>
                                <a:pt x="28" y="0"/>
                              </a:lnTo>
                              <a:lnTo>
                                <a:pt x="17" y="1"/>
                              </a:lnTo>
                              <a:lnTo>
                                <a:pt x="10" y="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91" name="Freeform 2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496" y="920"/>
                          <a:ext cx="37" cy="1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21"/>
                            </a:cxn>
                            <a:cxn ang="0">
                              <a:pos x="11" y="33"/>
                            </a:cxn>
                            <a:cxn ang="0">
                              <a:pos x="40" y="20"/>
                            </a:cxn>
                            <a:cxn ang="0">
                              <a:pos x="70" y="11"/>
                            </a:cxn>
                            <a:cxn ang="0">
                              <a:pos x="112" y="13"/>
                            </a:cxn>
                            <a:cxn ang="0">
                              <a:pos x="78" y="6"/>
                            </a:cxn>
                            <a:cxn ang="0">
                              <a:pos x="87" y="0"/>
                            </a:cxn>
                            <a:cxn ang="0">
                              <a:pos x="65" y="3"/>
                            </a:cxn>
                            <a:cxn ang="0">
                              <a:pos x="47" y="7"/>
                            </a:cxn>
                            <a:cxn ang="0">
                              <a:pos x="55" y="2"/>
                            </a:cxn>
                            <a:cxn ang="0">
                              <a:pos x="35" y="6"/>
                            </a:cxn>
                            <a:cxn ang="0">
                              <a:pos x="22" y="13"/>
                            </a:cxn>
                            <a:cxn ang="0">
                              <a:pos x="27" y="6"/>
                            </a:cxn>
                            <a:cxn ang="0">
                              <a:pos x="0" y="21"/>
                            </a:cxn>
                          </a:cxnLst>
                          <a:rect l="0" t="0" r="r" b="b"/>
                          <a:pathLst>
                            <a:path w="112" h="33">
                              <a:moveTo>
                                <a:pt x="0" y="21"/>
                              </a:moveTo>
                              <a:lnTo>
                                <a:pt x="11" y="33"/>
                              </a:lnTo>
                              <a:lnTo>
                                <a:pt x="40" y="20"/>
                              </a:lnTo>
                              <a:lnTo>
                                <a:pt x="70" y="11"/>
                              </a:lnTo>
                              <a:lnTo>
                                <a:pt x="112" y="13"/>
                              </a:lnTo>
                              <a:lnTo>
                                <a:pt x="78" y="6"/>
                              </a:lnTo>
                              <a:lnTo>
                                <a:pt x="87" y="0"/>
                              </a:lnTo>
                              <a:lnTo>
                                <a:pt x="65" y="3"/>
                              </a:lnTo>
                              <a:lnTo>
                                <a:pt x="47" y="7"/>
                              </a:lnTo>
                              <a:lnTo>
                                <a:pt x="55" y="2"/>
                              </a:lnTo>
                              <a:lnTo>
                                <a:pt x="35" y="6"/>
                              </a:lnTo>
                              <a:lnTo>
                                <a:pt x="22" y="13"/>
                              </a:lnTo>
                              <a:lnTo>
                                <a:pt x="27" y="6"/>
                              </a:lnTo>
                              <a:lnTo>
                                <a:pt x="0" y="2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92" name="Freeform 2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507" y="934"/>
                          <a:ext cx="4" cy="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6" y="0"/>
                            </a:cxn>
                            <a:cxn ang="0">
                              <a:pos x="0" y="5"/>
                            </a:cxn>
                            <a:cxn ang="0">
                              <a:pos x="10" y="9"/>
                            </a:cxn>
                            <a:cxn ang="0">
                              <a:pos x="8" y="5"/>
                            </a:cxn>
                            <a:cxn ang="0">
                              <a:pos x="6" y="0"/>
                            </a:cxn>
                          </a:cxnLst>
                          <a:rect l="0" t="0" r="r" b="b"/>
                          <a:pathLst>
                            <a:path w="10" h="9">
                              <a:moveTo>
                                <a:pt x="6" y="0"/>
                              </a:moveTo>
                              <a:lnTo>
                                <a:pt x="0" y="5"/>
                              </a:lnTo>
                              <a:lnTo>
                                <a:pt x="10" y="9"/>
                              </a:lnTo>
                              <a:lnTo>
                                <a:pt x="8" y="5"/>
                              </a:lnTo>
                              <a:lnTo>
                                <a:pt x="6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C08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93" name="Freeform 2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506" y="928"/>
                          <a:ext cx="17" cy="5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4"/>
                            </a:cxn>
                            <a:cxn ang="0">
                              <a:pos x="14" y="5"/>
                            </a:cxn>
                            <a:cxn ang="0">
                              <a:pos x="27" y="3"/>
                            </a:cxn>
                            <a:cxn ang="0">
                              <a:pos x="40" y="5"/>
                            </a:cxn>
                            <a:cxn ang="0">
                              <a:pos x="51" y="8"/>
                            </a:cxn>
                            <a:cxn ang="0">
                              <a:pos x="39" y="2"/>
                            </a:cxn>
                            <a:cxn ang="0">
                              <a:pos x="25" y="0"/>
                            </a:cxn>
                            <a:cxn ang="0">
                              <a:pos x="16" y="0"/>
                            </a:cxn>
                            <a:cxn ang="0">
                              <a:pos x="9" y="3"/>
                            </a:cxn>
                            <a:cxn ang="0">
                              <a:pos x="0" y="14"/>
                            </a:cxn>
                          </a:cxnLst>
                          <a:rect l="0" t="0" r="r" b="b"/>
                          <a:pathLst>
                            <a:path w="51" h="14">
                              <a:moveTo>
                                <a:pt x="0" y="14"/>
                              </a:moveTo>
                              <a:lnTo>
                                <a:pt x="14" y="5"/>
                              </a:lnTo>
                              <a:lnTo>
                                <a:pt x="27" y="3"/>
                              </a:lnTo>
                              <a:lnTo>
                                <a:pt x="40" y="5"/>
                              </a:lnTo>
                              <a:lnTo>
                                <a:pt x="51" y="8"/>
                              </a:lnTo>
                              <a:lnTo>
                                <a:pt x="39" y="2"/>
                              </a:lnTo>
                              <a:lnTo>
                                <a:pt x="25" y="0"/>
                              </a:lnTo>
                              <a:lnTo>
                                <a:pt x="16" y="0"/>
                              </a:lnTo>
                              <a:lnTo>
                                <a:pt x="9" y="3"/>
                              </a:lnTo>
                              <a:lnTo>
                                <a:pt x="0" y="14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84" name="Group 2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462" y="923"/>
                        <a:ext cx="22" cy="22"/>
                        <a:chOff x="4462" y="923"/>
                        <a:chExt cx="22" cy="22"/>
                      </a:xfrm>
                    </p:grpSpPr>
                    <p:sp>
                      <p:nvSpPr>
                        <p:cNvPr id="86" name="Freeform 2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465" y="934"/>
                          <a:ext cx="15" cy="1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9"/>
                            </a:cxn>
                            <a:cxn ang="0">
                              <a:pos x="6" y="13"/>
                            </a:cxn>
                            <a:cxn ang="0">
                              <a:pos x="11" y="19"/>
                            </a:cxn>
                            <a:cxn ang="0">
                              <a:pos x="24" y="20"/>
                            </a:cxn>
                            <a:cxn ang="0">
                              <a:pos x="35" y="18"/>
                            </a:cxn>
                            <a:cxn ang="0">
                              <a:pos x="33" y="22"/>
                            </a:cxn>
                            <a:cxn ang="0">
                              <a:pos x="26" y="33"/>
                            </a:cxn>
                            <a:cxn ang="0">
                              <a:pos x="36" y="26"/>
                            </a:cxn>
                            <a:cxn ang="0">
                              <a:pos x="42" y="19"/>
                            </a:cxn>
                            <a:cxn ang="0">
                              <a:pos x="46" y="13"/>
                            </a:cxn>
                            <a:cxn ang="0">
                              <a:pos x="46" y="5"/>
                            </a:cxn>
                            <a:cxn ang="0">
                              <a:pos x="42" y="4"/>
                            </a:cxn>
                            <a:cxn ang="0">
                              <a:pos x="32" y="1"/>
                            </a:cxn>
                            <a:cxn ang="0">
                              <a:pos x="21" y="0"/>
                            </a:cxn>
                            <a:cxn ang="0">
                              <a:pos x="9" y="4"/>
                            </a:cxn>
                            <a:cxn ang="0">
                              <a:pos x="0" y="9"/>
                            </a:cxn>
                          </a:cxnLst>
                          <a:rect l="0" t="0" r="r" b="b"/>
                          <a:pathLst>
                            <a:path w="46" h="33">
                              <a:moveTo>
                                <a:pt x="0" y="9"/>
                              </a:moveTo>
                              <a:lnTo>
                                <a:pt x="6" y="13"/>
                              </a:lnTo>
                              <a:lnTo>
                                <a:pt x="11" y="19"/>
                              </a:lnTo>
                              <a:lnTo>
                                <a:pt x="24" y="20"/>
                              </a:lnTo>
                              <a:lnTo>
                                <a:pt x="35" y="18"/>
                              </a:lnTo>
                              <a:lnTo>
                                <a:pt x="33" y="22"/>
                              </a:lnTo>
                              <a:lnTo>
                                <a:pt x="26" y="33"/>
                              </a:lnTo>
                              <a:lnTo>
                                <a:pt x="36" y="26"/>
                              </a:lnTo>
                              <a:lnTo>
                                <a:pt x="42" y="19"/>
                              </a:lnTo>
                              <a:lnTo>
                                <a:pt x="46" y="13"/>
                              </a:lnTo>
                              <a:lnTo>
                                <a:pt x="46" y="5"/>
                              </a:lnTo>
                              <a:lnTo>
                                <a:pt x="42" y="4"/>
                              </a:lnTo>
                              <a:lnTo>
                                <a:pt x="32" y="1"/>
                              </a:lnTo>
                              <a:lnTo>
                                <a:pt x="21" y="0"/>
                              </a:lnTo>
                              <a:lnTo>
                                <a:pt x="9" y="4"/>
                              </a:lnTo>
                              <a:lnTo>
                                <a:pt x="0" y="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87" name="Freeform 2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462" y="923"/>
                          <a:ext cx="22" cy="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6"/>
                            </a:cxn>
                            <a:cxn ang="0">
                              <a:pos x="17" y="1"/>
                            </a:cxn>
                            <a:cxn ang="0">
                              <a:pos x="25" y="0"/>
                            </a:cxn>
                            <a:cxn ang="0">
                              <a:pos x="36" y="4"/>
                            </a:cxn>
                            <a:cxn ang="0">
                              <a:pos x="32" y="0"/>
                            </a:cxn>
                            <a:cxn ang="0">
                              <a:pos x="43" y="2"/>
                            </a:cxn>
                            <a:cxn ang="0">
                              <a:pos x="53" y="9"/>
                            </a:cxn>
                            <a:cxn ang="0">
                              <a:pos x="52" y="4"/>
                            </a:cxn>
                            <a:cxn ang="0">
                              <a:pos x="58" y="12"/>
                            </a:cxn>
                            <a:cxn ang="0">
                              <a:pos x="66" y="8"/>
                            </a:cxn>
                            <a:cxn ang="0">
                              <a:pos x="67" y="17"/>
                            </a:cxn>
                            <a:cxn ang="0">
                              <a:pos x="65" y="26"/>
                            </a:cxn>
                            <a:cxn ang="0">
                              <a:pos x="64" y="42"/>
                            </a:cxn>
                            <a:cxn ang="0">
                              <a:pos x="63" y="58"/>
                            </a:cxn>
                            <a:cxn ang="0">
                              <a:pos x="59" y="49"/>
                            </a:cxn>
                            <a:cxn ang="0">
                              <a:pos x="61" y="29"/>
                            </a:cxn>
                            <a:cxn ang="0">
                              <a:pos x="57" y="23"/>
                            </a:cxn>
                            <a:cxn ang="0">
                              <a:pos x="48" y="19"/>
                            </a:cxn>
                            <a:cxn ang="0">
                              <a:pos x="38" y="14"/>
                            </a:cxn>
                            <a:cxn ang="0">
                              <a:pos x="19" y="9"/>
                            </a:cxn>
                            <a:cxn ang="0">
                              <a:pos x="0" y="6"/>
                            </a:cxn>
                          </a:cxnLst>
                          <a:rect l="0" t="0" r="r" b="b"/>
                          <a:pathLst>
                            <a:path w="67" h="58">
                              <a:moveTo>
                                <a:pt x="0" y="6"/>
                              </a:moveTo>
                              <a:lnTo>
                                <a:pt x="17" y="1"/>
                              </a:lnTo>
                              <a:lnTo>
                                <a:pt x="25" y="0"/>
                              </a:lnTo>
                              <a:lnTo>
                                <a:pt x="36" y="4"/>
                              </a:lnTo>
                              <a:lnTo>
                                <a:pt x="32" y="0"/>
                              </a:lnTo>
                              <a:lnTo>
                                <a:pt x="43" y="2"/>
                              </a:lnTo>
                              <a:lnTo>
                                <a:pt x="53" y="9"/>
                              </a:lnTo>
                              <a:lnTo>
                                <a:pt x="52" y="4"/>
                              </a:lnTo>
                              <a:lnTo>
                                <a:pt x="58" y="12"/>
                              </a:lnTo>
                              <a:lnTo>
                                <a:pt x="66" y="8"/>
                              </a:lnTo>
                              <a:lnTo>
                                <a:pt x="67" y="17"/>
                              </a:lnTo>
                              <a:lnTo>
                                <a:pt x="65" y="26"/>
                              </a:lnTo>
                              <a:lnTo>
                                <a:pt x="64" y="42"/>
                              </a:lnTo>
                              <a:lnTo>
                                <a:pt x="63" y="58"/>
                              </a:lnTo>
                              <a:lnTo>
                                <a:pt x="59" y="49"/>
                              </a:lnTo>
                              <a:lnTo>
                                <a:pt x="61" y="29"/>
                              </a:lnTo>
                              <a:lnTo>
                                <a:pt x="57" y="23"/>
                              </a:lnTo>
                              <a:lnTo>
                                <a:pt x="48" y="19"/>
                              </a:lnTo>
                              <a:lnTo>
                                <a:pt x="38" y="14"/>
                              </a:lnTo>
                              <a:lnTo>
                                <a:pt x="19" y="9"/>
                              </a:lnTo>
                              <a:lnTo>
                                <a:pt x="0" y="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88" name="Freeform 2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468" y="936"/>
                          <a:ext cx="3" cy="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3"/>
                            </a:cxn>
                            <a:cxn ang="0">
                              <a:pos x="3" y="9"/>
                            </a:cxn>
                            <a:cxn ang="0">
                              <a:pos x="10" y="11"/>
                            </a:cxn>
                            <a:cxn ang="0">
                              <a:pos x="5" y="7"/>
                            </a:cxn>
                            <a:cxn ang="0">
                              <a:pos x="6" y="0"/>
                            </a:cxn>
                            <a:cxn ang="0">
                              <a:pos x="0" y="3"/>
                            </a:cxn>
                          </a:cxnLst>
                          <a:rect l="0" t="0" r="r" b="b"/>
                          <a:pathLst>
                            <a:path w="10" h="11">
                              <a:moveTo>
                                <a:pt x="0" y="3"/>
                              </a:moveTo>
                              <a:lnTo>
                                <a:pt x="3" y="9"/>
                              </a:lnTo>
                              <a:lnTo>
                                <a:pt x="10" y="11"/>
                              </a:lnTo>
                              <a:lnTo>
                                <a:pt x="5" y="7"/>
                              </a:lnTo>
                              <a:lnTo>
                                <a:pt x="6" y="0"/>
                              </a:lnTo>
                              <a:lnTo>
                                <a:pt x="0" y="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C08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89" name="Freeform 2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465" y="931"/>
                          <a:ext cx="15" cy="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45" y="10"/>
                            </a:cxn>
                            <a:cxn ang="0">
                              <a:pos x="37" y="6"/>
                            </a:cxn>
                            <a:cxn ang="0">
                              <a:pos x="29" y="4"/>
                            </a:cxn>
                            <a:cxn ang="0">
                              <a:pos x="22" y="3"/>
                            </a:cxn>
                            <a:cxn ang="0">
                              <a:pos x="17" y="5"/>
                            </a:cxn>
                            <a:cxn ang="0">
                              <a:pos x="0" y="13"/>
                            </a:cxn>
                            <a:cxn ang="0">
                              <a:pos x="13" y="3"/>
                            </a:cxn>
                            <a:cxn ang="0">
                              <a:pos x="21" y="0"/>
                            </a:cxn>
                            <a:cxn ang="0">
                              <a:pos x="32" y="0"/>
                            </a:cxn>
                            <a:cxn ang="0">
                              <a:pos x="38" y="5"/>
                            </a:cxn>
                            <a:cxn ang="0">
                              <a:pos x="45" y="10"/>
                            </a:cxn>
                          </a:cxnLst>
                          <a:rect l="0" t="0" r="r" b="b"/>
                          <a:pathLst>
                            <a:path w="45" h="13">
                              <a:moveTo>
                                <a:pt x="45" y="10"/>
                              </a:moveTo>
                              <a:lnTo>
                                <a:pt x="37" y="6"/>
                              </a:lnTo>
                              <a:lnTo>
                                <a:pt x="29" y="4"/>
                              </a:lnTo>
                              <a:lnTo>
                                <a:pt x="22" y="3"/>
                              </a:lnTo>
                              <a:lnTo>
                                <a:pt x="17" y="5"/>
                              </a:lnTo>
                              <a:lnTo>
                                <a:pt x="0" y="13"/>
                              </a:lnTo>
                              <a:lnTo>
                                <a:pt x="13" y="3"/>
                              </a:lnTo>
                              <a:lnTo>
                                <a:pt x="21" y="0"/>
                              </a:lnTo>
                              <a:lnTo>
                                <a:pt x="32" y="0"/>
                              </a:lnTo>
                              <a:lnTo>
                                <a:pt x="38" y="5"/>
                              </a:lnTo>
                              <a:lnTo>
                                <a:pt x="45" y="1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sp>
                    <p:nvSpPr>
                      <p:cNvPr id="85" name="Freeform 2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80" y="967"/>
                        <a:ext cx="26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2"/>
                          </a:cxn>
                          <a:cxn ang="0">
                            <a:pos x="5" y="9"/>
                          </a:cxn>
                          <a:cxn ang="0">
                            <a:pos x="8" y="19"/>
                          </a:cxn>
                          <a:cxn ang="0">
                            <a:pos x="12" y="23"/>
                          </a:cxn>
                          <a:cxn ang="0">
                            <a:pos x="18" y="24"/>
                          </a:cxn>
                          <a:cxn ang="0">
                            <a:pos x="33" y="24"/>
                          </a:cxn>
                          <a:cxn ang="0">
                            <a:pos x="44" y="21"/>
                          </a:cxn>
                          <a:cxn ang="0">
                            <a:pos x="51" y="15"/>
                          </a:cxn>
                          <a:cxn ang="0">
                            <a:pos x="59" y="12"/>
                          </a:cxn>
                          <a:cxn ang="0">
                            <a:pos x="67" y="13"/>
                          </a:cxn>
                          <a:cxn ang="0">
                            <a:pos x="74" y="10"/>
                          </a:cxn>
                          <a:cxn ang="0">
                            <a:pos x="78" y="0"/>
                          </a:cxn>
                          <a:cxn ang="0">
                            <a:pos x="78" y="13"/>
                          </a:cxn>
                          <a:cxn ang="0">
                            <a:pos x="72" y="17"/>
                          </a:cxn>
                          <a:cxn ang="0">
                            <a:pos x="60" y="21"/>
                          </a:cxn>
                          <a:cxn ang="0">
                            <a:pos x="52" y="24"/>
                          </a:cxn>
                          <a:cxn ang="0">
                            <a:pos x="40" y="33"/>
                          </a:cxn>
                          <a:cxn ang="0">
                            <a:pos x="31" y="39"/>
                          </a:cxn>
                          <a:cxn ang="0">
                            <a:pos x="25" y="43"/>
                          </a:cxn>
                          <a:cxn ang="0">
                            <a:pos x="15" y="44"/>
                          </a:cxn>
                          <a:cxn ang="0">
                            <a:pos x="10" y="40"/>
                          </a:cxn>
                          <a:cxn ang="0">
                            <a:pos x="5" y="34"/>
                          </a:cxn>
                          <a:cxn ang="0">
                            <a:pos x="2" y="24"/>
                          </a:cxn>
                          <a:cxn ang="0">
                            <a:pos x="0" y="13"/>
                          </a:cxn>
                          <a:cxn ang="0">
                            <a:pos x="6" y="2"/>
                          </a:cxn>
                        </a:cxnLst>
                        <a:rect l="0" t="0" r="r" b="b"/>
                        <a:pathLst>
                          <a:path w="78" h="44">
                            <a:moveTo>
                              <a:pt x="6" y="2"/>
                            </a:moveTo>
                            <a:lnTo>
                              <a:pt x="5" y="9"/>
                            </a:lnTo>
                            <a:lnTo>
                              <a:pt x="8" y="19"/>
                            </a:lnTo>
                            <a:lnTo>
                              <a:pt x="12" y="23"/>
                            </a:lnTo>
                            <a:lnTo>
                              <a:pt x="18" y="24"/>
                            </a:lnTo>
                            <a:lnTo>
                              <a:pt x="33" y="24"/>
                            </a:lnTo>
                            <a:lnTo>
                              <a:pt x="44" y="21"/>
                            </a:lnTo>
                            <a:lnTo>
                              <a:pt x="51" y="15"/>
                            </a:lnTo>
                            <a:lnTo>
                              <a:pt x="59" y="12"/>
                            </a:lnTo>
                            <a:lnTo>
                              <a:pt x="67" y="13"/>
                            </a:lnTo>
                            <a:lnTo>
                              <a:pt x="74" y="10"/>
                            </a:lnTo>
                            <a:lnTo>
                              <a:pt x="78" y="0"/>
                            </a:lnTo>
                            <a:lnTo>
                              <a:pt x="78" y="13"/>
                            </a:lnTo>
                            <a:lnTo>
                              <a:pt x="72" y="17"/>
                            </a:lnTo>
                            <a:lnTo>
                              <a:pt x="60" y="21"/>
                            </a:lnTo>
                            <a:lnTo>
                              <a:pt x="52" y="24"/>
                            </a:lnTo>
                            <a:lnTo>
                              <a:pt x="40" y="33"/>
                            </a:lnTo>
                            <a:lnTo>
                              <a:pt x="31" y="39"/>
                            </a:lnTo>
                            <a:lnTo>
                              <a:pt x="25" y="43"/>
                            </a:lnTo>
                            <a:lnTo>
                              <a:pt x="15" y="44"/>
                            </a:lnTo>
                            <a:lnTo>
                              <a:pt x="10" y="40"/>
                            </a:lnTo>
                            <a:lnTo>
                              <a:pt x="5" y="34"/>
                            </a:lnTo>
                            <a:lnTo>
                              <a:pt x="2" y="24"/>
                            </a:lnTo>
                            <a:lnTo>
                              <a:pt x="0" y="13"/>
                            </a:lnTo>
                            <a:lnTo>
                              <a:pt x="6" y="2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73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4457" y="830"/>
                      <a:ext cx="130" cy="7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6"/>
                        </a:cxn>
                        <a:cxn ang="0">
                          <a:pos x="36" y="151"/>
                        </a:cxn>
                        <a:cxn ang="0">
                          <a:pos x="76" y="149"/>
                        </a:cxn>
                        <a:cxn ang="0">
                          <a:pos x="117" y="155"/>
                        </a:cxn>
                        <a:cxn ang="0">
                          <a:pos x="190" y="191"/>
                        </a:cxn>
                        <a:cxn ang="0">
                          <a:pos x="238" y="213"/>
                        </a:cxn>
                        <a:cxn ang="0">
                          <a:pos x="303" y="225"/>
                        </a:cxn>
                        <a:cxn ang="0">
                          <a:pos x="347" y="223"/>
                        </a:cxn>
                        <a:cxn ang="0">
                          <a:pos x="288" y="213"/>
                        </a:cxn>
                        <a:cxn ang="0">
                          <a:pos x="261" y="205"/>
                        </a:cxn>
                        <a:cxn ang="0">
                          <a:pos x="212" y="174"/>
                        </a:cxn>
                        <a:cxn ang="0">
                          <a:pos x="250" y="186"/>
                        </a:cxn>
                        <a:cxn ang="0">
                          <a:pos x="290" y="205"/>
                        </a:cxn>
                        <a:cxn ang="0">
                          <a:pos x="338" y="213"/>
                        </a:cxn>
                        <a:cxn ang="0">
                          <a:pos x="374" y="217"/>
                        </a:cxn>
                        <a:cxn ang="0">
                          <a:pos x="339" y="186"/>
                        </a:cxn>
                        <a:cxn ang="0">
                          <a:pos x="303" y="148"/>
                        </a:cxn>
                        <a:cxn ang="0">
                          <a:pos x="252" y="116"/>
                        </a:cxn>
                        <a:cxn ang="0">
                          <a:pos x="222" y="107"/>
                        </a:cxn>
                        <a:cxn ang="0">
                          <a:pos x="260" y="111"/>
                        </a:cxn>
                        <a:cxn ang="0">
                          <a:pos x="290" y="124"/>
                        </a:cxn>
                        <a:cxn ang="0">
                          <a:pos x="328" y="155"/>
                        </a:cxn>
                        <a:cxn ang="0">
                          <a:pos x="376" y="209"/>
                        </a:cxn>
                        <a:cxn ang="0">
                          <a:pos x="370" y="165"/>
                        </a:cxn>
                        <a:cxn ang="0">
                          <a:pos x="359" y="128"/>
                        </a:cxn>
                        <a:cxn ang="0">
                          <a:pos x="338" y="96"/>
                        </a:cxn>
                        <a:cxn ang="0">
                          <a:pos x="364" y="124"/>
                        </a:cxn>
                        <a:cxn ang="0">
                          <a:pos x="374" y="159"/>
                        </a:cxn>
                        <a:cxn ang="0">
                          <a:pos x="377" y="208"/>
                        </a:cxn>
                        <a:cxn ang="0">
                          <a:pos x="382" y="227"/>
                        </a:cxn>
                        <a:cxn ang="0">
                          <a:pos x="389" y="201"/>
                        </a:cxn>
                        <a:cxn ang="0">
                          <a:pos x="389" y="144"/>
                        </a:cxn>
                        <a:cxn ang="0">
                          <a:pos x="366" y="89"/>
                        </a:cxn>
                        <a:cxn ang="0">
                          <a:pos x="332" y="49"/>
                        </a:cxn>
                        <a:cxn ang="0">
                          <a:pos x="276" y="17"/>
                        </a:cxn>
                        <a:cxn ang="0">
                          <a:pos x="246" y="7"/>
                        </a:cxn>
                        <a:cxn ang="0">
                          <a:pos x="182" y="3"/>
                        </a:cxn>
                        <a:cxn ang="0">
                          <a:pos x="137" y="0"/>
                        </a:cxn>
                        <a:cxn ang="0">
                          <a:pos x="109" y="5"/>
                        </a:cxn>
                        <a:cxn ang="0">
                          <a:pos x="82" y="24"/>
                        </a:cxn>
                        <a:cxn ang="0">
                          <a:pos x="61" y="44"/>
                        </a:cxn>
                        <a:cxn ang="0">
                          <a:pos x="56" y="61"/>
                        </a:cxn>
                        <a:cxn ang="0">
                          <a:pos x="76" y="52"/>
                        </a:cxn>
                        <a:cxn ang="0">
                          <a:pos x="111" y="45"/>
                        </a:cxn>
                        <a:cxn ang="0">
                          <a:pos x="167" y="52"/>
                        </a:cxn>
                        <a:cxn ang="0">
                          <a:pos x="114" y="51"/>
                        </a:cxn>
                        <a:cxn ang="0">
                          <a:pos x="73" y="62"/>
                        </a:cxn>
                        <a:cxn ang="0">
                          <a:pos x="44" y="72"/>
                        </a:cxn>
                        <a:cxn ang="0">
                          <a:pos x="16" y="91"/>
                        </a:cxn>
                        <a:cxn ang="0">
                          <a:pos x="11" y="103"/>
                        </a:cxn>
                        <a:cxn ang="0">
                          <a:pos x="73" y="84"/>
                        </a:cxn>
                        <a:cxn ang="0">
                          <a:pos x="132" y="97"/>
                        </a:cxn>
                        <a:cxn ang="0">
                          <a:pos x="159" y="119"/>
                        </a:cxn>
                        <a:cxn ang="0">
                          <a:pos x="193" y="126"/>
                        </a:cxn>
                        <a:cxn ang="0">
                          <a:pos x="132" y="116"/>
                        </a:cxn>
                        <a:cxn ang="0">
                          <a:pos x="97" y="99"/>
                        </a:cxn>
                        <a:cxn ang="0">
                          <a:pos x="58" y="101"/>
                        </a:cxn>
                        <a:cxn ang="0">
                          <a:pos x="23" y="105"/>
                        </a:cxn>
                        <a:cxn ang="0">
                          <a:pos x="4" y="114"/>
                        </a:cxn>
                        <a:cxn ang="0">
                          <a:pos x="0" y="136"/>
                        </a:cxn>
                      </a:cxnLst>
                      <a:rect l="0" t="0" r="r" b="b"/>
                      <a:pathLst>
                        <a:path w="389" h="227">
                          <a:moveTo>
                            <a:pt x="0" y="136"/>
                          </a:moveTo>
                          <a:lnTo>
                            <a:pt x="36" y="151"/>
                          </a:lnTo>
                          <a:lnTo>
                            <a:pt x="76" y="149"/>
                          </a:lnTo>
                          <a:lnTo>
                            <a:pt x="117" y="155"/>
                          </a:lnTo>
                          <a:lnTo>
                            <a:pt x="190" y="191"/>
                          </a:lnTo>
                          <a:lnTo>
                            <a:pt x="238" y="213"/>
                          </a:lnTo>
                          <a:lnTo>
                            <a:pt x="303" y="225"/>
                          </a:lnTo>
                          <a:lnTo>
                            <a:pt x="347" y="223"/>
                          </a:lnTo>
                          <a:lnTo>
                            <a:pt x="288" y="213"/>
                          </a:lnTo>
                          <a:lnTo>
                            <a:pt x="261" y="205"/>
                          </a:lnTo>
                          <a:lnTo>
                            <a:pt x="212" y="174"/>
                          </a:lnTo>
                          <a:lnTo>
                            <a:pt x="250" y="186"/>
                          </a:lnTo>
                          <a:lnTo>
                            <a:pt x="290" y="205"/>
                          </a:lnTo>
                          <a:lnTo>
                            <a:pt x="338" y="213"/>
                          </a:lnTo>
                          <a:lnTo>
                            <a:pt x="374" y="217"/>
                          </a:lnTo>
                          <a:lnTo>
                            <a:pt x="339" y="186"/>
                          </a:lnTo>
                          <a:lnTo>
                            <a:pt x="303" y="148"/>
                          </a:lnTo>
                          <a:lnTo>
                            <a:pt x="252" y="116"/>
                          </a:lnTo>
                          <a:lnTo>
                            <a:pt x="222" y="107"/>
                          </a:lnTo>
                          <a:lnTo>
                            <a:pt x="260" y="111"/>
                          </a:lnTo>
                          <a:lnTo>
                            <a:pt x="290" y="124"/>
                          </a:lnTo>
                          <a:lnTo>
                            <a:pt x="328" y="155"/>
                          </a:lnTo>
                          <a:lnTo>
                            <a:pt x="376" y="209"/>
                          </a:lnTo>
                          <a:lnTo>
                            <a:pt x="370" y="165"/>
                          </a:lnTo>
                          <a:lnTo>
                            <a:pt x="359" y="128"/>
                          </a:lnTo>
                          <a:lnTo>
                            <a:pt x="338" y="96"/>
                          </a:lnTo>
                          <a:lnTo>
                            <a:pt x="364" y="124"/>
                          </a:lnTo>
                          <a:lnTo>
                            <a:pt x="374" y="159"/>
                          </a:lnTo>
                          <a:lnTo>
                            <a:pt x="377" y="208"/>
                          </a:lnTo>
                          <a:lnTo>
                            <a:pt x="382" y="227"/>
                          </a:lnTo>
                          <a:lnTo>
                            <a:pt x="389" y="201"/>
                          </a:lnTo>
                          <a:lnTo>
                            <a:pt x="389" y="144"/>
                          </a:lnTo>
                          <a:lnTo>
                            <a:pt x="366" y="89"/>
                          </a:lnTo>
                          <a:lnTo>
                            <a:pt x="332" y="49"/>
                          </a:lnTo>
                          <a:lnTo>
                            <a:pt x="276" y="17"/>
                          </a:lnTo>
                          <a:lnTo>
                            <a:pt x="246" y="7"/>
                          </a:lnTo>
                          <a:lnTo>
                            <a:pt x="182" y="3"/>
                          </a:lnTo>
                          <a:lnTo>
                            <a:pt x="137" y="0"/>
                          </a:lnTo>
                          <a:lnTo>
                            <a:pt x="109" y="5"/>
                          </a:lnTo>
                          <a:lnTo>
                            <a:pt x="82" y="24"/>
                          </a:lnTo>
                          <a:lnTo>
                            <a:pt x="61" y="44"/>
                          </a:lnTo>
                          <a:lnTo>
                            <a:pt x="56" y="61"/>
                          </a:lnTo>
                          <a:lnTo>
                            <a:pt x="76" y="52"/>
                          </a:lnTo>
                          <a:lnTo>
                            <a:pt x="111" y="45"/>
                          </a:lnTo>
                          <a:lnTo>
                            <a:pt x="167" y="52"/>
                          </a:lnTo>
                          <a:lnTo>
                            <a:pt x="114" y="51"/>
                          </a:lnTo>
                          <a:lnTo>
                            <a:pt x="73" y="62"/>
                          </a:lnTo>
                          <a:lnTo>
                            <a:pt x="44" y="72"/>
                          </a:lnTo>
                          <a:lnTo>
                            <a:pt x="16" y="91"/>
                          </a:lnTo>
                          <a:lnTo>
                            <a:pt x="11" y="103"/>
                          </a:lnTo>
                          <a:lnTo>
                            <a:pt x="73" y="84"/>
                          </a:lnTo>
                          <a:lnTo>
                            <a:pt x="132" y="97"/>
                          </a:lnTo>
                          <a:lnTo>
                            <a:pt x="159" y="119"/>
                          </a:lnTo>
                          <a:lnTo>
                            <a:pt x="193" y="126"/>
                          </a:lnTo>
                          <a:lnTo>
                            <a:pt x="132" y="116"/>
                          </a:lnTo>
                          <a:lnTo>
                            <a:pt x="97" y="99"/>
                          </a:lnTo>
                          <a:lnTo>
                            <a:pt x="58" y="101"/>
                          </a:lnTo>
                          <a:lnTo>
                            <a:pt x="23" y="105"/>
                          </a:lnTo>
                          <a:lnTo>
                            <a:pt x="4" y="114"/>
                          </a:lnTo>
                          <a:lnTo>
                            <a:pt x="0" y="136"/>
                          </a:lnTo>
                          <a:close/>
                        </a:path>
                      </a:pathLst>
                    </a:custGeom>
                    <a:solidFill>
                      <a:srgbClr val="603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74" name="Freeform 274"/>
                    <p:cNvSpPr>
                      <a:spLocks/>
                    </p:cNvSpPr>
                    <p:nvPr/>
                  </p:nvSpPr>
                  <p:spPr bwMode="auto">
                    <a:xfrm>
                      <a:off x="4451" y="877"/>
                      <a:ext cx="11" cy="43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17" y="30"/>
                        </a:cxn>
                        <a:cxn ang="0">
                          <a:pos x="33" y="44"/>
                        </a:cxn>
                        <a:cxn ang="0">
                          <a:pos x="27" y="79"/>
                        </a:cxn>
                        <a:cxn ang="0">
                          <a:pos x="20" y="130"/>
                        </a:cxn>
                        <a:cxn ang="0">
                          <a:pos x="2" y="113"/>
                        </a:cxn>
                        <a:cxn ang="0">
                          <a:pos x="0" y="74"/>
                        </a:cxn>
                        <a:cxn ang="0">
                          <a:pos x="10" y="93"/>
                        </a:cxn>
                        <a:cxn ang="0">
                          <a:pos x="0" y="57"/>
                        </a:cxn>
                        <a:cxn ang="0">
                          <a:pos x="0" y="37"/>
                        </a:cxn>
                        <a:cxn ang="0">
                          <a:pos x="12" y="57"/>
                        </a:cxn>
                        <a:cxn ang="0">
                          <a:pos x="4" y="26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33" h="130">
                          <a:moveTo>
                            <a:pt x="8" y="0"/>
                          </a:moveTo>
                          <a:lnTo>
                            <a:pt x="17" y="30"/>
                          </a:lnTo>
                          <a:lnTo>
                            <a:pt x="33" y="44"/>
                          </a:lnTo>
                          <a:lnTo>
                            <a:pt x="27" y="79"/>
                          </a:lnTo>
                          <a:lnTo>
                            <a:pt x="20" y="130"/>
                          </a:lnTo>
                          <a:lnTo>
                            <a:pt x="2" y="113"/>
                          </a:lnTo>
                          <a:lnTo>
                            <a:pt x="0" y="74"/>
                          </a:lnTo>
                          <a:lnTo>
                            <a:pt x="10" y="93"/>
                          </a:lnTo>
                          <a:lnTo>
                            <a:pt x="0" y="57"/>
                          </a:lnTo>
                          <a:lnTo>
                            <a:pt x="0" y="37"/>
                          </a:lnTo>
                          <a:lnTo>
                            <a:pt x="12" y="57"/>
                          </a:lnTo>
                          <a:lnTo>
                            <a:pt x="4" y="26"/>
                          </a:lnTo>
                          <a:lnTo>
                            <a:pt x="8" y="0"/>
                          </a:lnTo>
                          <a:close/>
                        </a:path>
                      </a:pathLst>
                    </a:custGeom>
                    <a:solidFill>
                      <a:srgbClr val="603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31" name="Group 275"/>
                <p:cNvGrpSpPr>
                  <a:grpSpLocks/>
                </p:cNvGrpSpPr>
                <p:nvPr/>
              </p:nvGrpSpPr>
              <p:grpSpPr bwMode="auto">
                <a:xfrm>
                  <a:off x="4367" y="1193"/>
                  <a:ext cx="65" cy="106"/>
                  <a:chOff x="4367" y="1193"/>
                  <a:chExt cx="65" cy="106"/>
                </a:xfrm>
              </p:grpSpPr>
              <p:sp>
                <p:nvSpPr>
                  <p:cNvPr id="57" name="Freeform 276"/>
                  <p:cNvSpPr>
                    <a:spLocks/>
                  </p:cNvSpPr>
                  <p:nvPr/>
                </p:nvSpPr>
                <p:spPr bwMode="auto">
                  <a:xfrm>
                    <a:off x="4367" y="1193"/>
                    <a:ext cx="65" cy="106"/>
                  </a:xfrm>
                  <a:custGeom>
                    <a:avLst/>
                    <a:gdLst/>
                    <a:ahLst/>
                    <a:cxnLst>
                      <a:cxn ang="0">
                        <a:pos x="104" y="317"/>
                      </a:cxn>
                      <a:cxn ang="0">
                        <a:pos x="76" y="307"/>
                      </a:cxn>
                      <a:cxn ang="0">
                        <a:pos x="53" y="298"/>
                      </a:cxn>
                      <a:cxn ang="0">
                        <a:pos x="37" y="279"/>
                      </a:cxn>
                      <a:cxn ang="0">
                        <a:pos x="28" y="251"/>
                      </a:cxn>
                      <a:cxn ang="0">
                        <a:pos x="13" y="240"/>
                      </a:cxn>
                      <a:cxn ang="0">
                        <a:pos x="4" y="215"/>
                      </a:cxn>
                      <a:cxn ang="0">
                        <a:pos x="17" y="190"/>
                      </a:cxn>
                      <a:cxn ang="0">
                        <a:pos x="0" y="167"/>
                      </a:cxn>
                      <a:cxn ang="0">
                        <a:pos x="0" y="132"/>
                      </a:cxn>
                      <a:cxn ang="0">
                        <a:pos x="23" y="111"/>
                      </a:cxn>
                      <a:cxn ang="0">
                        <a:pos x="23" y="90"/>
                      </a:cxn>
                      <a:cxn ang="0">
                        <a:pos x="27" y="76"/>
                      </a:cxn>
                      <a:cxn ang="0">
                        <a:pos x="45" y="62"/>
                      </a:cxn>
                      <a:cxn ang="0">
                        <a:pos x="66" y="57"/>
                      </a:cxn>
                      <a:cxn ang="0">
                        <a:pos x="91" y="68"/>
                      </a:cxn>
                      <a:cxn ang="0">
                        <a:pos x="93" y="42"/>
                      </a:cxn>
                      <a:cxn ang="0">
                        <a:pos x="99" y="22"/>
                      </a:cxn>
                      <a:cxn ang="0">
                        <a:pos x="106" y="9"/>
                      </a:cxn>
                      <a:cxn ang="0">
                        <a:pos x="122" y="3"/>
                      </a:cxn>
                      <a:cxn ang="0">
                        <a:pos x="135" y="0"/>
                      </a:cxn>
                      <a:cxn ang="0">
                        <a:pos x="149" y="9"/>
                      </a:cxn>
                      <a:cxn ang="0">
                        <a:pos x="141" y="34"/>
                      </a:cxn>
                      <a:cxn ang="0">
                        <a:pos x="142" y="52"/>
                      </a:cxn>
                      <a:cxn ang="0">
                        <a:pos x="143" y="71"/>
                      </a:cxn>
                      <a:cxn ang="0">
                        <a:pos x="152" y="87"/>
                      </a:cxn>
                      <a:cxn ang="0">
                        <a:pos x="164" y="98"/>
                      </a:cxn>
                      <a:cxn ang="0">
                        <a:pos x="180" y="116"/>
                      </a:cxn>
                      <a:cxn ang="0">
                        <a:pos x="191" y="140"/>
                      </a:cxn>
                      <a:cxn ang="0">
                        <a:pos x="195" y="171"/>
                      </a:cxn>
                      <a:cxn ang="0">
                        <a:pos x="191" y="195"/>
                      </a:cxn>
                      <a:cxn ang="0">
                        <a:pos x="185" y="216"/>
                      </a:cxn>
                      <a:cxn ang="0">
                        <a:pos x="173" y="232"/>
                      </a:cxn>
                      <a:cxn ang="0">
                        <a:pos x="175" y="260"/>
                      </a:cxn>
                      <a:cxn ang="0">
                        <a:pos x="174" y="285"/>
                      </a:cxn>
                      <a:cxn ang="0">
                        <a:pos x="168" y="303"/>
                      </a:cxn>
                      <a:cxn ang="0">
                        <a:pos x="153" y="315"/>
                      </a:cxn>
                      <a:cxn ang="0">
                        <a:pos x="128" y="317"/>
                      </a:cxn>
                      <a:cxn ang="0">
                        <a:pos x="104" y="317"/>
                      </a:cxn>
                    </a:cxnLst>
                    <a:rect l="0" t="0" r="r" b="b"/>
                    <a:pathLst>
                      <a:path w="195" h="317">
                        <a:moveTo>
                          <a:pt x="104" y="317"/>
                        </a:moveTo>
                        <a:lnTo>
                          <a:pt x="76" y="307"/>
                        </a:lnTo>
                        <a:lnTo>
                          <a:pt x="53" y="298"/>
                        </a:lnTo>
                        <a:lnTo>
                          <a:pt x="37" y="279"/>
                        </a:lnTo>
                        <a:lnTo>
                          <a:pt x="28" y="251"/>
                        </a:lnTo>
                        <a:lnTo>
                          <a:pt x="13" y="240"/>
                        </a:lnTo>
                        <a:lnTo>
                          <a:pt x="4" y="215"/>
                        </a:lnTo>
                        <a:lnTo>
                          <a:pt x="17" y="190"/>
                        </a:lnTo>
                        <a:lnTo>
                          <a:pt x="0" y="167"/>
                        </a:lnTo>
                        <a:lnTo>
                          <a:pt x="0" y="132"/>
                        </a:lnTo>
                        <a:lnTo>
                          <a:pt x="23" y="111"/>
                        </a:lnTo>
                        <a:lnTo>
                          <a:pt x="23" y="90"/>
                        </a:lnTo>
                        <a:lnTo>
                          <a:pt x="27" y="76"/>
                        </a:lnTo>
                        <a:lnTo>
                          <a:pt x="45" y="62"/>
                        </a:lnTo>
                        <a:lnTo>
                          <a:pt x="66" y="57"/>
                        </a:lnTo>
                        <a:lnTo>
                          <a:pt x="91" y="68"/>
                        </a:lnTo>
                        <a:lnTo>
                          <a:pt x="93" y="42"/>
                        </a:lnTo>
                        <a:lnTo>
                          <a:pt x="99" y="22"/>
                        </a:lnTo>
                        <a:lnTo>
                          <a:pt x="106" y="9"/>
                        </a:lnTo>
                        <a:lnTo>
                          <a:pt x="122" y="3"/>
                        </a:lnTo>
                        <a:lnTo>
                          <a:pt x="135" y="0"/>
                        </a:lnTo>
                        <a:lnTo>
                          <a:pt x="149" y="9"/>
                        </a:lnTo>
                        <a:lnTo>
                          <a:pt x="141" y="34"/>
                        </a:lnTo>
                        <a:lnTo>
                          <a:pt x="142" y="52"/>
                        </a:lnTo>
                        <a:lnTo>
                          <a:pt x="143" y="71"/>
                        </a:lnTo>
                        <a:lnTo>
                          <a:pt x="152" y="87"/>
                        </a:lnTo>
                        <a:lnTo>
                          <a:pt x="164" y="98"/>
                        </a:lnTo>
                        <a:lnTo>
                          <a:pt x="180" y="116"/>
                        </a:lnTo>
                        <a:lnTo>
                          <a:pt x="191" y="140"/>
                        </a:lnTo>
                        <a:lnTo>
                          <a:pt x="195" y="171"/>
                        </a:lnTo>
                        <a:lnTo>
                          <a:pt x="191" y="195"/>
                        </a:lnTo>
                        <a:lnTo>
                          <a:pt x="185" y="216"/>
                        </a:lnTo>
                        <a:lnTo>
                          <a:pt x="173" y="232"/>
                        </a:lnTo>
                        <a:lnTo>
                          <a:pt x="175" y="260"/>
                        </a:lnTo>
                        <a:lnTo>
                          <a:pt x="174" y="285"/>
                        </a:lnTo>
                        <a:lnTo>
                          <a:pt x="168" y="303"/>
                        </a:lnTo>
                        <a:lnTo>
                          <a:pt x="153" y="315"/>
                        </a:lnTo>
                        <a:lnTo>
                          <a:pt x="128" y="317"/>
                        </a:lnTo>
                        <a:lnTo>
                          <a:pt x="104" y="317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4763">
                    <a:solidFill>
                      <a:srgbClr val="402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8" name="Freeform 277"/>
                  <p:cNvSpPr>
                    <a:spLocks/>
                  </p:cNvSpPr>
                  <p:nvPr/>
                </p:nvSpPr>
                <p:spPr bwMode="auto">
                  <a:xfrm>
                    <a:off x="4382" y="1219"/>
                    <a:ext cx="17" cy="72"/>
                  </a:xfrm>
                  <a:custGeom>
                    <a:avLst/>
                    <a:gdLst/>
                    <a:ahLst/>
                    <a:cxnLst>
                      <a:cxn ang="0">
                        <a:pos x="41" y="3"/>
                      </a:cxn>
                      <a:cxn ang="0">
                        <a:pos x="22" y="0"/>
                      </a:cxn>
                      <a:cxn ang="0">
                        <a:pos x="32" y="8"/>
                      </a:cxn>
                      <a:cxn ang="0">
                        <a:pos x="35" y="22"/>
                      </a:cxn>
                      <a:cxn ang="0">
                        <a:pos x="32" y="34"/>
                      </a:cxn>
                      <a:cxn ang="0">
                        <a:pos x="26" y="45"/>
                      </a:cxn>
                      <a:cxn ang="0">
                        <a:pos x="6" y="47"/>
                      </a:cxn>
                      <a:cxn ang="0">
                        <a:pos x="9" y="51"/>
                      </a:cxn>
                      <a:cxn ang="0">
                        <a:pos x="14" y="64"/>
                      </a:cxn>
                      <a:cxn ang="0">
                        <a:pos x="15" y="85"/>
                      </a:cxn>
                      <a:cxn ang="0">
                        <a:pos x="14" y="95"/>
                      </a:cxn>
                      <a:cxn ang="0">
                        <a:pos x="0" y="102"/>
                      </a:cxn>
                      <a:cxn ang="0">
                        <a:pos x="6" y="109"/>
                      </a:cxn>
                      <a:cxn ang="0">
                        <a:pos x="14" y="120"/>
                      </a:cxn>
                      <a:cxn ang="0">
                        <a:pos x="15" y="137"/>
                      </a:cxn>
                      <a:cxn ang="0">
                        <a:pos x="15" y="148"/>
                      </a:cxn>
                      <a:cxn ang="0">
                        <a:pos x="7" y="160"/>
                      </a:cxn>
                      <a:cxn ang="0">
                        <a:pos x="22" y="162"/>
                      </a:cxn>
                      <a:cxn ang="0">
                        <a:pos x="38" y="164"/>
                      </a:cxn>
                      <a:cxn ang="0">
                        <a:pos x="45" y="170"/>
                      </a:cxn>
                      <a:cxn ang="0">
                        <a:pos x="45" y="182"/>
                      </a:cxn>
                      <a:cxn ang="0">
                        <a:pos x="43" y="194"/>
                      </a:cxn>
                      <a:cxn ang="0">
                        <a:pos x="30" y="202"/>
                      </a:cxn>
                      <a:cxn ang="0">
                        <a:pos x="26" y="208"/>
                      </a:cxn>
                      <a:cxn ang="0">
                        <a:pos x="28" y="212"/>
                      </a:cxn>
                      <a:cxn ang="0">
                        <a:pos x="37" y="214"/>
                      </a:cxn>
                      <a:cxn ang="0">
                        <a:pos x="33" y="207"/>
                      </a:cxn>
                      <a:cxn ang="0">
                        <a:pos x="47" y="196"/>
                      </a:cxn>
                      <a:cxn ang="0">
                        <a:pos x="50" y="183"/>
                      </a:cxn>
                      <a:cxn ang="0">
                        <a:pos x="50" y="169"/>
                      </a:cxn>
                      <a:cxn ang="0">
                        <a:pos x="44" y="162"/>
                      </a:cxn>
                      <a:cxn ang="0">
                        <a:pos x="33" y="159"/>
                      </a:cxn>
                      <a:cxn ang="0">
                        <a:pos x="17" y="157"/>
                      </a:cxn>
                      <a:cxn ang="0">
                        <a:pos x="20" y="145"/>
                      </a:cxn>
                      <a:cxn ang="0">
                        <a:pos x="20" y="130"/>
                      </a:cxn>
                      <a:cxn ang="0">
                        <a:pos x="18" y="118"/>
                      </a:cxn>
                      <a:cxn ang="0">
                        <a:pos x="14" y="112"/>
                      </a:cxn>
                      <a:cxn ang="0">
                        <a:pos x="7" y="102"/>
                      </a:cxn>
                      <a:cxn ang="0">
                        <a:pos x="17" y="98"/>
                      </a:cxn>
                      <a:cxn ang="0">
                        <a:pos x="20" y="86"/>
                      </a:cxn>
                      <a:cxn ang="0">
                        <a:pos x="20" y="69"/>
                      </a:cxn>
                      <a:cxn ang="0">
                        <a:pos x="17" y="57"/>
                      </a:cxn>
                      <a:cxn ang="0">
                        <a:pos x="13" y="48"/>
                      </a:cxn>
                      <a:cxn ang="0">
                        <a:pos x="28" y="50"/>
                      </a:cxn>
                      <a:cxn ang="0">
                        <a:pos x="37" y="38"/>
                      </a:cxn>
                      <a:cxn ang="0">
                        <a:pos x="41" y="19"/>
                      </a:cxn>
                      <a:cxn ang="0">
                        <a:pos x="41" y="3"/>
                      </a:cxn>
                    </a:cxnLst>
                    <a:rect l="0" t="0" r="r" b="b"/>
                    <a:pathLst>
                      <a:path w="50" h="214">
                        <a:moveTo>
                          <a:pt x="41" y="3"/>
                        </a:moveTo>
                        <a:lnTo>
                          <a:pt x="22" y="0"/>
                        </a:lnTo>
                        <a:lnTo>
                          <a:pt x="32" y="8"/>
                        </a:lnTo>
                        <a:lnTo>
                          <a:pt x="35" y="22"/>
                        </a:lnTo>
                        <a:lnTo>
                          <a:pt x="32" y="34"/>
                        </a:lnTo>
                        <a:lnTo>
                          <a:pt x="26" y="45"/>
                        </a:lnTo>
                        <a:lnTo>
                          <a:pt x="6" y="47"/>
                        </a:lnTo>
                        <a:lnTo>
                          <a:pt x="9" y="51"/>
                        </a:lnTo>
                        <a:lnTo>
                          <a:pt x="14" y="64"/>
                        </a:lnTo>
                        <a:lnTo>
                          <a:pt x="15" y="85"/>
                        </a:lnTo>
                        <a:lnTo>
                          <a:pt x="14" y="95"/>
                        </a:lnTo>
                        <a:lnTo>
                          <a:pt x="0" y="102"/>
                        </a:lnTo>
                        <a:lnTo>
                          <a:pt x="6" y="109"/>
                        </a:lnTo>
                        <a:lnTo>
                          <a:pt x="14" y="120"/>
                        </a:lnTo>
                        <a:lnTo>
                          <a:pt x="15" y="137"/>
                        </a:lnTo>
                        <a:lnTo>
                          <a:pt x="15" y="148"/>
                        </a:lnTo>
                        <a:lnTo>
                          <a:pt x="7" y="160"/>
                        </a:lnTo>
                        <a:lnTo>
                          <a:pt x="22" y="162"/>
                        </a:lnTo>
                        <a:lnTo>
                          <a:pt x="38" y="164"/>
                        </a:lnTo>
                        <a:lnTo>
                          <a:pt x="45" y="170"/>
                        </a:lnTo>
                        <a:lnTo>
                          <a:pt x="45" y="182"/>
                        </a:lnTo>
                        <a:lnTo>
                          <a:pt x="43" y="194"/>
                        </a:lnTo>
                        <a:lnTo>
                          <a:pt x="30" y="202"/>
                        </a:lnTo>
                        <a:lnTo>
                          <a:pt x="26" y="208"/>
                        </a:lnTo>
                        <a:lnTo>
                          <a:pt x="28" y="212"/>
                        </a:lnTo>
                        <a:lnTo>
                          <a:pt x="37" y="214"/>
                        </a:lnTo>
                        <a:lnTo>
                          <a:pt x="33" y="207"/>
                        </a:lnTo>
                        <a:lnTo>
                          <a:pt x="47" y="196"/>
                        </a:lnTo>
                        <a:lnTo>
                          <a:pt x="50" y="183"/>
                        </a:lnTo>
                        <a:lnTo>
                          <a:pt x="50" y="169"/>
                        </a:lnTo>
                        <a:lnTo>
                          <a:pt x="44" y="162"/>
                        </a:lnTo>
                        <a:lnTo>
                          <a:pt x="33" y="159"/>
                        </a:lnTo>
                        <a:lnTo>
                          <a:pt x="17" y="157"/>
                        </a:lnTo>
                        <a:lnTo>
                          <a:pt x="20" y="145"/>
                        </a:lnTo>
                        <a:lnTo>
                          <a:pt x="20" y="130"/>
                        </a:lnTo>
                        <a:lnTo>
                          <a:pt x="18" y="118"/>
                        </a:lnTo>
                        <a:lnTo>
                          <a:pt x="14" y="112"/>
                        </a:lnTo>
                        <a:lnTo>
                          <a:pt x="7" y="102"/>
                        </a:lnTo>
                        <a:lnTo>
                          <a:pt x="17" y="98"/>
                        </a:lnTo>
                        <a:lnTo>
                          <a:pt x="20" y="86"/>
                        </a:lnTo>
                        <a:lnTo>
                          <a:pt x="20" y="69"/>
                        </a:lnTo>
                        <a:lnTo>
                          <a:pt x="17" y="57"/>
                        </a:lnTo>
                        <a:lnTo>
                          <a:pt x="13" y="48"/>
                        </a:lnTo>
                        <a:lnTo>
                          <a:pt x="28" y="50"/>
                        </a:lnTo>
                        <a:lnTo>
                          <a:pt x="37" y="38"/>
                        </a:lnTo>
                        <a:lnTo>
                          <a:pt x="41" y="19"/>
                        </a:lnTo>
                        <a:lnTo>
                          <a:pt x="41" y="3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9" name="Freeform 278"/>
                  <p:cNvSpPr>
                    <a:spLocks/>
                  </p:cNvSpPr>
                  <p:nvPr/>
                </p:nvSpPr>
                <p:spPr bwMode="auto">
                  <a:xfrm>
                    <a:off x="4381" y="1221"/>
                    <a:ext cx="4" cy="10"/>
                  </a:xfrm>
                  <a:custGeom>
                    <a:avLst/>
                    <a:gdLst/>
                    <a:ahLst/>
                    <a:cxnLst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19"/>
                      </a:cxn>
                      <a:cxn ang="0">
                        <a:pos x="5" y="30"/>
                      </a:cxn>
                      <a:cxn ang="0">
                        <a:pos x="5" y="17"/>
                      </a:cxn>
                      <a:cxn ang="0">
                        <a:pos x="13" y="0"/>
                      </a:cxn>
                    </a:cxnLst>
                    <a:rect l="0" t="0" r="r" b="b"/>
                    <a:pathLst>
                      <a:path w="13" h="30">
                        <a:moveTo>
                          <a:pt x="13" y="0"/>
                        </a:moveTo>
                        <a:lnTo>
                          <a:pt x="4" y="6"/>
                        </a:lnTo>
                        <a:lnTo>
                          <a:pt x="0" y="19"/>
                        </a:lnTo>
                        <a:lnTo>
                          <a:pt x="5" y="30"/>
                        </a:lnTo>
                        <a:lnTo>
                          <a:pt x="5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0" name="Freeform 279"/>
                  <p:cNvSpPr>
                    <a:spLocks/>
                  </p:cNvSpPr>
                  <p:nvPr/>
                </p:nvSpPr>
                <p:spPr bwMode="auto">
                  <a:xfrm>
                    <a:off x="4381" y="1238"/>
                    <a:ext cx="3" cy="1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6" y="5"/>
                      </a:cxn>
                      <a:cxn ang="0">
                        <a:pos x="8" y="15"/>
                      </a:cxn>
                      <a:cxn ang="0">
                        <a:pos x="8" y="27"/>
                      </a:cxn>
                      <a:cxn ang="0">
                        <a:pos x="0" y="39"/>
                      </a:cxn>
                      <a:cxn ang="0">
                        <a:pos x="8" y="31"/>
                      </a:cxn>
                      <a:cxn ang="0">
                        <a:pos x="11" y="21"/>
                      </a:cxn>
                      <a:cxn ang="0">
                        <a:pos x="11" y="12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1" h="39">
                        <a:moveTo>
                          <a:pt x="3" y="0"/>
                        </a:moveTo>
                        <a:lnTo>
                          <a:pt x="6" y="5"/>
                        </a:lnTo>
                        <a:lnTo>
                          <a:pt x="8" y="15"/>
                        </a:lnTo>
                        <a:lnTo>
                          <a:pt x="8" y="27"/>
                        </a:lnTo>
                        <a:lnTo>
                          <a:pt x="0" y="39"/>
                        </a:lnTo>
                        <a:lnTo>
                          <a:pt x="8" y="31"/>
                        </a:lnTo>
                        <a:lnTo>
                          <a:pt x="11" y="21"/>
                        </a:lnTo>
                        <a:lnTo>
                          <a:pt x="11" y="12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1" name="Freeform 280"/>
                  <p:cNvSpPr>
                    <a:spLocks/>
                  </p:cNvSpPr>
                  <p:nvPr/>
                </p:nvSpPr>
                <p:spPr bwMode="auto">
                  <a:xfrm>
                    <a:off x="4377" y="1257"/>
                    <a:ext cx="7" cy="1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1" y="5"/>
                      </a:cxn>
                      <a:cxn ang="0">
                        <a:pos x="17" y="12"/>
                      </a:cxn>
                      <a:cxn ang="0">
                        <a:pos x="20" y="24"/>
                      </a:cxn>
                      <a:cxn ang="0">
                        <a:pos x="18" y="41"/>
                      </a:cxn>
                      <a:cxn ang="0">
                        <a:pos x="23" y="26"/>
                      </a:cxn>
                      <a:cxn ang="0">
                        <a:pos x="23" y="14"/>
                      </a:cxn>
                      <a:cxn ang="0">
                        <a:pos x="16" y="4"/>
                      </a:cxn>
                      <a:cxn ang="0">
                        <a:pos x="11" y="0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23" h="41">
                        <a:moveTo>
                          <a:pt x="0" y="9"/>
                        </a:moveTo>
                        <a:lnTo>
                          <a:pt x="11" y="5"/>
                        </a:lnTo>
                        <a:lnTo>
                          <a:pt x="17" y="12"/>
                        </a:lnTo>
                        <a:lnTo>
                          <a:pt x="20" y="24"/>
                        </a:lnTo>
                        <a:lnTo>
                          <a:pt x="18" y="41"/>
                        </a:lnTo>
                        <a:lnTo>
                          <a:pt x="23" y="26"/>
                        </a:lnTo>
                        <a:lnTo>
                          <a:pt x="23" y="14"/>
                        </a:lnTo>
                        <a:lnTo>
                          <a:pt x="16" y="4"/>
                        </a:lnTo>
                        <a:lnTo>
                          <a:pt x="11" y="0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2" name="Freeform 281"/>
                  <p:cNvSpPr>
                    <a:spLocks/>
                  </p:cNvSpPr>
                  <p:nvPr/>
                </p:nvSpPr>
                <p:spPr bwMode="auto">
                  <a:xfrm>
                    <a:off x="4390" y="1276"/>
                    <a:ext cx="5" cy="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" y="3"/>
                      </a:cxn>
                      <a:cxn ang="0">
                        <a:pos x="10" y="7"/>
                      </a:cxn>
                      <a:cxn ang="0">
                        <a:pos x="10" y="17"/>
                      </a:cxn>
                      <a:cxn ang="0">
                        <a:pos x="7" y="24"/>
                      </a:cxn>
                      <a:cxn ang="0">
                        <a:pos x="15" y="19"/>
                      </a:cxn>
                      <a:cxn ang="0">
                        <a:pos x="15" y="9"/>
                      </a:cxn>
                      <a:cxn ang="0">
                        <a:pos x="1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5" h="24">
                        <a:moveTo>
                          <a:pt x="0" y="0"/>
                        </a:moveTo>
                        <a:lnTo>
                          <a:pt x="5" y="3"/>
                        </a:lnTo>
                        <a:lnTo>
                          <a:pt x="10" y="7"/>
                        </a:lnTo>
                        <a:lnTo>
                          <a:pt x="10" y="17"/>
                        </a:lnTo>
                        <a:lnTo>
                          <a:pt x="7" y="24"/>
                        </a:lnTo>
                        <a:lnTo>
                          <a:pt x="15" y="19"/>
                        </a:lnTo>
                        <a:lnTo>
                          <a:pt x="15" y="9"/>
                        </a:lnTo>
                        <a:lnTo>
                          <a:pt x="1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3" name="Freeform 282"/>
                  <p:cNvSpPr>
                    <a:spLocks/>
                  </p:cNvSpPr>
                  <p:nvPr/>
                </p:nvSpPr>
                <p:spPr bwMode="auto">
                  <a:xfrm>
                    <a:off x="4373" y="1239"/>
                    <a:ext cx="3" cy="11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3" y="4"/>
                      </a:cxn>
                      <a:cxn ang="0">
                        <a:pos x="0" y="19"/>
                      </a:cxn>
                      <a:cxn ang="0">
                        <a:pos x="6" y="33"/>
                      </a:cxn>
                      <a:cxn ang="0">
                        <a:pos x="3" y="16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8" h="33">
                        <a:moveTo>
                          <a:pt x="8" y="0"/>
                        </a:moveTo>
                        <a:lnTo>
                          <a:pt x="3" y="4"/>
                        </a:lnTo>
                        <a:lnTo>
                          <a:pt x="0" y="19"/>
                        </a:lnTo>
                        <a:lnTo>
                          <a:pt x="6" y="33"/>
                        </a:lnTo>
                        <a:lnTo>
                          <a:pt x="3" y="16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4" name="Freeform 283"/>
                  <p:cNvSpPr>
                    <a:spLocks/>
                  </p:cNvSpPr>
                  <p:nvPr/>
                </p:nvSpPr>
                <p:spPr bwMode="auto">
                  <a:xfrm>
                    <a:off x="4372" y="1263"/>
                    <a:ext cx="6" cy="10"/>
                  </a:xfrm>
                  <a:custGeom>
                    <a:avLst/>
                    <a:gdLst/>
                    <a:ahLst/>
                    <a:cxnLst>
                      <a:cxn ang="0">
                        <a:pos x="6" y="0"/>
                      </a:cxn>
                      <a:cxn ang="0">
                        <a:pos x="0" y="5"/>
                      </a:cxn>
                      <a:cxn ang="0">
                        <a:pos x="8" y="27"/>
                      </a:cxn>
                      <a:cxn ang="0">
                        <a:pos x="18" y="30"/>
                      </a:cxn>
                      <a:cxn ang="0">
                        <a:pos x="10" y="22"/>
                      </a:cxn>
                      <a:cxn ang="0">
                        <a:pos x="6" y="0"/>
                      </a:cxn>
                    </a:cxnLst>
                    <a:rect l="0" t="0" r="r" b="b"/>
                    <a:pathLst>
                      <a:path w="18" h="30">
                        <a:moveTo>
                          <a:pt x="6" y="0"/>
                        </a:moveTo>
                        <a:lnTo>
                          <a:pt x="0" y="5"/>
                        </a:lnTo>
                        <a:lnTo>
                          <a:pt x="8" y="27"/>
                        </a:lnTo>
                        <a:lnTo>
                          <a:pt x="18" y="30"/>
                        </a:lnTo>
                        <a:lnTo>
                          <a:pt x="10" y="22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5" name="Freeform 284"/>
                  <p:cNvSpPr>
                    <a:spLocks/>
                  </p:cNvSpPr>
                  <p:nvPr/>
                </p:nvSpPr>
                <p:spPr bwMode="auto">
                  <a:xfrm>
                    <a:off x="4384" y="1278"/>
                    <a:ext cx="4" cy="8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0" y="7"/>
                      </a:cxn>
                      <a:cxn ang="0">
                        <a:pos x="6" y="26"/>
                      </a:cxn>
                      <a:cxn ang="0">
                        <a:pos x="12" y="26"/>
                      </a:cxn>
                      <a:cxn ang="0">
                        <a:pos x="7" y="2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2" h="26">
                        <a:moveTo>
                          <a:pt x="7" y="0"/>
                        </a:moveTo>
                        <a:lnTo>
                          <a:pt x="0" y="7"/>
                        </a:lnTo>
                        <a:lnTo>
                          <a:pt x="6" y="26"/>
                        </a:lnTo>
                        <a:lnTo>
                          <a:pt x="12" y="26"/>
                        </a:lnTo>
                        <a:lnTo>
                          <a:pt x="7" y="2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6" name="Freeform 285"/>
                  <p:cNvSpPr>
                    <a:spLocks/>
                  </p:cNvSpPr>
                  <p:nvPr/>
                </p:nvSpPr>
                <p:spPr bwMode="auto">
                  <a:xfrm>
                    <a:off x="4399" y="123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37"/>
                      </a:cxn>
                      <a:cxn ang="0">
                        <a:pos x="17" y="56"/>
                      </a:cxn>
                      <a:cxn ang="0">
                        <a:pos x="32" y="72"/>
                      </a:cxn>
                      <a:cxn ang="0">
                        <a:pos x="56" y="89"/>
                      </a:cxn>
                      <a:cxn ang="0">
                        <a:pos x="27" y="77"/>
                      </a:cxn>
                      <a:cxn ang="0">
                        <a:pos x="5" y="52"/>
                      </a:cxn>
                      <a:cxn ang="0">
                        <a:pos x="2" y="3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6" h="89">
                        <a:moveTo>
                          <a:pt x="0" y="0"/>
                        </a:moveTo>
                        <a:lnTo>
                          <a:pt x="6" y="37"/>
                        </a:lnTo>
                        <a:lnTo>
                          <a:pt x="17" y="56"/>
                        </a:lnTo>
                        <a:lnTo>
                          <a:pt x="32" y="72"/>
                        </a:lnTo>
                        <a:lnTo>
                          <a:pt x="56" y="89"/>
                        </a:lnTo>
                        <a:lnTo>
                          <a:pt x="27" y="77"/>
                        </a:lnTo>
                        <a:lnTo>
                          <a:pt x="5" y="52"/>
                        </a:lnTo>
                        <a:lnTo>
                          <a:pt x="2" y="3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" name="Freeform 286"/>
                  <p:cNvSpPr>
                    <a:spLocks/>
                  </p:cNvSpPr>
                  <p:nvPr/>
                </p:nvSpPr>
                <p:spPr bwMode="auto">
                  <a:xfrm>
                    <a:off x="4395" y="1215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3"/>
                      </a:cxn>
                      <a:cxn ang="0">
                        <a:pos x="12" y="21"/>
                      </a:cxn>
                      <a:cxn ang="0">
                        <a:pos x="20" y="27"/>
                      </a:cxn>
                      <a:cxn ang="0">
                        <a:pos x="23" y="37"/>
                      </a:cxn>
                      <a:cxn ang="0">
                        <a:pos x="48" y="55"/>
                      </a:cxn>
                      <a:cxn ang="0">
                        <a:pos x="28" y="45"/>
                      </a:cxn>
                      <a:cxn ang="0">
                        <a:pos x="20" y="42"/>
                      </a:cxn>
                      <a:cxn ang="0">
                        <a:pos x="5" y="48"/>
                      </a:cxn>
                      <a:cxn ang="0">
                        <a:pos x="15" y="39"/>
                      </a:cxn>
                      <a:cxn ang="0">
                        <a:pos x="15" y="30"/>
                      </a:cxn>
                      <a:cxn ang="0">
                        <a:pos x="7" y="1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55">
                        <a:moveTo>
                          <a:pt x="0" y="0"/>
                        </a:moveTo>
                        <a:lnTo>
                          <a:pt x="7" y="3"/>
                        </a:lnTo>
                        <a:lnTo>
                          <a:pt x="12" y="21"/>
                        </a:lnTo>
                        <a:lnTo>
                          <a:pt x="20" y="27"/>
                        </a:lnTo>
                        <a:lnTo>
                          <a:pt x="23" y="37"/>
                        </a:lnTo>
                        <a:lnTo>
                          <a:pt x="48" y="55"/>
                        </a:lnTo>
                        <a:lnTo>
                          <a:pt x="28" y="45"/>
                        </a:lnTo>
                        <a:lnTo>
                          <a:pt x="20" y="42"/>
                        </a:lnTo>
                        <a:lnTo>
                          <a:pt x="5" y="48"/>
                        </a:lnTo>
                        <a:lnTo>
                          <a:pt x="15" y="39"/>
                        </a:lnTo>
                        <a:lnTo>
                          <a:pt x="15" y="30"/>
                        </a:lnTo>
                        <a:lnTo>
                          <a:pt x="7" y="1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8" name="Freeform 287"/>
                  <p:cNvSpPr>
                    <a:spLocks/>
                  </p:cNvSpPr>
                  <p:nvPr/>
                </p:nvSpPr>
                <p:spPr bwMode="auto">
                  <a:xfrm>
                    <a:off x="4388" y="1223"/>
                    <a:ext cx="4" cy="10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9" y="10"/>
                      </a:cxn>
                      <a:cxn ang="0">
                        <a:pos x="8" y="21"/>
                      </a:cxn>
                      <a:cxn ang="0">
                        <a:pos x="0" y="31"/>
                      </a:cxn>
                      <a:cxn ang="0">
                        <a:pos x="8" y="25"/>
                      </a:cxn>
                      <a:cxn ang="0">
                        <a:pos x="12" y="14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12" h="31">
                        <a:moveTo>
                          <a:pt x="5" y="0"/>
                        </a:moveTo>
                        <a:lnTo>
                          <a:pt x="9" y="10"/>
                        </a:lnTo>
                        <a:lnTo>
                          <a:pt x="8" y="21"/>
                        </a:lnTo>
                        <a:lnTo>
                          <a:pt x="0" y="31"/>
                        </a:lnTo>
                        <a:lnTo>
                          <a:pt x="8" y="25"/>
                        </a:lnTo>
                        <a:lnTo>
                          <a:pt x="12" y="14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32" name="Group 288"/>
                <p:cNvGrpSpPr>
                  <a:grpSpLocks/>
                </p:cNvGrpSpPr>
                <p:nvPr/>
              </p:nvGrpSpPr>
              <p:grpSpPr bwMode="auto">
                <a:xfrm>
                  <a:off x="4469" y="1236"/>
                  <a:ext cx="196" cy="205"/>
                  <a:chOff x="4469" y="1236"/>
                  <a:chExt cx="196" cy="205"/>
                </a:xfrm>
              </p:grpSpPr>
              <p:grpSp>
                <p:nvGrpSpPr>
                  <p:cNvPr id="33" name="Group 289"/>
                  <p:cNvGrpSpPr>
                    <a:grpSpLocks/>
                  </p:cNvGrpSpPr>
                  <p:nvPr/>
                </p:nvGrpSpPr>
                <p:grpSpPr bwMode="auto">
                  <a:xfrm>
                    <a:off x="4486" y="1236"/>
                    <a:ext cx="120" cy="198"/>
                    <a:chOff x="4486" y="1236"/>
                    <a:chExt cx="120" cy="198"/>
                  </a:xfrm>
                </p:grpSpPr>
                <p:sp>
                  <p:nvSpPr>
                    <p:cNvPr id="51" name="Freeform 290"/>
                    <p:cNvSpPr>
                      <a:spLocks/>
                    </p:cNvSpPr>
                    <p:nvPr/>
                  </p:nvSpPr>
                  <p:spPr bwMode="auto">
                    <a:xfrm>
                      <a:off x="4511" y="1238"/>
                      <a:ext cx="70" cy="193"/>
                    </a:xfrm>
                    <a:custGeom>
                      <a:avLst/>
                      <a:gdLst/>
                      <a:ahLst/>
                      <a:cxnLst>
                        <a:cxn ang="0">
                          <a:pos x="210" y="448"/>
                        </a:cxn>
                        <a:cxn ang="0">
                          <a:pos x="166" y="0"/>
                        </a:cxn>
                        <a:cxn ang="0">
                          <a:pos x="0" y="196"/>
                        </a:cxn>
                        <a:cxn ang="0">
                          <a:pos x="13" y="580"/>
                        </a:cxn>
                        <a:cxn ang="0">
                          <a:pos x="210" y="448"/>
                        </a:cxn>
                      </a:cxnLst>
                      <a:rect l="0" t="0" r="r" b="b"/>
                      <a:pathLst>
                        <a:path w="210" h="580">
                          <a:moveTo>
                            <a:pt x="210" y="448"/>
                          </a:moveTo>
                          <a:lnTo>
                            <a:pt x="166" y="0"/>
                          </a:lnTo>
                          <a:lnTo>
                            <a:pt x="0" y="196"/>
                          </a:lnTo>
                          <a:lnTo>
                            <a:pt x="13" y="580"/>
                          </a:lnTo>
                          <a:lnTo>
                            <a:pt x="210" y="44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4497" y="1236"/>
                      <a:ext cx="19" cy="19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6"/>
                        </a:cxn>
                        <a:cxn ang="0">
                          <a:pos x="1" y="0"/>
                        </a:cxn>
                        <a:cxn ang="0">
                          <a:pos x="43" y="203"/>
                        </a:cxn>
                        <a:cxn ang="0">
                          <a:pos x="56" y="577"/>
                        </a:cxn>
                        <a:cxn ang="0">
                          <a:pos x="0" y="396"/>
                        </a:cxn>
                      </a:cxnLst>
                      <a:rect l="0" t="0" r="r" b="b"/>
                      <a:pathLst>
                        <a:path w="56" h="577">
                          <a:moveTo>
                            <a:pt x="0" y="396"/>
                          </a:moveTo>
                          <a:lnTo>
                            <a:pt x="1" y="0"/>
                          </a:lnTo>
                          <a:lnTo>
                            <a:pt x="43" y="203"/>
                          </a:lnTo>
                          <a:lnTo>
                            <a:pt x="56" y="577"/>
                          </a:lnTo>
                          <a:lnTo>
                            <a:pt x="0" y="396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" name="Freeform 292"/>
                    <p:cNvSpPr>
                      <a:spLocks/>
                    </p:cNvSpPr>
                    <p:nvPr/>
                  </p:nvSpPr>
                  <p:spPr bwMode="auto">
                    <a:xfrm>
                      <a:off x="4511" y="1248"/>
                      <a:ext cx="81" cy="185"/>
                    </a:xfrm>
                    <a:custGeom>
                      <a:avLst/>
                      <a:gdLst/>
                      <a:ahLst/>
                      <a:cxnLst>
                        <a:cxn ang="0">
                          <a:pos x="242" y="426"/>
                        </a:cxn>
                        <a:cxn ang="0">
                          <a:pos x="204" y="0"/>
                        </a:cxn>
                        <a:cxn ang="0">
                          <a:pos x="0" y="169"/>
                        </a:cxn>
                        <a:cxn ang="0">
                          <a:pos x="15" y="555"/>
                        </a:cxn>
                        <a:cxn ang="0">
                          <a:pos x="242" y="426"/>
                        </a:cxn>
                      </a:cxnLst>
                      <a:rect l="0" t="0" r="r" b="b"/>
                      <a:pathLst>
                        <a:path w="242" h="555">
                          <a:moveTo>
                            <a:pt x="242" y="426"/>
                          </a:moveTo>
                          <a:lnTo>
                            <a:pt x="204" y="0"/>
                          </a:lnTo>
                          <a:lnTo>
                            <a:pt x="0" y="169"/>
                          </a:lnTo>
                          <a:lnTo>
                            <a:pt x="15" y="555"/>
                          </a:lnTo>
                          <a:lnTo>
                            <a:pt x="242" y="426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4" name="Freeform 293"/>
                    <p:cNvSpPr>
                      <a:spLocks/>
                    </p:cNvSpPr>
                    <p:nvPr/>
                  </p:nvSpPr>
                  <p:spPr bwMode="auto">
                    <a:xfrm>
                      <a:off x="4512" y="1253"/>
                      <a:ext cx="87" cy="177"/>
                    </a:xfrm>
                    <a:custGeom>
                      <a:avLst/>
                      <a:gdLst/>
                      <a:ahLst/>
                      <a:cxnLst>
                        <a:cxn ang="0">
                          <a:pos x="261" y="417"/>
                        </a:cxn>
                        <a:cxn ang="0">
                          <a:pos x="244" y="0"/>
                        </a:cxn>
                        <a:cxn ang="0">
                          <a:pos x="0" y="152"/>
                        </a:cxn>
                        <a:cxn ang="0">
                          <a:pos x="16" y="531"/>
                        </a:cxn>
                        <a:cxn ang="0">
                          <a:pos x="261" y="417"/>
                        </a:cxn>
                      </a:cxnLst>
                      <a:rect l="0" t="0" r="r" b="b"/>
                      <a:pathLst>
                        <a:path w="261" h="531">
                          <a:moveTo>
                            <a:pt x="261" y="417"/>
                          </a:moveTo>
                          <a:lnTo>
                            <a:pt x="244" y="0"/>
                          </a:lnTo>
                          <a:lnTo>
                            <a:pt x="0" y="152"/>
                          </a:lnTo>
                          <a:lnTo>
                            <a:pt x="16" y="531"/>
                          </a:lnTo>
                          <a:lnTo>
                            <a:pt x="261" y="41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5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4512" y="1261"/>
                      <a:ext cx="94" cy="172"/>
                    </a:xfrm>
                    <a:custGeom>
                      <a:avLst/>
                      <a:gdLst/>
                      <a:ahLst/>
                      <a:cxnLst>
                        <a:cxn ang="0">
                          <a:pos x="278" y="0"/>
                        </a:cxn>
                        <a:cxn ang="0">
                          <a:pos x="0" y="129"/>
                        </a:cxn>
                        <a:cxn ang="0">
                          <a:pos x="11" y="515"/>
                        </a:cxn>
                        <a:cxn ang="0">
                          <a:pos x="283" y="397"/>
                        </a:cxn>
                        <a:cxn ang="0">
                          <a:pos x="278" y="0"/>
                        </a:cxn>
                      </a:cxnLst>
                      <a:rect l="0" t="0" r="r" b="b"/>
                      <a:pathLst>
                        <a:path w="283" h="515">
                          <a:moveTo>
                            <a:pt x="278" y="0"/>
                          </a:moveTo>
                          <a:lnTo>
                            <a:pt x="0" y="129"/>
                          </a:lnTo>
                          <a:lnTo>
                            <a:pt x="11" y="515"/>
                          </a:lnTo>
                          <a:lnTo>
                            <a:pt x="283" y="397"/>
                          </a:lnTo>
                          <a:lnTo>
                            <a:pt x="278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" name="Freeform 295"/>
                    <p:cNvSpPr>
                      <a:spLocks/>
                    </p:cNvSpPr>
                    <p:nvPr/>
                  </p:nvSpPr>
                  <p:spPr bwMode="auto">
                    <a:xfrm>
                      <a:off x="4486" y="1240"/>
                      <a:ext cx="29" cy="19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6" y="384"/>
                        </a:cxn>
                        <a:cxn ang="0">
                          <a:pos x="87" y="583"/>
                        </a:cxn>
                        <a:cxn ang="0">
                          <a:pos x="74" y="18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87" h="583">
                          <a:moveTo>
                            <a:pt x="0" y="0"/>
                          </a:moveTo>
                          <a:lnTo>
                            <a:pt x="16" y="384"/>
                          </a:lnTo>
                          <a:lnTo>
                            <a:pt x="87" y="583"/>
                          </a:lnTo>
                          <a:lnTo>
                            <a:pt x="74" y="1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34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586" y="1307"/>
                    <a:ext cx="59" cy="27"/>
                    <a:chOff x="4586" y="1307"/>
                    <a:chExt cx="59" cy="27"/>
                  </a:xfrm>
                </p:grpSpPr>
                <p:sp>
                  <p:nvSpPr>
                    <p:cNvPr id="49" name="Freeform 297"/>
                    <p:cNvSpPr>
                      <a:spLocks/>
                    </p:cNvSpPr>
                    <p:nvPr/>
                  </p:nvSpPr>
                  <p:spPr bwMode="auto">
                    <a:xfrm>
                      <a:off x="4586" y="1307"/>
                      <a:ext cx="59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0"/>
                        </a:cxn>
                        <a:cxn ang="0">
                          <a:pos x="53" y="9"/>
                        </a:cxn>
                        <a:cxn ang="0">
                          <a:pos x="79" y="19"/>
                        </a:cxn>
                        <a:cxn ang="0">
                          <a:pos x="109" y="17"/>
                        </a:cxn>
                        <a:cxn ang="0">
                          <a:pos x="124" y="17"/>
                        </a:cxn>
                        <a:cxn ang="0">
                          <a:pos x="147" y="23"/>
                        </a:cxn>
                        <a:cxn ang="0">
                          <a:pos x="163" y="30"/>
                        </a:cxn>
                        <a:cxn ang="0">
                          <a:pos x="177" y="30"/>
                        </a:cxn>
                        <a:cxn ang="0">
                          <a:pos x="167" y="44"/>
                        </a:cxn>
                        <a:cxn ang="0">
                          <a:pos x="148" y="49"/>
                        </a:cxn>
                        <a:cxn ang="0">
                          <a:pos x="137" y="55"/>
                        </a:cxn>
                        <a:cxn ang="0">
                          <a:pos x="121" y="73"/>
                        </a:cxn>
                        <a:cxn ang="0">
                          <a:pos x="95" y="81"/>
                        </a:cxn>
                        <a:cxn ang="0">
                          <a:pos x="84" y="67"/>
                        </a:cxn>
                        <a:cxn ang="0">
                          <a:pos x="71" y="61"/>
                        </a:cxn>
                        <a:cxn ang="0">
                          <a:pos x="55" y="57"/>
                        </a:cxn>
                        <a:cxn ang="0">
                          <a:pos x="26" y="49"/>
                        </a:cxn>
                        <a:cxn ang="0">
                          <a:pos x="3" y="30"/>
                        </a:cxn>
                        <a:cxn ang="0">
                          <a:pos x="0" y="17"/>
                        </a:cxn>
                        <a:cxn ang="0">
                          <a:pos x="4" y="6"/>
                        </a:cxn>
                        <a:cxn ang="0">
                          <a:pos x="14" y="0"/>
                        </a:cxn>
                      </a:cxnLst>
                      <a:rect l="0" t="0" r="r" b="b"/>
                      <a:pathLst>
                        <a:path w="177" h="81">
                          <a:moveTo>
                            <a:pt x="14" y="0"/>
                          </a:moveTo>
                          <a:lnTo>
                            <a:pt x="53" y="9"/>
                          </a:lnTo>
                          <a:lnTo>
                            <a:pt x="79" y="19"/>
                          </a:lnTo>
                          <a:lnTo>
                            <a:pt x="109" y="17"/>
                          </a:lnTo>
                          <a:lnTo>
                            <a:pt x="124" y="17"/>
                          </a:lnTo>
                          <a:lnTo>
                            <a:pt x="147" y="23"/>
                          </a:lnTo>
                          <a:lnTo>
                            <a:pt x="163" y="30"/>
                          </a:lnTo>
                          <a:lnTo>
                            <a:pt x="177" y="30"/>
                          </a:lnTo>
                          <a:lnTo>
                            <a:pt x="167" y="44"/>
                          </a:lnTo>
                          <a:lnTo>
                            <a:pt x="148" y="49"/>
                          </a:lnTo>
                          <a:lnTo>
                            <a:pt x="137" y="55"/>
                          </a:lnTo>
                          <a:lnTo>
                            <a:pt x="121" y="73"/>
                          </a:lnTo>
                          <a:lnTo>
                            <a:pt x="95" y="81"/>
                          </a:lnTo>
                          <a:lnTo>
                            <a:pt x="84" y="67"/>
                          </a:lnTo>
                          <a:lnTo>
                            <a:pt x="71" y="61"/>
                          </a:lnTo>
                          <a:lnTo>
                            <a:pt x="55" y="57"/>
                          </a:lnTo>
                          <a:lnTo>
                            <a:pt x="26" y="49"/>
                          </a:lnTo>
                          <a:lnTo>
                            <a:pt x="3" y="30"/>
                          </a:lnTo>
                          <a:lnTo>
                            <a:pt x="0" y="17"/>
                          </a:lnTo>
                          <a:lnTo>
                            <a:pt x="4" y="6"/>
                          </a:ln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763">
                      <a:solidFill>
                        <a:srgbClr val="402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" name="Freeform 298"/>
                    <p:cNvSpPr>
                      <a:spLocks/>
                    </p:cNvSpPr>
                    <p:nvPr/>
                  </p:nvSpPr>
                  <p:spPr bwMode="auto">
                    <a:xfrm>
                      <a:off x="4610" y="1322"/>
                      <a:ext cx="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"/>
                        </a:cxn>
                        <a:cxn ang="0">
                          <a:pos x="0" y="3"/>
                        </a:cxn>
                        <a:cxn ang="0">
                          <a:pos x="0" y="0"/>
                        </a:cxn>
                        <a:cxn ang="0">
                          <a:pos x="15" y="22"/>
                        </a:cxn>
                        <a:cxn ang="0">
                          <a:pos x="0" y="15"/>
                        </a:cxn>
                      </a:cxnLst>
                      <a:rect l="0" t="0" r="r" b="b"/>
                      <a:pathLst>
                        <a:path w="15" h="22">
                          <a:moveTo>
                            <a:pt x="0" y="15"/>
                          </a:move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15" y="22"/>
                          </a:lnTo>
                          <a:lnTo>
                            <a:pt x="0" y="15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35" name="Freeform 299"/>
                  <p:cNvSpPr>
                    <a:spLocks/>
                  </p:cNvSpPr>
                  <p:nvPr/>
                </p:nvSpPr>
                <p:spPr bwMode="auto">
                  <a:xfrm>
                    <a:off x="4513" y="1269"/>
                    <a:ext cx="107" cy="171"/>
                  </a:xfrm>
                  <a:custGeom>
                    <a:avLst/>
                    <a:gdLst/>
                    <a:ahLst/>
                    <a:cxnLst>
                      <a:cxn ang="0">
                        <a:pos x="323" y="0"/>
                      </a:cxn>
                      <a:cxn ang="0">
                        <a:pos x="304" y="376"/>
                      </a:cxn>
                      <a:cxn ang="0">
                        <a:pos x="8" y="514"/>
                      </a:cxn>
                      <a:cxn ang="0">
                        <a:pos x="0" y="107"/>
                      </a:cxn>
                      <a:cxn ang="0">
                        <a:pos x="323" y="0"/>
                      </a:cxn>
                    </a:cxnLst>
                    <a:rect l="0" t="0" r="r" b="b"/>
                    <a:pathLst>
                      <a:path w="323" h="514">
                        <a:moveTo>
                          <a:pt x="323" y="0"/>
                        </a:moveTo>
                        <a:lnTo>
                          <a:pt x="304" y="376"/>
                        </a:lnTo>
                        <a:lnTo>
                          <a:pt x="8" y="514"/>
                        </a:lnTo>
                        <a:lnTo>
                          <a:pt x="0" y="107"/>
                        </a:lnTo>
                        <a:lnTo>
                          <a:pt x="323" y="0"/>
                        </a:lnTo>
                        <a:close/>
                      </a:path>
                    </a:pathLst>
                  </a:custGeom>
                  <a:solidFill>
                    <a:srgbClr val="A0500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36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557" y="1313"/>
                    <a:ext cx="108" cy="76"/>
                    <a:chOff x="4557" y="1313"/>
                    <a:chExt cx="108" cy="76"/>
                  </a:xfrm>
                </p:grpSpPr>
                <p:sp>
                  <p:nvSpPr>
                    <p:cNvPr id="38" name="Freeform 301"/>
                    <p:cNvSpPr>
                      <a:spLocks/>
                    </p:cNvSpPr>
                    <p:nvPr/>
                  </p:nvSpPr>
                  <p:spPr bwMode="auto">
                    <a:xfrm>
                      <a:off x="4557" y="1313"/>
                      <a:ext cx="108" cy="76"/>
                    </a:xfrm>
                    <a:custGeom>
                      <a:avLst/>
                      <a:gdLst/>
                      <a:ahLst/>
                      <a:cxnLst>
                        <a:cxn ang="0">
                          <a:pos x="235" y="6"/>
                        </a:cxn>
                        <a:cxn ang="0">
                          <a:pos x="255" y="2"/>
                        </a:cxn>
                        <a:cxn ang="0">
                          <a:pos x="273" y="0"/>
                        </a:cxn>
                        <a:cxn ang="0">
                          <a:pos x="289" y="2"/>
                        </a:cxn>
                        <a:cxn ang="0">
                          <a:pos x="305" y="10"/>
                        </a:cxn>
                        <a:cxn ang="0">
                          <a:pos x="316" y="33"/>
                        </a:cxn>
                        <a:cxn ang="0">
                          <a:pos x="322" y="44"/>
                        </a:cxn>
                        <a:cxn ang="0">
                          <a:pos x="322" y="58"/>
                        </a:cxn>
                        <a:cxn ang="0">
                          <a:pos x="322" y="75"/>
                        </a:cxn>
                        <a:cxn ang="0">
                          <a:pos x="321" y="94"/>
                        </a:cxn>
                        <a:cxn ang="0">
                          <a:pos x="317" y="104"/>
                        </a:cxn>
                        <a:cxn ang="0">
                          <a:pos x="308" y="114"/>
                        </a:cxn>
                        <a:cxn ang="0">
                          <a:pos x="277" y="139"/>
                        </a:cxn>
                        <a:cxn ang="0">
                          <a:pos x="270" y="155"/>
                        </a:cxn>
                        <a:cxn ang="0">
                          <a:pos x="265" y="166"/>
                        </a:cxn>
                        <a:cxn ang="0">
                          <a:pos x="256" y="184"/>
                        </a:cxn>
                        <a:cxn ang="0">
                          <a:pos x="251" y="205"/>
                        </a:cxn>
                        <a:cxn ang="0">
                          <a:pos x="240" y="213"/>
                        </a:cxn>
                        <a:cxn ang="0">
                          <a:pos x="203" y="218"/>
                        </a:cxn>
                        <a:cxn ang="0">
                          <a:pos x="188" y="224"/>
                        </a:cxn>
                        <a:cxn ang="0">
                          <a:pos x="172" y="224"/>
                        </a:cxn>
                        <a:cxn ang="0">
                          <a:pos x="144" y="230"/>
                        </a:cxn>
                        <a:cxn ang="0">
                          <a:pos x="128" y="230"/>
                        </a:cxn>
                        <a:cxn ang="0">
                          <a:pos x="115" y="228"/>
                        </a:cxn>
                        <a:cxn ang="0">
                          <a:pos x="93" y="226"/>
                        </a:cxn>
                        <a:cxn ang="0">
                          <a:pos x="82" y="222"/>
                        </a:cxn>
                        <a:cxn ang="0">
                          <a:pos x="72" y="214"/>
                        </a:cxn>
                        <a:cxn ang="0">
                          <a:pos x="68" y="207"/>
                        </a:cxn>
                        <a:cxn ang="0">
                          <a:pos x="56" y="203"/>
                        </a:cxn>
                        <a:cxn ang="0">
                          <a:pos x="45" y="201"/>
                        </a:cxn>
                        <a:cxn ang="0">
                          <a:pos x="35" y="193"/>
                        </a:cxn>
                        <a:cxn ang="0">
                          <a:pos x="27" y="183"/>
                        </a:cxn>
                        <a:cxn ang="0">
                          <a:pos x="14" y="178"/>
                        </a:cxn>
                        <a:cxn ang="0">
                          <a:pos x="5" y="173"/>
                        </a:cxn>
                        <a:cxn ang="0">
                          <a:pos x="0" y="164"/>
                        </a:cxn>
                        <a:cxn ang="0">
                          <a:pos x="0" y="156"/>
                        </a:cxn>
                        <a:cxn ang="0">
                          <a:pos x="3" y="149"/>
                        </a:cxn>
                        <a:cxn ang="0">
                          <a:pos x="14" y="142"/>
                        </a:cxn>
                        <a:cxn ang="0">
                          <a:pos x="165" y="117"/>
                        </a:cxn>
                        <a:cxn ang="0">
                          <a:pos x="113" y="114"/>
                        </a:cxn>
                        <a:cxn ang="0">
                          <a:pos x="97" y="116"/>
                        </a:cxn>
                        <a:cxn ang="0">
                          <a:pos x="77" y="116"/>
                        </a:cxn>
                        <a:cxn ang="0">
                          <a:pos x="55" y="120"/>
                        </a:cxn>
                        <a:cxn ang="0">
                          <a:pos x="32" y="117"/>
                        </a:cxn>
                        <a:cxn ang="0">
                          <a:pos x="15" y="116"/>
                        </a:cxn>
                        <a:cxn ang="0">
                          <a:pos x="9" y="110"/>
                        </a:cxn>
                        <a:cxn ang="0">
                          <a:pos x="6" y="101"/>
                        </a:cxn>
                        <a:cxn ang="0">
                          <a:pos x="6" y="92"/>
                        </a:cxn>
                        <a:cxn ang="0">
                          <a:pos x="15" y="85"/>
                        </a:cxn>
                        <a:cxn ang="0">
                          <a:pos x="52" y="79"/>
                        </a:cxn>
                        <a:cxn ang="0">
                          <a:pos x="75" y="78"/>
                        </a:cxn>
                        <a:cxn ang="0">
                          <a:pos x="108" y="73"/>
                        </a:cxn>
                        <a:cxn ang="0">
                          <a:pos x="144" y="72"/>
                        </a:cxn>
                        <a:cxn ang="0">
                          <a:pos x="184" y="64"/>
                        </a:cxn>
                        <a:cxn ang="0">
                          <a:pos x="213" y="55"/>
                        </a:cxn>
                        <a:cxn ang="0">
                          <a:pos x="222" y="38"/>
                        </a:cxn>
                        <a:cxn ang="0">
                          <a:pos x="232" y="30"/>
                        </a:cxn>
                        <a:cxn ang="0">
                          <a:pos x="227" y="18"/>
                        </a:cxn>
                        <a:cxn ang="0">
                          <a:pos x="207" y="0"/>
                        </a:cxn>
                        <a:cxn ang="0">
                          <a:pos x="224" y="4"/>
                        </a:cxn>
                        <a:cxn ang="0">
                          <a:pos x="235" y="6"/>
                        </a:cxn>
                      </a:cxnLst>
                      <a:rect l="0" t="0" r="r" b="b"/>
                      <a:pathLst>
                        <a:path w="322" h="230">
                          <a:moveTo>
                            <a:pt x="235" y="6"/>
                          </a:moveTo>
                          <a:lnTo>
                            <a:pt x="255" y="2"/>
                          </a:lnTo>
                          <a:lnTo>
                            <a:pt x="273" y="0"/>
                          </a:lnTo>
                          <a:lnTo>
                            <a:pt x="289" y="2"/>
                          </a:lnTo>
                          <a:lnTo>
                            <a:pt x="305" y="10"/>
                          </a:lnTo>
                          <a:lnTo>
                            <a:pt x="316" y="33"/>
                          </a:lnTo>
                          <a:lnTo>
                            <a:pt x="322" y="44"/>
                          </a:lnTo>
                          <a:lnTo>
                            <a:pt x="322" y="58"/>
                          </a:lnTo>
                          <a:lnTo>
                            <a:pt x="322" y="75"/>
                          </a:lnTo>
                          <a:lnTo>
                            <a:pt x="321" y="94"/>
                          </a:lnTo>
                          <a:lnTo>
                            <a:pt x="317" y="104"/>
                          </a:lnTo>
                          <a:lnTo>
                            <a:pt x="308" y="114"/>
                          </a:lnTo>
                          <a:lnTo>
                            <a:pt x="277" y="139"/>
                          </a:lnTo>
                          <a:lnTo>
                            <a:pt x="270" y="155"/>
                          </a:lnTo>
                          <a:lnTo>
                            <a:pt x="265" y="166"/>
                          </a:lnTo>
                          <a:lnTo>
                            <a:pt x="256" y="184"/>
                          </a:lnTo>
                          <a:lnTo>
                            <a:pt x="251" y="205"/>
                          </a:lnTo>
                          <a:lnTo>
                            <a:pt x="240" y="213"/>
                          </a:lnTo>
                          <a:lnTo>
                            <a:pt x="203" y="218"/>
                          </a:lnTo>
                          <a:lnTo>
                            <a:pt x="188" y="224"/>
                          </a:lnTo>
                          <a:lnTo>
                            <a:pt x="172" y="224"/>
                          </a:lnTo>
                          <a:lnTo>
                            <a:pt x="144" y="230"/>
                          </a:lnTo>
                          <a:lnTo>
                            <a:pt x="128" y="230"/>
                          </a:lnTo>
                          <a:lnTo>
                            <a:pt x="115" y="228"/>
                          </a:lnTo>
                          <a:lnTo>
                            <a:pt x="93" y="226"/>
                          </a:lnTo>
                          <a:lnTo>
                            <a:pt x="82" y="222"/>
                          </a:lnTo>
                          <a:lnTo>
                            <a:pt x="72" y="214"/>
                          </a:lnTo>
                          <a:lnTo>
                            <a:pt x="68" y="207"/>
                          </a:lnTo>
                          <a:lnTo>
                            <a:pt x="56" y="203"/>
                          </a:lnTo>
                          <a:lnTo>
                            <a:pt x="45" y="201"/>
                          </a:lnTo>
                          <a:lnTo>
                            <a:pt x="35" y="193"/>
                          </a:lnTo>
                          <a:lnTo>
                            <a:pt x="27" y="183"/>
                          </a:lnTo>
                          <a:lnTo>
                            <a:pt x="14" y="178"/>
                          </a:lnTo>
                          <a:lnTo>
                            <a:pt x="5" y="173"/>
                          </a:lnTo>
                          <a:lnTo>
                            <a:pt x="0" y="164"/>
                          </a:lnTo>
                          <a:lnTo>
                            <a:pt x="0" y="156"/>
                          </a:lnTo>
                          <a:lnTo>
                            <a:pt x="3" y="149"/>
                          </a:lnTo>
                          <a:lnTo>
                            <a:pt x="14" y="142"/>
                          </a:lnTo>
                          <a:lnTo>
                            <a:pt x="165" y="117"/>
                          </a:lnTo>
                          <a:lnTo>
                            <a:pt x="113" y="114"/>
                          </a:lnTo>
                          <a:lnTo>
                            <a:pt x="97" y="116"/>
                          </a:lnTo>
                          <a:lnTo>
                            <a:pt x="77" y="116"/>
                          </a:lnTo>
                          <a:lnTo>
                            <a:pt x="55" y="120"/>
                          </a:lnTo>
                          <a:lnTo>
                            <a:pt x="32" y="117"/>
                          </a:lnTo>
                          <a:lnTo>
                            <a:pt x="15" y="116"/>
                          </a:lnTo>
                          <a:lnTo>
                            <a:pt x="9" y="110"/>
                          </a:lnTo>
                          <a:lnTo>
                            <a:pt x="6" y="101"/>
                          </a:lnTo>
                          <a:lnTo>
                            <a:pt x="6" y="92"/>
                          </a:lnTo>
                          <a:lnTo>
                            <a:pt x="15" y="85"/>
                          </a:lnTo>
                          <a:lnTo>
                            <a:pt x="52" y="79"/>
                          </a:lnTo>
                          <a:lnTo>
                            <a:pt x="75" y="78"/>
                          </a:lnTo>
                          <a:lnTo>
                            <a:pt x="108" y="73"/>
                          </a:lnTo>
                          <a:lnTo>
                            <a:pt x="144" y="72"/>
                          </a:lnTo>
                          <a:lnTo>
                            <a:pt x="184" y="64"/>
                          </a:lnTo>
                          <a:lnTo>
                            <a:pt x="213" y="55"/>
                          </a:lnTo>
                          <a:lnTo>
                            <a:pt x="222" y="38"/>
                          </a:lnTo>
                          <a:lnTo>
                            <a:pt x="232" y="30"/>
                          </a:lnTo>
                          <a:lnTo>
                            <a:pt x="227" y="18"/>
                          </a:lnTo>
                          <a:lnTo>
                            <a:pt x="207" y="0"/>
                          </a:lnTo>
                          <a:lnTo>
                            <a:pt x="224" y="4"/>
                          </a:lnTo>
                          <a:lnTo>
                            <a:pt x="235" y="6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763">
                      <a:solidFill>
                        <a:srgbClr val="402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9" name="Freeform 302"/>
                    <p:cNvSpPr>
                      <a:spLocks/>
                    </p:cNvSpPr>
                    <p:nvPr/>
                  </p:nvSpPr>
                  <p:spPr bwMode="auto">
                    <a:xfrm>
                      <a:off x="4569" y="1343"/>
                      <a:ext cx="4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" y="6"/>
                        </a:cxn>
                        <a:cxn ang="0">
                          <a:pos x="8" y="13"/>
                        </a:cxn>
                        <a:cxn ang="0">
                          <a:pos x="5" y="22"/>
                        </a:cxn>
                        <a:cxn ang="0">
                          <a:pos x="13" y="16"/>
                        </a:cxn>
                        <a:cxn ang="0">
                          <a:pos x="11" y="5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3" h="22">
                          <a:moveTo>
                            <a:pt x="0" y="0"/>
                          </a:moveTo>
                          <a:lnTo>
                            <a:pt x="8" y="6"/>
                          </a:lnTo>
                          <a:lnTo>
                            <a:pt x="8" y="13"/>
                          </a:lnTo>
                          <a:lnTo>
                            <a:pt x="5" y="22"/>
                          </a:lnTo>
                          <a:lnTo>
                            <a:pt x="13" y="16"/>
                          </a:lnTo>
                          <a:lnTo>
                            <a:pt x="11" y="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0" name="Freeform 303"/>
                    <p:cNvSpPr>
                      <a:spLocks/>
                    </p:cNvSpPr>
                    <p:nvPr/>
                  </p:nvSpPr>
                  <p:spPr bwMode="auto">
                    <a:xfrm>
                      <a:off x="4566" y="1364"/>
                      <a:ext cx="4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" y="8"/>
                        </a:cxn>
                        <a:cxn ang="0">
                          <a:pos x="5" y="23"/>
                        </a:cxn>
                        <a:cxn ang="0">
                          <a:pos x="10" y="1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3">
                          <a:moveTo>
                            <a:pt x="0" y="0"/>
                          </a:moveTo>
                          <a:lnTo>
                            <a:pt x="5" y="8"/>
                          </a:lnTo>
                          <a:lnTo>
                            <a:pt x="5" y="23"/>
                          </a:lnTo>
                          <a:lnTo>
                            <a:pt x="1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" name="Freeform 304"/>
                    <p:cNvSpPr>
                      <a:spLocks/>
                    </p:cNvSpPr>
                    <p:nvPr/>
                  </p:nvSpPr>
                  <p:spPr bwMode="auto">
                    <a:xfrm>
                      <a:off x="4577" y="1375"/>
                      <a:ext cx="2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" y="7"/>
                        </a:cxn>
                        <a:cxn ang="0">
                          <a:pos x="1" y="1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" h="12">
                          <a:moveTo>
                            <a:pt x="0" y="0"/>
                          </a:moveTo>
                          <a:lnTo>
                            <a:pt x="5" y="7"/>
                          </a:lnTo>
                          <a:lnTo>
                            <a:pt x="1" y="1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" name="Freeform 305"/>
                    <p:cNvSpPr>
                      <a:spLocks/>
                    </p:cNvSpPr>
                    <p:nvPr/>
                  </p:nvSpPr>
                  <p:spPr bwMode="auto">
                    <a:xfrm>
                      <a:off x="4595" y="1378"/>
                      <a:ext cx="31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25" y="6"/>
                        </a:cxn>
                        <a:cxn ang="0">
                          <a:pos x="61" y="0"/>
                        </a:cxn>
                        <a:cxn ang="0">
                          <a:pos x="92" y="2"/>
                        </a:cxn>
                        <a:cxn ang="0">
                          <a:pos x="56" y="6"/>
                        </a:cxn>
                        <a:cxn ang="0">
                          <a:pos x="25" y="1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92" h="10">
                          <a:moveTo>
                            <a:pt x="0" y="6"/>
                          </a:moveTo>
                          <a:lnTo>
                            <a:pt x="25" y="6"/>
                          </a:lnTo>
                          <a:lnTo>
                            <a:pt x="61" y="0"/>
                          </a:lnTo>
                          <a:lnTo>
                            <a:pt x="92" y="2"/>
                          </a:lnTo>
                          <a:lnTo>
                            <a:pt x="56" y="6"/>
                          </a:lnTo>
                          <a:lnTo>
                            <a:pt x="25" y="1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3" name="Freeform 306"/>
                    <p:cNvSpPr>
                      <a:spLocks/>
                    </p:cNvSpPr>
                    <p:nvPr/>
                  </p:nvSpPr>
                  <p:spPr bwMode="auto">
                    <a:xfrm>
                      <a:off x="4566" y="1365"/>
                      <a:ext cx="63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28"/>
                        </a:cxn>
                        <a:cxn ang="0">
                          <a:pos x="0" y="20"/>
                        </a:cxn>
                        <a:cxn ang="0">
                          <a:pos x="25" y="20"/>
                        </a:cxn>
                        <a:cxn ang="0">
                          <a:pos x="50" y="15"/>
                        </a:cxn>
                        <a:cxn ang="0">
                          <a:pos x="83" y="14"/>
                        </a:cxn>
                        <a:cxn ang="0">
                          <a:pos x="109" y="8"/>
                        </a:cxn>
                        <a:cxn ang="0">
                          <a:pos x="147" y="5"/>
                        </a:cxn>
                        <a:cxn ang="0">
                          <a:pos x="172" y="0"/>
                        </a:cxn>
                        <a:cxn ang="0">
                          <a:pos x="189" y="8"/>
                        </a:cxn>
                        <a:cxn ang="0">
                          <a:pos x="162" y="8"/>
                        </a:cxn>
                        <a:cxn ang="0">
                          <a:pos x="136" y="8"/>
                        </a:cxn>
                        <a:cxn ang="0">
                          <a:pos x="107" y="11"/>
                        </a:cxn>
                        <a:cxn ang="0">
                          <a:pos x="92" y="17"/>
                        </a:cxn>
                        <a:cxn ang="0">
                          <a:pos x="76" y="18"/>
                        </a:cxn>
                        <a:cxn ang="0">
                          <a:pos x="61" y="18"/>
                        </a:cxn>
                        <a:cxn ang="0">
                          <a:pos x="49" y="18"/>
                        </a:cxn>
                        <a:cxn ang="0">
                          <a:pos x="35" y="21"/>
                        </a:cxn>
                        <a:cxn ang="0">
                          <a:pos x="3" y="28"/>
                        </a:cxn>
                      </a:cxnLst>
                      <a:rect l="0" t="0" r="r" b="b"/>
                      <a:pathLst>
                        <a:path w="189" h="28">
                          <a:moveTo>
                            <a:pt x="3" y="28"/>
                          </a:moveTo>
                          <a:lnTo>
                            <a:pt x="0" y="20"/>
                          </a:lnTo>
                          <a:lnTo>
                            <a:pt x="25" y="20"/>
                          </a:lnTo>
                          <a:lnTo>
                            <a:pt x="50" y="15"/>
                          </a:lnTo>
                          <a:lnTo>
                            <a:pt x="83" y="14"/>
                          </a:lnTo>
                          <a:lnTo>
                            <a:pt x="109" y="8"/>
                          </a:lnTo>
                          <a:lnTo>
                            <a:pt x="147" y="5"/>
                          </a:lnTo>
                          <a:lnTo>
                            <a:pt x="172" y="0"/>
                          </a:lnTo>
                          <a:lnTo>
                            <a:pt x="189" y="8"/>
                          </a:lnTo>
                          <a:lnTo>
                            <a:pt x="162" y="8"/>
                          </a:lnTo>
                          <a:lnTo>
                            <a:pt x="136" y="8"/>
                          </a:lnTo>
                          <a:lnTo>
                            <a:pt x="107" y="11"/>
                          </a:lnTo>
                          <a:lnTo>
                            <a:pt x="92" y="17"/>
                          </a:lnTo>
                          <a:lnTo>
                            <a:pt x="76" y="18"/>
                          </a:lnTo>
                          <a:lnTo>
                            <a:pt x="61" y="18"/>
                          </a:lnTo>
                          <a:lnTo>
                            <a:pt x="49" y="18"/>
                          </a:lnTo>
                          <a:lnTo>
                            <a:pt x="35" y="21"/>
                          </a:lnTo>
                          <a:lnTo>
                            <a:pt x="3" y="28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4" name="Freeform 307"/>
                    <p:cNvSpPr>
                      <a:spLocks/>
                    </p:cNvSpPr>
                    <p:nvPr/>
                  </p:nvSpPr>
                  <p:spPr bwMode="auto">
                    <a:xfrm>
                      <a:off x="4625" y="1345"/>
                      <a:ext cx="9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16" y="4"/>
                        </a:cxn>
                        <a:cxn ang="0">
                          <a:pos x="0" y="6"/>
                        </a:cxn>
                        <a:cxn ang="0">
                          <a:pos x="14" y="2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27" h="6">
                          <a:moveTo>
                            <a:pt x="27" y="0"/>
                          </a:moveTo>
                          <a:lnTo>
                            <a:pt x="16" y="4"/>
                          </a:lnTo>
                          <a:lnTo>
                            <a:pt x="0" y="6"/>
                          </a:lnTo>
                          <a:lnTo>
                            <a:pt x="14" y="2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5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4645" y="1328"/>
                      <a:ext cx="7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22" y="0"/>
                        </a:cxn>
                        <a:cxn ang="0">
                          <a:pos x="7" y="13"/>
                        </a:cxn>
                        <a:cxn ang="0">
                          <a:pos x="0" y="30"/>
                        </a:cxn>
                        <a:cxn ang="0">
                          <a:pos x="22" y="0"/>
                        </a:cxn>
                      </a:cxnLst>
                      <a:rect l="0" t="0" r="r" b="b"/>
                      <a:pathLst>
                        <a:path w="22" h="30">
                          <a:moveTo>
                            <a:pt x="22" y="0"/>
                          </a:moveTo>
                          <a:lnTo>
                            <a:pt x="7" y="13"/>
                          </a:lnTo>
                          <a:lnTo>
                            <a:pt x="0" y="30"/>
                          </a:lnTo>
                          <a:lnTo>
                            <a:pt x="22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4640" y="1340"/>
                      <a:ext cx="5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116"/>
                        </a:cxn>
                        <a:cxn ang="0">
                          <a:pos x="5" y="99"/>
                        </a:cxn>
                        <a:cxn ang="0">
                          <a:pos x="15" y="71"/>
                        </a:cxn>
                        <a:cxn ang="0">
                          <a:pos x="15" y="55"/>
                        </a:cxn>
                        <a:cxn ang="0">
                          <a:pos x="8" y="42"/>
                        </a:cxn>
                        <a:cxn ang="0">
                          <a:pos x="17" y="22"/>
                        </a:cxn>
                        <a:cxn ang="0">
                          <a:pos x="12" y="0"/>
                        </a:cxn>
                        <a:cxn ang="0">
                          <a:pos x="12" y="13"/>
                        </a:cxn>
                        <a:cxn ang="0">
                          <a:pos x="8" y="27"/>
                        </a:cxn>
                        <a:cxn ang="0">
                          <a:pos x="4" y="41"/>
                        </a:cxn>
                        <a:cxn ang="0">
                          <a:pos x="7" y="46"/>
                        </a:cxn>
                        <a:cxn ang="0">
                          <a:pos x="12" y="63"/>
                        </a:cxn>
                        <a:cxn ang="0">
                          <a:pos x="7" y="80"/>
                        </a:cxn>
                        <a:cxn ang="0">
                          <a:pos x="0" y="86"/>
                        </a:cxn>
                        <a:cxn ang="0">
                          <a:pos x="5" y="116"/>
                        </a:cxn>
                      </a:cxnLst>
                      <a:rect l="0" t="0" r="r" b="b"/>
                      <a:pathLst>
                        <a:path w="17" h="116">
                          <a:moveTo>
                            <a:pt x="5" y="116"/>
                          </a:moveTo>
                          <a:lnTo>
                            <a:pt x="5" y="99"/>
                          </a:lnTo>
                          <a:lnTo>
                            <a:pt x="15" y="71"/>
                          </a:lnTo>
                          <a:lnTo>
                            <a:pt x="15" y="55"/>
                          </a:lnTo>
                          <a:lnTo>
                            <a:pt x="8" y="42"/>
                          </a:lnTo>
                          <a:lnTo>
                            <a:pt x="17" y="22"/>
                          </a:lnTo>
                          <a:lnTo>
                            <a:pt x="12" y="0"/>
                          </a:lnTo>
                          <a:lnTo>
                            <a:pt x="12" y="13"/>
                          </a:lnTo>
                          <a:lnTo>
                            <a:pt x="8" y="27"/>
                          </a:lnTo>
                          <a:lnTo>
                            <a:pt x="4" y="41"/>
                          </a:lnTo>
                          <a:lnTo>
                            <a:pt x="7" y="46"/>
                          </a:lnTo>
                          <a:lnTo>
                            <a:pt x="12" y="63"/>
                          </a:lnTo>
                          <a:lnTo>
                            <a:pt x="7" y="80"/>
                          </a:lnTo>
                          <a:lnTo>
                            <a:pt x="0" y="86"/>
                          </a:lnTo>
                          <a:lnTo>
                            <a:pt x="5" y="116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" name="Freeform 310"/>
                    <p:cNvSpPr>
                      <a:spLocks/>
                    </p:cNvSpPr>
                    <p:nvPr/>
                  </p:nvSpPr>
                  <p:spPr bwMode="auto">
                    <a:xfrm>
                      <a:off x="4578" y="1380"/>
                      <a:ext cx="15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8" y="8"/>
                        </a:cxn>
                        <a:cxn ang="0">
                          <a:pos x="21" y="6"/>
                        </a:cxn>
                        <a:cxn ang="0">
                          <a:pos x="43" y="3"/>
                        </a:cxn>
                        <a:cxn ang="0">
                          <a:pos x="24" y="0"/>
                        </a:cxn>
                        <a:cxn ang="0">
                          <a:pos x="0" y="3"/>
                        </a:cxn>
                      </a:cxnLst>
                      <a:rect l="0" t="0" r="r" b="b"/>
                      <a:pathLst>
                        <a:path w="43" h="8">
                          <a:moveTo>
                            <a:pt x="0" y="3"/>
                          </a:moveTo>
                          <a:lnTo>
                            <a:pt x="8" y="8"/>
                          </a:lnTo>
                          <a:lnTo>
                            <a:pt x="21" y="6"/>
                          </a:lnTo>
                          <a:lnTo>
                            <a:pt x="43" y="3"/>
                          </a:lnTo>
                          <a:lnTo>
                            <a:pt x="24" y="0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" name="Freeform 311"/>
                    <p:cNvSpPr>
                      <a:spLocks/>
                    </p:cNvSpPr>
                    <p:nvPr/>
                  </p:nvSpPr>
                  <p:spPr bwMode="auto">
                    <a:xfrm>
                      <a:off x="4587" y="1384"/>
                      <a:ext cx="2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7" y="5"/>
                        </a:cxn>
                        <a:cxn ang="0">
                          <a:pos x="5" y="1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7" h="12">
                          <a:moveTo>
                            <a:pt x="0" y="0"/>
                          </a:moveTo>
                          <a:lnTo>
                            <a:pt x="7" y="5"/>
                          </a:lnTo>
                          <a:lnTo>
                            <a:pt x="5" y="1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37" name="Freeform 312"/>
                  <p:cNvSpPr>
                    <a:spLocks/>
                  </p:cNvSpPr>
                  <p:nvPr/>
                </p:nvSpPr>
                <p:spPr bwMode="auto">
                  <a:xfrm>
                    <a:off x="4469" y="1253"/>
                    <a:ext cx="47" cy="188"/>
                  </a:xfrm>
                  <a:custGeom>
                    <a:avLst/>
                    <a:gdLst/>
                    <a:ahLst/>
                    <a:cxnLst>
                      <a:cxn ang="0">
                        <a:pos x="131" y="151"/>
                      </a:cxn>
                      <a:cxn ang="0">
                        <a:pos x="141" y="564"/>
                      </a:cxn>
                      <a:cxn ang="0">
                        <a:pos x="38" y="337"/>
                      </a:cxn>
                      <a:cxn ang="0">
                        <a:pos x="0" y="0"/>
                      </a:cxn>
                      <a:cxn ang="0">
                        <a:pos x="131" y="151"/>
                      </a:cxn>
                    </a:cxnLst>
                    <a:rect l="0" t="0" r="r" b="b"/>
                    <a:pathLst>
                      <a:path w="141" h="564">
                        <a:moveTo>
                          <a:pt x="131" y="151"/>
                        </a:moveTo>
                        <a:lnTo>
                          <a:pt x="141" y="564"/>
                        </a:lnTo>
                        <a:lnTo>
                          <a:pt x="38" y="337"/>
                        </a:lnTo>
                        <a:lnTo>
                          <a:pt x="0" y="0"/>
                        </a:lnTo>
                        <a:lnTo>
                          <a:pt x="131" y="15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23" name="Text Box 313"/>
            <p:cNvSpPr txBox="1">
              <a:spLocks noChangeArrowheads="1"/>
            </p:cNvSpPr>
            <p:nvPr/>
          </p:nvSpPr>
          <p:spPr bwMode="auto">
            <a:xfrm>
              <a:off x="2046" y="3191"/>
              <a:ext cx="2346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理性、有限理性、漸進模式</a:t>
              </a:r>
            </a:p>
            <a:p>
              <a:pPr algn="ctr" latinLnBrk="0"/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上網的理性與大眾媒體的感性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/>
              <a:t>Youtube</a:t>
            </a:r>
            <a:r>
              <a:rPr lang="zh-TW" altLang="zh-TW" b="1" dirty="0" smtClean="0"/>
              <a:t>個案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個案討論</a:t>
            </a:r>
          </a:p>
          <a:p>
            <a:r>
              <a:rPr lang="en-US" altLang="zh-TW" dirty="0" smtClean="0"/>
              <a:t>1. </a:t>
            </a:r>
            <a:r>
              <a:rPr lang="zh-TW" altLang="zh-TW" dirty="0" smtClean="0"/>
              <a:t>分享你使用</a:t>
            </a:r>
            <a:r>
              <a:rPr lang="en-US" altLang="zh-TW" dirty="0" err="1" smtClean="0"/>
              <a:t>Youtube</a:t>
            </a:r>
            <a:r>
              <a:rPr lang="zh-TW" altLang="zh-TW" dirty="0" smtClean="0"/>
              <a:t>的經驗。</a:t>
            </a:r>
          </a:p>
          <a:p>
            <a:r>
              <a:rPr lang="en-US" altLang="zh-TW" dirty="0" smtClean="0"/>
              <a:t>2. </a:t>
            </a:r>
            <a:r>
              <a:rPr lang="zh-TW" altLang="zh-TW" dirty="0" smtClean="0"/>
              <a:t>你有上傳過影片嗎</a:t>
            </a:r>
            <a:r>
              <a:rPr lang="en-US" altLang="zh-TW" dirty="0" smtClean="0"/>
              <a:t>? </a:t>
            </a:r>
            <a:r>
              <a:rPr lang="zh-TW" altLang="zh-TW" dirty="0" smtClean="0"/>
              <a:t>你的動機是甚麼</a:t>
            </a:r>
            <a:r>
              <a:rPr lang="en-US" altLang="zh-TW" dirty="0" smtClean="0"/>
              <a:t>? </a:t>
            </a:r>
            <a:r>
              <a:rPr lang="zh-TW" altLang="zh-TW" dirty="0" smtClean="0"/>
              <a:t>你所觀察到別人的動機又是甚麼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3. </a:t>
            </a:r>
            <a:r>
              <a:rPr lang="zh-TW" altLang="zh-TW" dirty="0" smtClean="0"/>
              <a:t>是描述你上</a:t>
            </a:r>
            <a:r>
              <a:rPr lang="en-US" altLang="zh-TW" dirty="0" err="1" smtClean="0"/>
              <a:t>Youtube</a:t>
            </a:r>
            <a:r>
              <a:rPr lang="zh-TW" altLang="zh-TW" dirty="0" smtClean="0"/>
              <a:t>的</a:t>
            </a:r>
            <a:r>
              <a:rPr lang="en-US" altLang="zh-TW" b="1" dirty="0" smtClean="0"/>
              <a:t>visiting decision</a:t>
            </a:r>
            <a:r>
              <a:rPr lang="zh-TW" altLang="zh-TW" b="1" dirty="0" smtClean="0"/>
              <a:t>與</a:t>
            </a:r>
            <a:r>
              <a:rPr lang="en-US" altLang="zh-TW" b="1" dirty="0" smtClean="0"/>
              <a:t>navigation decision</a:t>
            </a:r>
            <a:r>
              <a:rPr lang="zh-TW" altLang="zh-TW" dirty="0" smtClean="0"/>
              <a:t>。</a:t>
            </a:r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你認為企業可以如何使用</a:t>
            </a:r>
            <a:r>
              <a:rPr lang="en-US" altLang="zh-TW" dirty="0" err="1" smtClean="0"/>
              <a:t>Youtube</a:t>
            </a:r>
            <a:r>
              <a:rPr lang="zh-TW" altLang="zh-TW" dirty="0" smtClean="0"/>
              <a:t>做行銷呢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5.</a:t>
            </a:r>
            <a:r>
              <a:rPr lang="zh-TW" altLang="zh-TW" dirty="0" smtClean="0"/>
              <a:t>請比較</a:t>
            </a:r>
            <a:r>
              <a:rPr lang="en-US" altLang="zh-TW" dirty="0" err="1" smtClean="0"/>
              <a:t>Youtube</a:t>
            </a:r>
            <a:r>
              <a:rPr lang="zh-TW" altLang="zh-TW" dirty="0" smtClean="0"/>
              <a:t>與台灣類似的網站，說明其間的異同，並給台灣策略發展的建議。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快樂的新生活運動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u="sng" dirty="0" smtClean="0">
                <a:latin typeface="+mj-ea"/>
                <a:ea typeface="+mj-ea"/>
              </a:rPr>
              <a:t>問題與討論</a:t>
            </a:r>
            <a:endParaRPr lang="zh-TW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1. </a:t>
            </a:r>
            <a:r>
              <a:rPr lang="zh-TW" altLang="zh-TW" dirty="0" smtClean="0">
                <a:latin typeface="+mj-ea"/>
                <a:ea typeface="+mj-ea"/>
              </a:rPr>
              <a:t>你上網的目的是甚麼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上網有哪些快樂的事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請跟大家分享。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2. </a:t>
            </a:r>
            <a:r>
              <a:rPr lang="zh-TW" altLang="zh-TW" dirty="0" smtClean="0">
                <a:latin typeface="+mj-ea"/>
                <a:ea typeface="+mj-ea"/>
              </a:rPr>
              <a:t>你覺得你跟你父母有甚麼不一樣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你們的購物行為有甚麼不一樣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endParaRPr lang="zh-TW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3. </a:t>
            </a:r>
            <a:r>
              <a:rPr lang="zh-TW" altLang="zh-TW" dirty="0" smtClean="0">
                <a:latin typeface="+mj-ea"/>
                <a:ea typeface="+mj-ea"/>
              </a:rPr>
              <a:t>想想看</a:t>
            </a:r>
            <a:r>
              <a:rPr lang="en-US" altLang="zh-TW" dirty="0" smtClean="0">
                <a:latin typeface="+mj-ea"/>
                <a:ea typeface="+mj-ea"/>
              </a:rPr>
              <a:t>: </a:t>
            </a:r>
            <a:r>
              <a:rPr lang="zh-TW" altLang="zh-TW" dirty="0" smtClean="0">
                <a:latin typeface="+mj-ea"/>
                <a:ea typeface="+mj-ea"/>
              </a:rPr>
              <a:t>人們的購物習慣改變了，那行銷的概念呢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問題與與討論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新人類的特徵有哪些</a:t>
            </a:r>
            <a:r>
              <a:rPr lang="en-US" altLang="zh-TW" dirty="0" smtClean="0"/>
              <a:t>? </a:t>
            </a:r>
            <a:r>
              <a:rPr lang="zh-TW" altLang="zh-TW" dirty="0" smtClean="0"/>
              <a:t>你與你的同學符合哪幾項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 2. </a:t>
            </a:r>
            <a:r>
              <a:rPr lang="zh-TW" altLang="zh-TW" dirty="0" smtClean="0"/>
              <a:t>請以你自己為例，說明網路心理學。</a:t>
            </a:r>
          </a:p>
          <a:p>
            <a:r>
              <a:rPr lang="en-US" altLang="zh-TW" dirty="0" smtClean="0"/>
              <a:t> 3. </a:t>
            </a:r>
            <a:r>
              <a:rPr lang="zh-TW" altLang="zh-TW" dirty="0" smtClean="0"/>
              <a:t>請舉例說明如何使用網路做市場調查</a:t>
            </a:r>
            <a:r>
              <a:rPr lang="en-US" altLang="zh-TW" dirty="0" smtClean="0"/>
              <a:t>? </a:t>
            </a:r>
            <a:endParaRPr lang="zh-TW" altLang="zh-TW" dirty="0" smtClean="0"/>
          </a:p>
          <a:p>
            <a:r>
              <a:rPr lang="en-US" altLang="zh-TW" dirty="0" smtClean="0"/>
              <a:t> 4. </a:t>
            </a:r>
            <a:r>
              <a:rPr lang="zh-TW" altLang="zh-TW" dirty="0" smtClean="0"/>
              <a:t>請舉例說明上網的四項決策。</a:t>
            </a:r>
          </a:p>
          <a:p>
            <a:r>
              <a:rPr lang="en-US" altLang="zh-TW" dirty="0" smtClean="0"/>
              <a:t> 5. </a:t>
            </a:r>
            <a:r>
              <a:rPr lang="zh-TW" altLang="zh-TW" dirty="0" smtClean="0"/>
              <a:t>想想看</a:t>
            </a:r>
            <a:r>
              <a:rPr lang="en-US" altLang="zh-TW" dirty="0" smtClean="0"/>
              <a:t>: </a:t>
            </a:r>
            <a:r>
              <a:rPr lang="zh-TW" altLang="zh-TW" dirty="0" smtClean="0"/>
              <a:t>如果你的</a:t>
            </a:r>
            <a:r>
              <a:rPr lang="en-US" altLang="zh-TW" dirty="0" smtClean="0"/>
              <a:t>MP3 player</a:t>
            </a:r>
            <a:r>
              <a:rPr lang="zh-TW" altLang="zh-TW" dirty="0" smtClean="0"/>
              <a:t>有三萬首歌，你要如何設計「搜尋」程式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 6. </a:t>
            </a:r>
            <a:r>
              <a:rPr lang="zh-TW" altLang="zh-TW" dirty="0" smtClean="0"/>
              <a:t>注意力與三經驗模式間的關係為何？ </a:t>
            </a: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en-US" altLang="zh-TW" dirty="0" smtClean="0"/>
              <a:t> 7. </a:t>
            </a:r>
            <a:r>
              <a:rPr lang="zh-TW" altLang="zh-TW" dirty="0" smtClean="0"/>
              <a:t>舉例說明體驗產品與搜尋產品間的差異。 </a:t>
            </a: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en-US" altLang="zh-TW" dirty="0" smtClean="0"/>
              <a:t> 8. </a:t>
            </a:r>
            <a:r>
              <a:rPr lang="zh-TW" altLang="zh-TW" dirty="0" smtClean="0"/>
              <a:t>舉例說明「神迷」的經驗，為什麼在網路行銷中是重要的。 </a:t>
            </a: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en-US" altLang="zh-TW" dirty="0" smtClean="0"/>
              <a:t> 9. </a:t>
            </a:r>
            <a:r>
              <a:rPr lang="zh-TW" altLang="zh-TW" dirty="0" smtClean="0"/>
              <a:t>舉例說明信任三角形。 </a:t>
            </a: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en-US" altLang="zh-TW" dirty="0" smtClean="0"/>
              <a:t>10. </a:t>
            </a:r>
            <a:r>
              <a:rPr lang="zh-TW" altLang="zh-TW" dirty="0" smtClean="0"/>
              <a:t>想想看</a:t>
            </a:r>
            <a:r>
              <a:rPr lang="en-US" altLang="zh-TW" dirty="0" smtClean="0"/>
              <a:t>: </a:t>
            </a:r>
            <a:r>
              <a:rPr lang="zh-TW" altLang="zh-TW" dirty="0" smtClean="0"/>
              <a:t>理性上，人們上網是會比價的，但實際上，人們上網是有習慣性的，尋得滿意的價格即可，你同意嗎？ </a:t>
            </a:r>
            <a:r>
              <a:rPr lang="en-US" altLang="zh-TW" dirty="0" smtClean="0"/>
              <a:t> 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數位行銷的對象是人，人也在進化。當你的父母</a:t>
            </a:r>
            <a:r>
              <a:rPr lang="zh-TW" altLang="en-US" dirty="0" smtClean="0"/>
              <a:t>認</a:t>
            </a:r>
            <a:r>
              <a:rPr lang="zh-TW" altLang="zh-TW" dirty="0" smtClean="0"/>
              <a:t>為他們與你有代溝時，到底誰是比較進化的生物</a:t>
            </a:r>
            <a:r>
              <a:rPr lang="en-US" altLang="zh-TW" dirty="0" smtClean="0"/>
              <a:t>?</a:t>
            </a:r>
            <a:r>
              <a:rPr lang="zh-TW" altLang="zh-TW" dirty="0" smtClean="0"/>
              <a:t>一般而言，演化有幾個面向，如果這些演化的方向讓人類社會更好，就是進化。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第一節</a:t>
            </a:r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zh-TW" altLang="zh-TW" b="1" dirty="0" smtClean="0"/>
              <a:t>人的進化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進化的方向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網路是一個特有的世界，讓平常在真實世界上沉默寡言的人，突然活潑起來了。網路活動因為許多社會線索不見了，使得人們社交的行為，與真實世界有所差異，也產生一些商機。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 smtClean="0"/>
              <a:t>第二節</a:t>
            </a:r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zh-TW" altLang="zh-TW" b="1" dirty="0" smtClean="0"/>
              <a:t>網路心理學</a:t>
            </a:r>
            <a:r>
              <a:rPr lang="en-US" altLang="zh-TW" b="1" dirty="0" smtClean="0"/>
              <a:t>: </a:t>
            </a:r>
            <a:r>
              <a:rPr lang="zh-TW" altLang="zh-TW" b="1" dirty="0" smtClean="0"/>
              <a:t>上網行為模式的改變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 網路心理學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網路互動能夠針對單一客戶，在行銷規劃前，網路市場調查能夠幫助我們快速瞭解整個背景，決定互動的方式。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第三節</a:t>
            </a:r>
            <a:r>
              <a:rPr lang="en-US" altLang="zh-TW" dirty="0" smtClean="0"/>
              <a:t>  </a:t>
            </a:r>
            <a:br>
              <a:rPr lang="en-US" altLang="zh-TW" dirty="0" smtClean="0"/>
            </a:br>
            <a:r>
              <a:rPr lang="zh-TW" altLang="zh-TW" dirty="0" smtClean="0"/>
              <a:t>網路市場調查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2168</TotalTime>
  <Words>1865</Words>
  <Application>Microsoft Office PowerPoint</Application>
  <PresentationFormat>如螢幕大小 (4:3)</PresentationFormat>
  <Paragraphs>316</Paragraphs>
  <Slides>29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1" baseType="lpstr">
      <vt:lpstr>市鎮</vt:lpstr>
      <vt:lpstr>Microsoft ClipArt Gallery</vt:lpstr>
      <vt:lpstr>第四章 一個客戶的策略</vt:lpstr>
      <vt:lpstr>快樂的新生活運動</vt:lpstr>
      <vt:lpstr>快樂的新生活運動</vt:lpstr>
      <vt:lpstr>問題與與討論</vt:lpstr>
      <vt:lpstr>第一節   人的進化</vt:lpstr>
      <vt:lpstr>進化的方向</vt:lpstr>
      <vt:lpstr>第二節   網路心理學: 上網行為模式的改變</vt:lpstr>
      <vt:lpstr> 網路心理學</vt:lpstr>
      <vt:lpstr>第三節   網路市場調查</vt:lpstr>
      <vt:lpstr>投影片 10</vt:lpstr>
      <vt:lpstr>欲求與企業策略 </vt:lpstr>
      <vt:lpstr>投影片 12</vt:lpstr>
      <vt:lpstr>市場調查：你瞭解你的客戶？</vt:lpstr>
      <vt:lpstr>第四節   網際網路消費者行為決策</vt:lpstr>
      <vt:lpstr>投影片 15</vt:lpstr>
      <vt:lpstr>一、我為什麼要上這個網（visiting decision）</vt:lpstr>
      <vt:lpstr>投影片 17</vt:lpstr>
      <vt:lpstr>投影片 18</vt:lpstr>
      <vt:lpstr>二、上網看哪些內容（navigation decision）</vt:lpstr>
      <vt:lpstr>投影片 20</vt:lpstr>
      <vt:lpstr>投影片 21</vt:lpstr>
      <vt:lpstr>三、要變成交易者嗎（conversion decision）</vt:lpstr>
      <vt:lpstr>投影片 23</vt:lpstr>
      <vt:lpstr>投影片 24</vt:lpstr>
      <vt:lpstr>四、要購買什麼（purchasing decision）</vt:lpstr>
      <vt:lpstr>投影片 26</vt:lpstr>
      <vt:lpstr>第五節  注意力認知與客製化</vt:lpstr>
      <vt:lpstr>投影片 28</vt:lpstr>
      <vt:lpstr>Youtube個案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</dc:title>
  <dc:creator>Lu</dc:creator>
  <cp:lastModifiedBy>admin</cp:lastModifiedBy>
  <cp:revision>206</cp:revision>
  <dcterms:created xsi:type="dcterms:W3CDTF">2010-02-22T16:45:26Z</dcterms:created>
  <dcterms:modified xsi:type="dcterms:W3CDTF">2012-01-03T04:48:35Z</dcterms:modified>
</cp:coreProperties>
</file>