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1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F1C992-FFF4-4D26-BA64-B3E4860E8D89}" type="doc">
      <dgm:prSet loTypeId="urn:microsoft.com/office/officeart/2008/layout/BendingPictureCaption" loCatId="picture" qsTypeId="urn:microsoft.com/office/officeart/2005/8/quickstyle/simple1" qsCatId="simple" csTypeId="urn:microsoft.com/office/officeart/2005/8/colors/accent2_1" csCatId="accent2" phldr="1"/>
      <dgm:spPr/>
    </dgm:pt>
    <dgm:pt modelId="{5A70FA2A-AE2E-4B40-BE8B-17B2A265092B}">
      <dgm:prSet phldrT="[文字]"/>
      <dgm:spPr>
        <a:ln>
          <a:solidFill>
            <a:schemeClr val="bg1">
              <a:lumMod val="10000"/>
            </a:schemeClr>
          </a:solidFill>
        </a:ln>
      </dgm:spPr>
      <dgm:t>
        <a:bodyPr/>
        <a:lstStyle/>
        <a:p>
          <a:pPr algn="l" eaLnBrk="0" hangingPunct="0"/>
          <a:r>
            <a:rPr lang="zh-TW" altLang="en-US" b="1" i="0" u="none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牡羊個性急切，做事講求效率，行動力十足，創造性佳，但有時做事三分鐘熱度、缺乏耐性，且過衝動，容易讓人產生欠缺思慮的不良印象</a:t>
          </a:r>
          <a:r>
            <a:rPr lang="zh-TW" altLang="en-US" b="1" i="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。</a:t>
          </a:r>
          <a:endParaRPr lang="zh-TW" altLang="en-US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D4E8F80B-1AE0-4953-A1D6-45339C50411C}" type="parTrans" cxnId="{6DAB366F-E307-4BD5-A3EA-0A6AEA875A16}">
      <dgm:prSet/>
      <dgm:spPr/>
      <dgm:t>
        <a:bodyPr/>
        <a:lstStyle/>
        <a:p>
          <a:endParaRPr lang="zh-TW" altLang="en-US"/>
        </a:p>
      </dgm:t>
    </dgm:pt>
    <dgm:pt modelId="{31988EBF-2A79-44E3-BFCF-8DA121454EE9}" type="sibTrans" cxnId="{6DAB366F-E307-4BD5-A3EA-0A6AEA875A16}">
      <dgm:prSet/>
      <dgm:spPr/>
      <dgm:t>
        <a:bodyPr/>
        <a:lstStyle/>
        <a:p>
          <a:endParaRPr lang="zh-TW" altLang="en-US"/>
        </a:p>
      </dgm:t>
    </dgm:pt>
    <dgm:pt modelId="{380F00C9-41B5-472C-BCE3-C33A2689158B}" type="pres">
      <dgm:prSet presAssocID="{25F1C992-FFF4-4D26-BA64-B3E4860E8D89}" presName="diagram" presStyleCnt="0">
        <dgm:presLayoutVars>
          <dgm:dir/>
        </dgm:presLayoutVars>
      </dgm:prSet>
      <dgm:spPr/>
    </dgm:pt>
    <dgm:pt modelId="{3A4E3768-3DD2-4C71-BABC-43285E350696}" type="pres">
      <dgm:prSet presAssocID="{5A70FA2A-AE2E-4B40-BE8B-17B2A265092B}" presName="composite" presStyleCnt="0"/>
      <dgm:spPr/>
    </dgm:pt>
    <dgm:pt modelId="{A4C9321F-4EA5-4B0F-8F78-0A6ADEF834E8}" type="pres">
      <dgm:prSet presAssocID="{5A70FA2A-AE2E-4B40-BE8B-17B2A265092B}" presName="Image" presStyleLbl="bgShp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</dgm:spPr>
    </dgm:pt>
    <dgm:pt modelId="{E050ED72-A80C-470D-A499-B894120E8EFD}" type="pres">
      <dgm:prSet presAssocID="{5A70FA2A-AE2E-4B40-BE8B-17B2A265092B}" presName="Parent" presStyleLbl="node0" presStyleIdx="0" presStyleCnt="1" custScaleY="115067" custLinFactNeighborX="2492" custLinFactNeighborY="362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8C73941-60D2-406D-8E74-17C68F412414}" type="presOf" srcId="{5A70FA2A-AE2E-4B40-BE8B-17B2A265092B}" destId="{E050ED72-A80C-470D-A499-B894120E8EFD}" srcOrd="0" destOrd="0" presId="urn:microsoft.com/office/officeart/2008/layout/BendingPictureCaption"/>
    <dgm:cxn modelId="{D2267786-8C70-4976-8930-FEF914B39D5E}" type="presOf" srcId="{25F1C992-FFF4-4D26-BA64-B3E4860E8D89}" destId="{380F00C9-41B5-472C-BCE3-C33A2689158B}" srcOrd="0" destOrd="0" presId="urn:microsoft.com/office/officeart/2008/layout/BendingPictureCaption"/>
    <dgm:cxn modelId="{6DAB366F-E307-4BD5-A3EA-0A6AEA875A16}" srcId="{25F1C992-FFF4-4D26-BA64-B3E4860E8D89}" destId="{5A70FA2A-AE2E-4B40-BE8B-17B2A265092B}" srcOrd="0" destOrd="0" parTransId="{D4E8F80B-1AE0-4953-A1D6-45339C50411C}" sibTransId="{31988EBF-2A79-44E3-BFCF-8DA121454EE9}"/>
    <dgm:cxn modelId="{A56CC48C-B647-4CF6-BED7-59B3F80B6890}" type="presParOf" srcId="{380F00C9-41B5-472C-BCE3-C33A2689158B}" destId="{3A4E3768-3DD2-4C71-BABC-43285E350696}" srcOrd="0" destOrd="0" presId="urn:microsoft.com/office/officeart/2008/layout/BendingPictureCaption"/>
    <dgm:cxn modelId="{71B217D9-D591-4E65-B2D8-3AF5A85DCE99}" type="presParOf" srcId="{3A4E3768-3DD2-4C71-BABC-43285E350696}" destId="{A4C9321F-4EA5-4B0F-8F78-0A6ADEF834E8}" srcOrd="0" destOrd="0" presId="urn:microsoft.com/office/officeart/2008/layout/BendingPictureCaption"/>
    <dgm:cxn modelId="{E5558E5D-311B-46C2-BD3F-CA47BF1F3D7C}" type="presParOf" srcId="{3A4E3768-3DD2-4C71-BABC-43285E350696}" destId="{E050ED72-A80C-470D-A499-B894120E8EFD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C9321F-4EA5-4B0F-8F78-0A6ADEF834E8}">
      <dsp:nvSpPr>
        <dsp:cNvPr id="0" name=""/>
        <dsp:cNvSpPr/>
      </dsp:nvSpPr>
      <dsp:spPr>
        <a:xfrm>
          <a:off x="223274" y="1127"/>
          <a:ext cx="3912246" cy="289113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50ED72-A80C-470D-A499-B894120E8EFD}">
      <dsp:nvSpPr>
        <dsp:cNvPr id="0" name=""/>
        <dsp:cNvSpPr/>
      </dsp:nvSpPr>
      <dsp:spPr>
        <a:xfrm>
          <a:off x="1098057" y="2308140"/>
          <a:ext cx="3371190" cy="9322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l" defTabSz="622300" eaLnBrk="0" hangingPunct="0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zh-TW" altLang="en-US" sz="1400" b="1" i="0" u="none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牡羊個性急切，做事講求效率，行動力十足，創造性佳，但有時做事三分鐘熱度、缺乏耐性，且過衝動，容易讓人產生欠缺思慮的不良印象</a:t>
          </a:r>
          <a:r>
            <a:rPr lang="zh-TW" altLang="en-US" sz="1400" b="1" i="0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。</a:t>
          </a:r>
          <a:endParaRPr lang="zh-TW" altLang="en-US" sz="1400" b="1" kern="1200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sp:txBody>
      <dsp:txXfrm>
        <a:off x="1098057" y="2308140"/>
        <a:ext cx="3371190" cy="9322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24E57BB-7C3D-4A00-9F4D-91779AE5ACB4}" type="datetimeFigureOut">
              <a:rPr lang="zh-TW" altLang="en-US"/>
              <a:pPr>
                <a:defRPr/>
              </a:pPr>
              <a:t>2018/10/13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2670091-EC3E-4C82-8BC1-C32AC546177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86825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>
              <a:latin typeface="新細明體" charset="-120"/>
            </a:endParaRPr>
          </a:p>
        </p:txBody>
      </p:sp>
      <p:sp>
        <p:nvSpPr>
          <p:cNvPr id="512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/>
            <a:fld id="{6B04845F-7922-4E26-92DA-64117F12C933}" type="slidenum">
              <a:rPr lang="zh-TW" altLang="en-US" smtClean="0"/>
              <a:pPr eaLnBrk="1" hangingPunct="1"/>
              <a:t>1</a:t>
            </a:fld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-25400" y="0"/>
            <a:ext cx="9163050" cy="7027863"/>
            <a:chOff x="-16" y="0"/>
            <a:chExt cx="5772" cy="4427"/>
          </a:xfrm>
        </p:grpSpPr>
        <p:grpSp>
          <p:nvGrpSpPr>
            <p:cNvPr id="5" name="Group 98"/>
            <p:cNvGrpSpPr>
              <a:grpSpLocks/>
            </p:cNvGrpSpPr>
            <p:nvPr/>
          </p:nvGrpSpPr>
          <p:grpSpPr bwMode="auto">
            <a:xfrm>
              <a:off x="-16" y="0"/>
              <a:ext cx="5771" cy="4427"/>
              <a:chOff x="-14" y="-3"/>
              <a:chExt cx="5771" cy="4427"/>
            </a:xfrm>
          </p:grpSpPr>
          <p:grpSp>
            <p:nvGrpSpPr>
              <p:cNvPr id="7" name="Group 99"/>
              <p:cNvGrpSpPr>
                <a:grpSpLocks/>
              </p:cNvGrpSpPr>
              <p:nvPr/>
            </p:nvGrpSpPr>
            <p:grpSpPr bwMode="auto">
              <a:xfrm>
                <a:off x="1834" y="-2"/>
                <a:ext cx="209" cy="4316"/>
                <a:chOff x="1834" y="-2"/>
                <a:chExt cx="209" cy="4316"/>
              </a:xfrm>
            </p:grpSpPr>
            <p:sp>
              <p:nvSpPr>
                <p:cNvPr id="92" name="Freeform 100"/>
                <p:cNvSpPr>
                  <a:spLocks/>
                </p:cNvSpPr>
                <p:nvPr/>
              </p:nvSpPr>
              <p:spPr bwMode="hidden">
                <a:xfrm>
                  <a:off x="1834" y="0"/>
                  <a:ext cx="209" cy="4314"/>
                </a:xfrm>
                <a:custGeom>
                  <a:avLst/>
                  <a:gdLst/>
                  <a:ahLst/>
                  <a:cxnLst>
                    <a:cxn ang="0">
                      <a:pos x="14" y="4314"/>
                    </a:cxn>
                    <a:cxn ang="0">
                      <a:pos x="19" y="3207"/>
                    </a:cxn>
                    <a:cxn ang="0">
                      <a:pos x="3" y="2467"/>
                    </a:cxn>
                    <a:cxn ang="0">
                      <a:pos x="3" y="2330"/>
                    </a:cxn>
                    <a:cxn ang="0">
                      <a:pos x="8" y="2288"/>
                    </a:cxn>
                    <a:cxn ang="0">
                      <a:pos x="10" y="2244"/>
                    </a:cxn>
                    <a:cxn ang="0">
                      <a:pos x="3" y="2193"/>
                    </a:cxn>
                    <a:cxn ang="0">
                      <a:pos x="3" y="2103"/>
                    </a:cxn>
                    <a:cxn ang="0">
                      <a:pos x="12" y="1849"/>
                    </a:cxn>
                    <a:cxn ang="0">
                      <a:pos x="10" y="1270"/>
                    </a:cxn>
                    <a:cxn ang="0">
                      <a:pos x="12" y="0"/>
                    </a:cxn>
                    <a:cxn ang="0">
                      <a:pos x="34" y="4"/>
                    </a:cxn>
                    <a:cxn ang="0">
                      <a:pos x="37" y="1026"/>
                    </a:cxn>
                    <a:cxn ang="0">
                      <a:pos x="36" y="1897"/>
                    </a:cxn>
                    <a:cxn ang="0">
                      <a:pos x="25" y="2105"/>
                    </a:cxn>
                    <a:cxn ang="0">
                      <a:pos x="39" y="2212"/>
                    </a:cxn>
                    <a:cxn ang="0">
                      <a:pos x="102" y="2228"/>
                    </a:cxn>
                    <a:cxn ang="0">
                      <a:pos x="163" y="2228"/>
                    </a:cxn>
                    <a:cxn ang="0">
                      <a:pos x="181" y="2184"/>
                    </a:cxn>
                    <a:cxn ang="0">
                      <a:pos x="180" y="2077"/>
                    </a:cxn>
                    <a:cxn ang="0">
                      <a:pos x="178" y="1969"/>
                    </a:cxn>
                    <a:cxn ang="0">
                      <a:pos x="173" y="1817"/>
                    </a:cxn>
                    <a:cxn ang="0">
                      <a:pos x="167" y="3"/>
                    </a:cxn>
                    <a:cxn ang="0">
                      <a:pos x="202" y="6"/>
                    </a:cxn>
                    <a:cxn ang="0">
                      <a:pos x="195" y="701"/>
                    </a:cxn>
                    <a:cxn ang="0">
                      <a:pos x="198" y="1841"/>
                    </a:cxn>
                    <a:cxn ang="0">
                      <a:pos x="209" y="2148"/>
                    </a:cxn>
                    <a:cxn ang="0">
                      <a:pos x="198" y="2264"/>
                    </a:cxn>
                    <a:cxn ang="0">
                      <a:pos x="206" y="2330"/>
                    </a:cxn>
                    <a:cxn ang="0">
                      <a:pos x="206" y="2512"/>
                    </a:cxn>
                    <a:cxn ang="0">
                      <a:pos x="193" y="3287"/>
                    </a:cxn>
                    <a:cxn ang="0">
                      <a:pos x="197" y="4314"/>
                    </a:cxn>
                    <a:cxn ang="0">
                      <a:pos x="176" y="4313"/>
                    </a:cxn>
                    <a:cxn ang="0">
                      <a:pos x="175" y="3786"/>
                    </a:cxn>
                    <a:cxn ang="0">
                      <a:pos x="171" y="3391"/>
                    </a:cxn>
                    <a:cxn ang="0">
                      <a:pos x="178" y="2720"/>
                    </a:cxn>
                    <a:cxn ang="0">
                      <a:pos x="185" y="2356"/>
                    </a:cxn>
                    <a:cxn ang="0">
                      <a:pos x="170" y="2288"/>
                    </a:cxn>
                    <a:cxn ang="0">
                      <a:pos x="103" y="2308"/>
                    </a:cxn>
                    <a:cxn ang="0">
                      <a:pos x="41" y="2296"/>
                    </a:cxn>
                    <a:cxn ang="0">
                      <a:pos x="23" y="2467"/>
                    </a:cxn>
                    <a:cxn ang="0">
                      <a:pos x="37" y="2955"/>
                    </a:cxn>
                    <a:cxn ang="0">
                      <a:pos x="39" y="3730"/>
                    </a:cxn>
                    <a:cxn ang="0">
                      <a:pos x="37" y="4313"/>
                    </a:cxn>
                    <a:cxn ang="0">
                      <a:pos x="14" y="4314"/>
                    </a:cxn>
                  </a:cxnLst>
                  <a:rect l="0" t="0" r="r" b="b"/>
                  <a:pathLst>
                    <a:path w="209" h="4314">
                      <a:moveTo>
                        <a:pt x="14" y="4314"/>
                      </a:moveTo>
                      <a:cubicBezTo>
                        <a:pt x="11" y="4130"/>
                        <a:pt x="21" y="3515"/>
                        <a:pt x="19" y="3207"/>
                      </a:cubicBezTo>
                      <a:cubicBezTo>
                        <a:pt x="17" y="2899"/>
                        <a:pt x="5" y="2613"/>
                        <a:pt x="3" y="2467"/>
                      </a:cubicBezTo>
                      <a:cubicBezTo>
                        <a:pt x="0" y="2321"/>
                        <a:pt x="2" y="2360"/>
                        <a:pt x="3" y="2330"/>
                      </a:cubicBezTo>
                      <a:cubicBezTo>
                        <a:pt x="3" y="2300"/>
                        <a:pt x="7" y="2302"/>
                        <a:pt x="8" y="2288"/>
                      </a:cubicBezTo>
                      <a:cubicBezTo>
                        <a:pt x="10" y="2274"/>
                        <a:pt x="11" y="2260"/>
                        <a:pt x="10" y="2244"/>
                      </a:cubicBezTo>
                      <a:cubicBezTo>
                        <a:pt x="9" y="2228"/>
                        <a:pt x="4" y="2217"/>
                        <a:pt x="3" y="2193"/>
                      </a:cubicBezTo>
                      <a:cubicBezTo>
                        <a:pt x="1" y="2169"/>
                        <a:pt x="1" y="2159"/>
                        <a:pt x="3" y="2103"/>
                      </a:cubicBezTo>
                      <a:cubicBezTo>
                        <a:pt x="4" y="2046"/>
                        <a:pt x="11" y="1988"/>
                        <a:pt x="12" y="1849"/>
                      </a:cubicBezTo>
                      <a:cubicBezTo>
                        <a:pt x="13" y="1710"/>
                        <a:pt x="10" y="1578"/>
                        <a:pt x="10" y="1270"/>
                      </a:cubicBezTo>
                      <a:cubicBezTo>
                        <a:pt x="10" y="961"/>
                        <a:pt x="8" y="211"/>
                        <a:pt x="12" y="0"/>
                      </a:cubicBezTo>
                      <a:lnTo>
                        <a:pt x="34" y="4"/>
                      </a:lnTo>
                      <a:cubicBezTo>
                        <a:pt x="38" y="175"/>
                        <a:pt x="37" y="711"/>
                        <a:pt x="37" y="1026"/>
                      </a:cubicBezTo>
                      <a:cubicBezTo>
                        <a:pt x="38" y="1342"/>
                        <a:pt x="38" y="1717"/>
                        <a:pt x="36" y="1897"/>
                      </a:cubicBezTo>
                      <a:cubicBezTo>
                        <a:pt x="39" y="1973"/>
                        <a:pt x="29" y="2051"/>
                        <a:pt x="25" y="2105"/>
                      </a:cubicBezTo>
                      <a:cubicBezTo>
                        <a:pt x="22" y="2164"/>
                        <a:pt x="20" y="2202"/>
                        <a:pt x="39" y="2212"/>
                      </a:cubicBezTo>
                      <a:cubicBezTo>
                        <a:pt x="57" y="2226"/>
                        <a:pt x="81" y="2231"/>
                        <a:pt x="102" y="2228"/>
                      </a:cubicBezTo>
                      <a:cubicBezTo>
                        <a:pt x="123" y="2231"/>
                        <a:pt x="150" y="2235"/>
                        <a:pt x="163" y="2228"/>
                      </a:cubicBezTo>
                      <a:cubicBezTo>
                        <a:pt x="176" y="2221"/>
                        <a:pt x="178" y="2209"/>
                        <a:pt x="181" y="2184"/>
                      </a:cubicBezTo>
                      <a:cubicBezTo>
                        <a:pt x="184" y="2159"/>
                        <a:pt x="180" y="2113"/>
                        <a:pt x="180" y="2077"/>
                      </a:cubicBezTo>
                      <a:cubicBezTo>
                        <a:pt x="179" y="2041"/>
                        <a:pt x="179" y="2012"/>
                        <a:pt x="178" y="1969"/>
                      </a:cubicBezTo>
                      <a:cubicBezTo>
                        <a:pt x="174" y="1922"/>
                        <a:pt x="175" y="2145"/>
                        <a:pt x="173" y="1817"/>
                      </a:cubicBezTo>
                      <a:cubicBezTo>
                        <a:pt x="171" y="1490"/>
                        <a:pt x="163" y="305"/>
                        <a:pt x="167" y="3"/>
                      </a:cubicBezTo>
                      <a:lnTo>
                        <a:pt x="202" y="6"/>
                      </a:lnTo>
                      <a:cubicBezTo>
                        <a:pt x="206" y="122"/>
                        <a:pt x="195" y="395"/>
                        <a:pt x="195" y="701"/>
                      </a:cubicBezTo>
                      <a:cubicBezTo>
                        <a:pt x="194" y="1006"/>
                        <a:pt x="196" y="1600"/>
                        <a:pt x="198" y="1841"/>
                      </a:cubicBezTo>
                      <a:cubicBezTo>
                        <a:pt x="197" y="1985"/>
                        <a:pt x="209" y="2095"/>
                        <a:pt x="209" y="2148"/>
                      </a:cubicBezTo>
                      <a:cubicBezTo>
                        <a:pt x="209" y="2201"/>
                        <a:pt x="203" y="2212"/>
                        <a:pt x="198" y="2264"/>
                      </a:cubicBezTo>
                      <a:cubicBezTo>
                        <a:pt x="208" y="2285"/>
                        <a:pt x="205" y="2289"/>
                        <a:pt x="206" y="2330"/>
                      </a:cubicBezTo>
                      <a:cubicBezTo>
                        <a:pt x="208" y="2371"/>
                        <a:pt x="209" y="2352"/>
                        <a:pt x="206" y="2512"/>
                      </a:cubicBezTo>
                      <a:cubicBezTo>
                        <a:pt x="204" y="2672"/>
                        <a:pt x="194" y="2987"/>
                        <a:pt x="193" y="3287"/>
                      </a:cubicBezTo>
                      <a:cubicBezTo>
                        <a:pt x="192" y="3587"/>
                        <a:pt x="200" y="4143"/>
                        <a:pt x="197" y="4314"/>
                      </a:cubicBezTo>
                      <a:lnTo>
                        <a:pt x="176" y="4313"/>
                      </a:lnTo>
                      <a:cubicBezTo>
                        <a:pt x="172" y="4225"/>
                        <a:pt x="176" y="3940"/>
                        <a:pt x="175" y="3786"/>
                      </a:cubicBezTo>
                      <a:cubicBezTo>
                        <a:pt x="174" y="3632"/>
                        <a:pt x="171" y="3568"/>
                        <a:pt x="171" y="3391"/>
                      </a:cubicBezTo>
                      <a:cubicBezTo>
                        <a:pt x="172" y="3213"/>
                        <a:pt x="176" y="2892"/>
                        <a:pt x="178" y="2720"/>
                      </a:cubicBezTo>
                      <a:cubicBezTo>
                        <a:pt x="180" y="2547"/>
                        <a:pt x="186" y="2428"/>
                        <a:pt x="185" y="2356"/>
                      </a:cubicBezTo>
                      <a:cubicBezTo>
                        <a:pt x="183" y="2332"/>
                        <a:pt x="187" y="2295"/>
                        <a:pt x="170" y="2288"/>
                      </a:cubicBezTo>
                      <a:cubicBezTo>
                        <a:pt x="158" y="2275"/>
                        <a:pt x="125" y="2307"/>
                        <a:pt x="103" y="2308"/>
                      </a:cubicBezTo>
                      <a:cubicBezTo>
                        <a:pt x="82" y="2309"/>
                        <a:pt x="54" y="2270"/>
                        <a:pt x="41" y="2296"/>
                      </a:cubicBezTo>
                      <a:cubicBezTo>
                        <a:pt x="27" y="2322"/>
                        <a:pt x="23" y="2357"/>
                        <a:pt x="23" y="2467"/>
                      </a:cubicBezTo>
                      <a:cubicBezTo>
                        <a:pt x="22" y="2577"/>
                        <a:pt x="35" y="2745"/>
                        <a:pt x="37" y="2955"/>
                      </a:cubicBezTo>
                      <a:cubicBezTo>
                        <a:pt x="40" y="3166"/>
                        <a:pt x="39" y="3503"/>
                        <a:pt x="39" y="3730"/>
                      </a:cubicBezTo>
                      <a:cubicBezTo>
                        <a:pt x="39" y="3957"/>
                        <a:pt x="41" y="4216"/>
                        <a:pt x="37" y="4313"/>
                      </a:cubicBezTo>
                      <a:lnTo>
                        <a:pt x="14" y="4314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93" name="Freeform 101"/>
                <p:cNvSpPr>
                  <a:spLocks/>
                </p:cNvSpPr>
                <p:nvPr/>
              </p:nvSpPr>
              <p:spPr bwMode="hidden">
                <a:xfrm flipV="1">
                  <a:off x="1943" y="-2"/>
                  <a:ext cx="47" cy="2199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</p:grpSp>
          <p:grpSp>
            <p:nvGrpSpPr>
              <p:cNvPr id="8" name="Group 102"/>
              <p:cNvGrpSpPr>
                <a:grpSpLocks/>
              </p:cNvGrpSpPr>
              <p:nvPr/>
            </p:nvGrpSpPr>
            <p:grpSpPr bwMode="auto">
              <a:xfrm flipV="1">
                <a:off x="5312" y="0"/>
                <a:ext cx="321" cy="4318"/>
                <a:chOff x="2971" y="-3"/>
                <a:chExt cx="493" cy="4325"/>
              </a:xfrm>
            </p:grpSpPr>
            <p:sp>
              <p:nvSpPr>
                <p:cNvPr id="90" name="Freeform 103"/>
                <p:cNvSpPr>
                  <a:spLocks/>
                </p:cNvSpPr>
                <p:nvPr/>
              </p:nvSpPr>
              <p:spPr bwMode="hidden">
                <a:xfrm>
                  <a:off x="2971" y="-3"/>
                  <a:ext cx="493" cy="4323"/>
                </a:xfrm>
                <a:custGeom>
                  <a:avLst/>
                  <a:gdLst/>
                  <a:ahLst/>
                  <a:cxnLst>
                    <a:cxn ang="0">
                      <a:pos x="40" y="7"/>
                    </a:cxn>
                    <a:cxn ang="0">
                      <a:pos x="44" y="1111"/>
                    </a:cxn>
                    <a:cxn ang="0">
                      <a:pos x="6" y="1852"/>
                    </a:cxn>
                    <a:cxn ang="0">
                      <a:pos x="6" y="1989"/>
                    </a:cxn>
                    <a:cxn ang="0">
                      <a:pos x="20" y="2031"/>
                    </a:cxn>
                    <a:cxn ang="0">
                      <a:pos x="24" y="2075"/>
                    </a:cxn>
                    <a:cxn ang="0">
                      <a:pos x="6" y="2126"/>
                    </a:cxn>
                    <a:cxn ang="0">
                      <a:pos x="6" y="2217"/>
                    </a:cxn>
                    <a:cxn ang="0">
                      <a:pos x="28" y="2471"/>
                    </a:cxn>
                    <a:cxn ang="0">
                      <a:pos x="24" y="3051"/>
                    </a:cxn>
                    <a:cxn ang="0">
                      <a:pos x="28" y="4323"/>
                    </a:cxn>
                    <a:cxn ang="0">
                      <a:pos x="80" y="4319"/>
                    </a:cxn>
                    <a:cxn ang="0">
                      <a:pos x="88" y="3295"/>
                    </a:cxn>
                    <a:cxn ang="0">
                      <a:pos x="84" y="2423"/>
                    </a:cxn>
                    <a:cxn ang="0">
                      <a:pos x="60" y="2215"/>
                    </a:cxn>
                    <a:cxn ang="0">
                      <a:pos x="92" y="2107"/>
                    </a:cxn>
                    <a:cxn ang="0">
                      <a:pos x="240" y="2091"/>
                    </a:cxn>
                    <a:cxn ang="0">
                      <a:pos x="384" y="2091"/>
                    </a:cxn>
                    <a:cxn ang="0">
                      <a:pos x="428" y="2135"/>
                    </a:cxn>
                    <a:cxn ang="0">
                      <a:pos x="424" y="2243"/>
                    </a:cxn>
                    <a:cxn ang="0">
                      <a:pos x="420" y="2351"/>
                    </a:cxn>
                    <a:cxn ang="0">
                      <a:pos x="408" y="2503"/>
                    </a:cxn>
                    <a:cxn ang="0">
                      <a:pos x="395" y="4320"/>
                    </a:cxn>
                    <a:cxn ang="0">
                      <a:pos x="476" y="4317"/>
                    </a:cxn>
                    <a:cxn ang="0">
                      <a:pos x="459" y="3621"/>
                    </a:cxn>
                    <a:cxn ang="0">
                      <a:pos x="468" y="2479"/>
                    </a:cxn>
                    <a:cxn ang="0">
                      <a:pos x="493" y="2172"/>
                    </a:cxn>
                    <a:cxn ang="0">
                      <a:pos x="468" y="2055"/>
                    </a:cxn>
                    <a:cxn ang="0">
                      <a:pos x="487" y="1989"/>
                    </a:cxn>
                    <a:cxn ang="0">
                      <a:pos x="487" y="1807"/>
                    </a:cxn>
                    <a:cxn ang="0">
                      <a:pos x="456" y="1031"/>
                    </a:cxn>
                    <a:cxn ang="0">
                      <a:pos x="472" y="0"/>
                    </a:cxn>
                    <a:cxn ang="0">
                      <a:pos x="416" y="3"/>
                    </a:cxn>
                    <a:cxn ang="0">
                      <a:pos x="412" y="531"/>
                    </a:cxn>
                    <a:cxn ang="0">
                      <a:pos x="404" y="927"/>
                    </a:cxn>
                    <a:cxn ang="0">
                      <a:pos x="420" y="1599"/>
                    </a:cxn>
                    <a:cxn ang="0">
                      <a:pos x="436" y="1963"/>
                    </a:cxn>
                    <a:cxn ang="0">
                      <a:pos x="400" y="2031"/>
                    </a:cxn>
                    <a:cxn ang="0">
                      <a:pos x="244" y="2011"/>
                    </a:cxn>
                    <a:cxn ang="0">
                      <a:pos x="96" y="2023"/>
                    </a:cxn>
                    <a:cxn ang="0">
                      <a:pos x="54" y="1852"/>
                    </a:cxn>
                    <a:cxn ang="0">
                      <a:pos x="88" y="1363"/>
                    </a:cxn>
                    <a:cxn ang="0">
                      <a:pos x="92" y="587"/>
                    </a:cxn>
                    <a:cxn ang="0">
                      <a:pos x="88" y="3"/>
                    </a:cxn>
                    <a:cxn ang="0">
                      <a:pos x="40" y="7"/>
                    </a:cxn>
                  </a:cxnLst>
                  <a:rect l="0" t="0" r="r" b="b"/>
                  <a:pathLst>
                    <a:path w="493" h="4323">
                      <a:moveTo>
                        <a:pt x="40" y="7"/>
                      </a:moveTo>
                      <a:cubicBezTo>
                        <a:pt x="33" y="192"/>
                        <a:pt x="50" y="804"/>
                        <a:pt x="44" y="1111"/>
                      </a:cubicBezTo>
                      <a:cubicBezTo>
                        <a:pt x="38" y="1418"/>
                        <a:pt x="12" y="1706"/>
                        <a:pt x="6" y="1852"/>
                      </a:cubicBezTo>
                      <a:cubicBezTo>
                        <a:pt x="0" y="1998"/>
                        <a:pt x="4" y="1959"/>
                        <a:pt x="6" y="1989"/>
                      </a:cubicBezTo>
                      <a:cubicBezTo>
                        <a:pt x="8" y="2019"/>
                        <a:pt x="17" y="2017"/>
                        <a:pt x="20" y="2031"/>
                      </a:cubicBezTo>
                      <a:cubicBezTo>
                        <a:pt x="23" y="2045"/>
                        <a:pt x="26" y="2059"/>
                        <a:pt x="24" y="2075"/>
                      </a:cubicBezTo>
                      <a:cubicBezTo>
                        <a:pt x="22" y="2091"/>
                        <a:pt x="9" y="2102"/>
                        <a:pt x="6" y="2126"/>
                      </a:cubicBezTo>
                      <a:cubicBezTo>
                        <a:pt x="3" y="2150"/>
                        <a:pt x="2" y="2160"/>
                        <a:pt x="6" y="2217"/>
                      </a:cubicBezTo>
                      <a:cubicBezTo>
                        <a:pt x="10" y="2274"/>
                        <a:pt x="25" y="2332"/>
                        <a:pt x="28" y="2471"/>
                      </a:cubicBezTo>
                      <a:cubicBezTo>
                        <a:pt x="31" y="2610"/>
                        <a:pt x="24" y="2742"/>
                        <a:pt x="24" y="3051"/>
                      </a:cubicBezTo>
                      <a:cubicBezTo>
                        <a:pt x="24" y="3360"/>
                        <a:pt x="19" y="4112"/>
                        <a:pt x="28" y="4323"/>
                      </a:cubicBezTo>
                      <a:lnTo>
                        <a:pt x="80" y="4319"/>
                      </a:lnTo>
                      <a:cubicBezTo>
                        <a:pt x="90" y="4148"/>
                        <a:pt x="87" y="3611"/>
                        <a:pt x="88" y="3295"/>
                      </a:cubicBezTo>
                      <a:cubicBezTo>
                        <a:pt x="89" y="2979"/>
                        <a:pt x="89" y="2603"/>
                        <a:pt x="84" y="2423"/>
                      </a:cubicBezTo>
                      <a:cubicBezTo>
                        <a:pt x="92" y="2347"/>
                        <a:pt x="69" y="2269"/>
                        <a:pt x="60" y="2215"/>
                      </a:cubicBezTo>
                      <a:cubicBezTo>
                        <a:pt x="52" y="2155"/>
                        <a:pt x="48" y="2117"/>
                        <a:pt x="92" y="2107"/>
                      </a:cubicBezTo>
                      <a:cubicBezTo>
                        <a:pt x="134" y="2093"/>
                        <a:pt x="190" y="2088"/>
                        <a:pt x="240" y="2091"/>
                      </a:cubicBezTo>
                      <a:cubicBezTo>
                        <a:pt x="289" y="2088"/>
                        <a:pt x="353" y="2084"/>
                        <a:pt x="384" y="2091"/>
                      </a:cubicBezTo>
                      <a:cubicBezTo>
                        <a:pt x="415" y="2098"/>
                        <a:pt x="421" y="2110"/>
                        <a:pt x="428" y="2135"/>
                      </a:cubicBezTo>
                      <a:cubicBezTo>
                        <a:pt x="435" y="2160"/>
                        <a:pt x="425" y="2207"/>
                        <a:pt x="424" y="2243"/>
                      </a:cubicBezTo>
                      <a:cubicBezTo>
                        <a:pt x="423" y="2279"/>
                        <a:pt x="423" y="2308"/>
                        <a:pt x="420" y="2351"/>
                      </a:cubicBezTo>
                      <a:cubicBezTo>
                        <a:pt x="411" y="2398"/>
                        <a:pt x="412" y="2175"/>
                        <a:pt x="408" y="2503"/>
                      </a:cubicBezTo>
                      <a:cubicBezTo>
                        <a:pt x="404" y="2831"/>
                        <a:pt x="384" y="4018"/>
                        <a:pt x="395" y="4320"/>
                      </a:cubicBezTo>
                      <a:lnTo>
                        <a:pt x="476" y="4317"/>
                      </a:lnTo>
                      <a:cubicBezTo>
                        <a:pt x="486" y="4201"/>
                        <a:pt x="460" y="3927"/>
                        <a:pt x="459" y="3621"/>
                      </a:cubicBezTo>
                      <a:cubicBezTo>
                        <a:pt x="458" y="3315"/>
                        <a:pt x="462" y="2720"/>
                        <a:pt x="468" y="2479"/>
                      </a:cubicBezTo>
                      <a:cubicBezTo>
                        <a:pt x="464" y="2335"/>
                        <a:pt x="493" y="2225"/>
                        <a:pt x="493" y="2172"/>
                      </a:cubicBezTo>
                      <a:cubicBezTo>
                        <a:pt x="493" y="2118"/>
                        <a:pt x="480" y="2107"/>
                        <a:pt x="468" y="2055"/>
                      </a:cubicBezTo>
                      <a:cubicBezTo>
                        <a:pt x="490" y="2034"/>
                        <a:pt x="484" y="2030"/>
                        <a:pt x="487" y="1989"/>
                      </a:cubicBezTo>
                      <a:cubicBezTo>
                        <a:pt x="490" y="1948"/>
                        <a:pt x="492" y="1967"/>
                        <a:pt x="487" y="1807"/>
                      </a:cubicBezTo>
                      <a:cubicBezTo>
                        <a:pt x="482" y="1647"/>
                        <a:pt x="458" y="1332"/>
                        <a:pt x="456" y="1031"/>
                      </a:cubicBezTo>
                      <a:cubicBezTo>
                        <a:pt x="454" y="730"/>
                        <a:pt x="479" y="171"/>
                        <a:pt x="472" y="0"/>
                      </a:cubicBezTo>
                      <a:lnTo>
                        <a:pt x="416" y="3"/>
                      </a:lnTo>
                      <a:cubicBezTo>
                        <a:pt x="406" y="91"/>
                        <a:pt x="414" y="377"/>
                        <a:pt x="412" y="531"/>
                      </a:cubicBezTo>
                      <a:cubicBezTo>
                        <a:pt x="410" y="685"/>
                        <a:pt x="403" y="749"/>
                        <a:pt x="404" y="927"/>
                      </a:cubicBezTo>
                      <a:cubicBezTo>
                        <a:pt x="405" y="1105"/>
                        <a:pt x="415" y="1426"/>
                        <a:pt x="420" y="1599"/>
                      </a:cubicBezTo>
                      <a:cubicBezTo>
                        <a:pt x="425" y="1772"/>
                        <a:pt x="439" y="1891"/>
                        <a:pt x="436" y="1963"/>
                      </a:cubicBezTo>
                      <a:cubicBezTo>
                        <a:pt x="432" y="1987"/>
                        <a:pt x="441" y="2024"/>
                        <a:pt x="400" y="2031"/>
                      </a:cubicBezTo>
                      <a:cubicBezTo>
                        <a:pt x="373" y="2044"/>
                        <a:pt x="295" y="2012"/>
                        <a:pt x="244" y="2011"/>
                      </a:cubicBezTo>
                      <a:cubicBezTo>
                        <a:pt x="193" y="2010"/>
                        <a:pt x="128" y="2049"/>
                        <a:pt x="96" y="2023"/>
                      </a:cubicBezTo>
                      <a:cubicBezTo>
                        <a:pt x="64" y="1997"/>
                        <a:pt x="55" y="1962"/>
                        <a:pt x="54" y="1852"/>
                      </a:cubicBezTo>
                      <a:cubicBezTo>
                        <a:pt x="53" y="1742"/>
                        <a:pt x="82" y="1574"/>
                        <a:pt x="88" y="1363"/>
                      </a:cubicBezTo>
                      <a:cubicBezTo>
                        <a:pt x="94" y="1152"/>
                        <a:pt x="92" y="814"/>
                        <a:pt x="92" y="587"/>
                      </a:cubicBezTo>
                      <a:cubicBezTo>
                        <a:pt x="92" y="360"/>
                        <a:pt x="97" y="100"/>
                        <a:pt x="88" y="3"/>
                      </a:cubicBezTo>
                      <a:lnTo>
                        <a:pt x="40" y="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91" name="Freeform 104"/>
                <p:cNvSpPr>
                  <a:spLocks/>
                </p:cNvSpPr>
                <p:nvPr/>
              </p:nvSpPr>
              <p:spPr bwMode="hidden">
                <a:xfrm>
                  <a:off x="3227" y="2119"/>
                  <a:ext cx="111" cy="2203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</p:grpSp>
          <p:grpSp>
            <p:nvGrpSpPr>
              <p:cNvPr id="9" name="Group 105"/>
              <p:cNvGrpSpPr>
                <a:grpSpLocks/>
              </p:cNvGrpSpPr>
              <p:nvPr/>
            </p:nvGrpSpPr>
            <p:grpSpPr bwMode="auto">
              <a:xfrm>
                <a:off x="1130" y="1"/>
                <a:ext cx="385" cy="4315"/>
                <a:chOff x="1130" y="1"/>
                <a:chExt cx="385" cy="4308"/>
              </a:xfrm>
            </p:grpSpPr>
            <p:sp>
              <p:nvSpPr>
                <p:cNvPr id="86" name="Freeform 106"/>
                <p:cNvSpPr>
                  <a:spLocks/>
                </p:cNvSpPr>
                <p:nvPr/>
              </p:nvSpPr>
              <p:spPr bwMode="hidden">
                <a:xfrm>
                  <a:off x="1146" y="1"/>
                  <a:ext cx="369" cy="2611"/>
                </a:xfrm>
                <a:custGeom>
                  <a:avLst/>
                  <a:gdLst/>
                  <a:ahLst/>
                  <a:cxnLst>
                    <a:cxn ang="0">
                      <a:pos x="22" y="0"/>
                    </a:cxn>
                    <a:cxn ang="0">
                      <a:pos x="14" y="1622"/>
                    </a:cxn>
                    <a:cxn ang="0">
                      <a:pos x="6" y="2547"/>
                    </a:cxn>
                    <a:cxn ang="0">
                      <a:pos x="38" y="2604"/>
                    </a:cxn>
                    <a:cxn ang="0">
                      <a:pos x="184" y="2588"/>
                    </a:cxn>
                    <a:cxn ang="0">
                      <a:pos x="339" y="2596"/>
                    </a:cxn>
                    <a:cxn ang="0">
                      <a:pos x="363" y="2531"/>
                    </a:cxn>
                    <a:cxn ang="0">
                      <a:pos x="339" y="1679"/>
                    </a:cxn>
                    <a:cxn ang="0">
                      <a:pos x="339" y="0"/>
                    </a:cxn>
                    <a:cxn ang="0">
                      <a:pos x="22" y="0"/>
                    </a:cxn>
                  </a:cxnLst>
                  <a:rect l="0" t="0" r="r" b="b"/>
                  <a:pathLst>
                    <a:path w="369" h="2611">
                      <a:moveTo>
                        <a:pt x="22" y="0"/>
                      </a:moveTo>
                      <a:lnTo>
                        <a:pt x="14" y="1622"/>
                      </a:lnTo>
                      <a:cubicBezTo>
                        <a:pt x="14" y="1622"/>
                        <a:pt x="10" y="2084"/>
                        <a:pt x="6" y="2547"/>
                      </a:cubicBezTo>
                      <a:cubicBezTo>
                        <a:pt x="0" y="2588"/>
                        <a:pt x="8" y="2597"/>
                        <a:pt x="38" y="2604"/>
                      </a:cubicBezTo>
                      <a:cubicBezTo>
                        <a:pt x="68" y="2611"/>
                        <a:pt x="134" y="2589"/>
                        <a:pt x="184" y="2588"/>
                      </a:cubicBezTo>
                      <a:cubicBezTo>
                        <a:pt x="234" y="2587"/>
                        <a:pt x="309" y="2605"/>
                        <a:pt x="339" y="2596"/>
                      </a:cubicBezTo>
                      <a:cubicBezTo>
                        <a:pt x="369" y="2587"/>
                        <a:pt x="366" y="2567"/>
                        <a:pt x="363" y="2531"/>
                      </a:cubicBezTo>
                      <a:cubicBezTo>
                        <a:pt x="363" y="2378"/>
                        <a:pt x="343" y="2101"/>
                        <a:pt x="339" y="1679"/>
                      </a:cubicBezTo>
                      <a:lnTo>
                        <a:pt x="339" y="0"/>
                      </a:ln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87" name="Freeform 107"/>
                <p:cNvSpPr>
                  <a:spLocks/>
                </p:cNvSpPr>
                <p:nvPr/>
              </p:nvSpPr>
              <p:spPr bwMode="hidden">
                <a:xfrm>
                  <a:off x="1237" y="2174"/>
                  <a:ext cx="251" cy="388"/>
                </a:xfrm>
                <a:custGeom>
                  <a:avLst/>
                  <a:gdLst/>
                  <a:ahLst/>
                  <a:cxnLst>
                    <a:cxn ang="0">
                      <a:pos x="32" y="379"/>
                    </a:cxn>
                    <a:cxn ang="0">
                      <a:pos x="77" y="364"/>
                    </a:cxn>
                    <a:cxn ang="0">
                      <a:pos x="152" y="370"/>
                    </a:cxn>
                    <a:cxn ang="0">
                      <a:pos x="209" y="388"/>
                    </a:cxn>
                    <a:cxn ang="0">
                      <a:pos x="242" y="379"/>
                    </a:cxn>
                    <a:cxn ang="0">
                      <a:pos x="248" y="328"/>
                    </a:cxn>
                    <a:cxn ang="0">
                      <a:pos x="227" y="175"/>
                    </a:cxn>
                    <a:cxn ang="0">
                      <a:pos x="194" y="130"/>
                    </a:cxn>
                    <a:cxn ang="0">
                      <a:pos x="179" y="295"/>
                    </a:cxn>
                    <a:cxn ang="0">
                      <a:pos x="152" y="307"/>
                    </a:cxn>
                    <a:cxn ang="0">
                      <a:pos x="134" y="163"/>
                    </a:cxn>
                    <a:cxn ang="0">
                      <a:pos x="65" y="13"/>
                    </a:cxn>
                    <a:cxn ang="0">
                      <a:pos x="29" y="85"/>
                    </a:cxn>
                    <a:cxn ang="0">
                      <a:pos x="26" y="271"/>
                    </a:cxn>
                    <a:cxn ang="0">
                      <a:pos x="2" y="337"/>
                    </a:cxn>
                    <a:cxn ang="0">
                      <a:pos x="11" y="379"/>
                    </a:cxn>
                    <a:cxn ang="0">
                      <a:pos x="32" y="379"/>
                    </a:cxn>
                  </a:cxnLst>
                  <a:rect l="0" t="0" r="r" b="b"/>
                  <a:pathLst>
                    <a:path w="251" h="390">
                      <a:moveTo>
                        <a:pt x="32" y="379"/>
                      </a:moveTo>
                      <a:cubicBezTo>
                        <a:pt x="43" y="377"/>
                        <a:pt x="57" y="366"/>
                        <a:pt x="77" y="364"/>
                      </a:cubicBezTo>
                      <a:cubicBezTo>
                        <a:pt x="97" y="362"/>
                        <a:pt x="130" y="366"/>
                        <a:pt x="152" y="370"/>
                      </a:cubicBezTo>
                      <a:cubicBezTo>
                        <a:pt x="174" y="374"/>
                        <a:pt x="194" y="386"/>
                        <a:pt x="209" y="388"/>
                      </a:cubicBezTo>
                      <a:cubicBezTo>
                        <a:pt x="224" y="390"/>
                        <a:pt x="235" y="389"/>
                        <a:pt x="242" y="379"/>
                      </a:cubicBezTo>
                      <a:cubicBezTo>
                        <a:pt x="249" y="369"/>
                        <a:pt x="251" y="362"/>
                        <a:pt x="248" y="328"/>
                      </a:cubicBezTo>
                      <a:cubicBezTo>
                        <a:pt x="245" y="294"/>
                        <a:pt x="236" y="208"/>
                        <a:pt x="227" y="175"/>
                      </a:cubicBezTo>
                      <a:cubicBezTo>
                        <a:pt x="218" y="142"/>
                        <a:pt x="202" y="110"/>
                        <a:pt x="194" y="130"/>
                      </a:cubicBezTo>
                      <a:cubicBezTo>
                        <a:pt x="186" y="150"/>
                        <a:pt x="186" y="266"/>
                        <a:pt x="179" y="295"/>
                      </a:cubicBezTo>
                      <a:cubicBezTo>
                        <a:pt x="172" y="324"/>
                        <a:pt x="159" y="329"/>
                        <a:pt x="152" y="307"/>
                      </a:cubicBezTo>
                      <a:cubicBezTo>
                        <a:pt x="145" y="285"/>
                        <a:pt x="149" y="212"/>
                        <a:pt x="134" y="163"/>
                      </a:cubicBezTo>
                      <a:cubicBezTo>
                        <a:pt x="119" y="114"/>
                        <a:pt x="82" y="26"/>
                        <a:pt x="65" y="13"/>
                      </a:cubicBezTo>
                      <a:cubicBezTo>
                        <a:pt x="48" y="0"/>
                        <a:pt x="35" y="42"/>
                        <a:pt x="29" y="85"/>
                      </a:cubicBezTo>
                      <a:cubicBezTo>
                        <a:pt x="23" y="128"/>
                        <a:pt x="30" y="229"/>
                        <a:pt x="26" y="271"/>
                      </a:cubicBezTo>
                      <a:cubicBezTo>
                        <a:pt x="22" y="313"/>
                        <a:pt x="4" y="319"/>
                        <a:pt x="2" y="337"/>
                      </a:cubicBezTo>
                      <a:cubicBezTo>
                        <a:pt x="0" y="355"/>
                        <a:pt x="5" y="373"/>
                        <a:pt x="11" y="379"/>
                      </a:cubicBezTo>
                      <a:cubicBezTo>
                        <a:pt x="17" y="385"/>
                        <a:pt x="21" y="381"/>
                        <a:pt x="32" y="379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88" name="Freeform 108"/>
                <p:cNvSpPr>
                  <a:spLocks/>
                </p:cNvSpPr>
                <p:nvPr/>
              </p:nvSpPr>
              <p:spPr bwMode="hidden">
                <a:xfrm>
                  <a:off x="1130" y="2595"/>
                  <a:ext cx="378" cy="1714"/>
                </a:xfrm>
                <a:custGeom>
                  <a:avLst/>
                  <a:gdLst/>
                  <a:ahLst/>
                  <a:cxnLst>
                    <a:cxn ang="0">
                      <a:pos x="0" y="1714"/>
                    </a:cxn>
                    <a:cxn ang="0">
                      <a:pos x="15" y="420"/>
                    </a:cxn>
                    <a:cxn ang="0">
                      <a:pos x="19" y="63"/>
                    </a:cxn>
                    <a:cxn ang="0">
                      <a:pos x="79" y="39"/>
                    </a:cxn>
                    <a:cxn ang="0">
                      <a:pos x="202" y="18"/>
                    </a:cxn>
                    <a:cxn ang="0">
                      <a:pos x="351" y="23"/>
                    </a:cxn>
                    <a:cxn ang="0">
                      <a:pos x="366" y="120"/>
                    </a:cxn>
                    <a:cxn ang="0">
                      <a:pos x="359" y="741"/>
                    </a:cxn>
                    <a:cxn ang="0">
                      <a:pos x="351" y="1714"/>
                    </a:cxn>
                    <a:cxn ang="0">
                      <a:pos x="0" y="1714"/>
                    </a:cxn>
                  </a:cxnLst>
                  <a:rect l="0" t="0" r="r" b="b"/>
                  <a:pathLst>
                    <a:path w="378" h="1714">
                      <a:moveTo>
                        <a:pt x="0" y="1714"/>
                      </a:moveTo>
                      <a:cubicBezTo>
                        <a:pt x="15" y="1400"/>
                        <a:pt x="10" y="693"/>
                        <a:pt x="15" y="420"/>
                      </a:cubicBezTo>
                      <a:cubicBezTo>
                        <a:pt x="18" y="145"/>
                        <a:pt x="8" y="126"/>
                        <a:pt x="19" y="63"/>
                      </a:cubicBezTo>
                      <a:cubicBezTo>
                        <a:pt x="30" y="0"/>
                        <a:pt x="49" y="46"/>
                        <a:pt x="79" y="39"/>
                      </a:cubicBezTo>
                      <a:cubicBezTo>
                        <a:pt x="109" y="32"/>
                        <a:pt x="157" y="21"/>
                        <a:pt x="202" y="18"/>
                      </a:cubicBezTo>
                      <a:cubicBezTo>
                        <a:pt x="268" y="33"/>
                        <a:pt x="324" y="6"/>
                        <a:pt x="351" y="23"/>
                      </a:cubicBezTo>
                      <a:cubicBezTo>
                        <a:pt x="378" y="40"/>
                        <a:pt x="370" y="51"/>
                        <a:pt x="366" y="120"/>
                      </a:cubicBezTo>
                      <a:cubicBezTo>
                        <a:pt x="367" y="240"/>
                        <a:pt x="362" y="475"/>
                        <a:pt x="359" y="741"/>
                      </a:cubicBezTo>
                      <a:cubicBezTo>
                        <a:pt x="356" y="1007"/>
                        <a:pt x="351" y="1430"/>
                        <a:pt x="351" y="1714"/>
                      </a:cubicBezTo>
                      <a:cubicBezTo>
                        <a:pt x="351" y="1714"/>
                        <a:pt x="0" y="1714"/>
                        <a:pt x="0" y="17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89" name="Freeform 109"/>
                <p:cNvSpPr>
                  <a:spLocks/>
                </p:cNvSpPr>
                <p:nvPr/>
              </p:nvSpPr>
              <p:spPr bwMode="hidden">
                <a:xfrm>
                  <a:off x="1255" y="2644"/>
                  <a:ext cx="146" cy="156"/>
                </a:xfrm>
                <a:custGeom>
                  <a:avLst/>
                  <a:gdLst/>
                  <a:ahLst/>
                  <a:cxnLst>
                    <a:cxn ang="0">
                      <a:pos x="14" y="11"/>
                    </a:cxn>
                    <a:cxn ang="0">
                      <a:pos x="92" y="2"/>
                    </a:cxn>
                    <a:cxn ang="0">
                      <a:pos x="140" y="14"/>
                    </a:cxn>
                    <a:cxn ang="0">
                      <a:pos x="128" y="89"/>
                    </a:cxn>
                    <a:cxn ang="0">
                      <a:pos x="116" y="146"/>
                    </a:cxn>
                    <a:cxn ang="0">
                      <a:pos x="74" y="134"/>
                    </a:cxn>
                    <a:cxn ang="0">
                      <a:pos x="32" y="128"/>
                    </a:cxn>
                    <a:cxn ang="0">
                      <a:pos x="5" y="56"/>
                    </a:cxn>
                    <a:cxn ang="0">
                      <a:pos x="14" y="11"/>
                    </a:cxn>
                  </a:cxnLst>
                  <a:rect l="0" t="0" r="r" b="b"/>
                  <a:pathLst>
                    <a:path w="146" h="154">
                      <a:moveTo>
                        <a:pt x="14" y="11"/>
                      </a:moveTo>
                      <a:cubicBezTo>
                        <a:pt x="28" y="2"/>
                        <a:pt x="71" y="2"/>
                        <a:pt x="92" y="2"/>
                      </a:cubicBezTo>
                      <a:cubicBezTo>
                        <a:pt x="113" y="2"/>
                        <a:pt x="134" y="0"/>
                        <a:pt x="140" y="14"/>
                      </a:cubicBezTo>
                      <a:cubicBezTo>
                        <a:pt x="146" y="28"/>
                        <a:pt x="132" y="67"/>
                        <a:pt x="128" y="89"/>
                      </a:cubicBezTo>
                      <a:cubicBezTo>
                        <a:pt x="124" y="111"/>
                        <a:pt x="125" y="138"/>
                        <a:pt x="116" y="146"/>
                      </a:cubicBezTo>
                      <a:cubicBezTo>
                        <a:pt x="107" y="154"/>
                        <a:pt x="88" y="137"/>
                        <a:pt x="74" y="134"/>
                      </a:cubicBezTo>
                      <a:cubicBezTo>
                        <a:pt x="60" y="131"/>
                        <a:pt x="44" y="141"/>
                        <a:pt x="32" y="128"/>
                      </a:cubicBezTo>
                      <a:cubicBezTo>
                        <a:pt x="20" y="115"/>
                        <a:pt x="8" y="75"/>
                        <a:pt x="5" y="56"/>
                      </a:cubicBezTo>
                      <a:cubicBezTo>
                        <a:pt x="2" y="37"/>
                        <a:pt x="0" y="20"/>
                        <a:pt x="14" y="11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</p:grpSp>
          <p:grpSp>
            <p:nvGrpSpPr>
              <p:cNvPr id="10" name="Group 110"/>
              <p:cNvGrpSpPr>
                <a:grpSpLocks/>
              </p:cNvGrpSpPr>
              <p:nvPr/>
            </p:nvGrpSpPr>
            <p:grpSpPr bwMode="auto">
              <a:xfrm>
                <a:off x="429" y="0"/>
                <a:ext cx="403" cy="4318"/>
                <a:chOff x="429" y="0"/>
                <a:chExt cx="493" cy="4318"/>
              </a:xfrm>
            </p:grpSpPr>
            <p:sp>
              <p:nvSpPr>
                <p:cNvPr id="84" name="Freeform 111"/>
                <p:cNvSpPr>
                  <a:spLocks/>
                </p:cNvSpPr>
                <p:nvPr/>
              </p:nvSpPr>
              <p:spPr bwMode="hidden">
                <a:xfrm>
                  <a:off x="429" y="0"/>
                  <a:ext cx="493" cy="4316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44" y="1104"/>
                    </a:cxn>
                    <a:cxn ang="0">
                      <a:pos x="6" y="1845"/>
                    </a:cxn>
                    <a:cxn ang="0">
                      <a:pos x="6" y="1982"/>
                    </a:cxn>
                    <a:cxn ang="0">
                      <a:pos x="20" y="2024"/>
                    </a:cxn>
                    <a:cxn ang="0">
                      <a:pos x="24" y="2068"/>
                    </a:cxn>
                    <a:cxn ang="0">
                      <a:pos x="6" y="2119"/>
                    </a:cxn>
                    <a:cxn ang="0">
                      <a:pos x="6" y="2210"/>
                    </a:cxn>
                    <a:cxn ang="0">
                      <a:pos x="28" y="2464"/>
                    </a:cxn>
                    <a:cxn ang="0">
                      <a:pos x="24" y="3044"/>
                    </a:cxn>
                    <a:cxn ang="0">
                      <a:pos x="28" y="4316"/>
                    </a:cxn>
                    <a:cxn ang="0">
                      <a:pos x="80" y="4312"/>
                    </a:cxn>
                    <a:cxn ang="0">
                      <a:pos x="88" y="3288"/>
                    </a:cxn>
                    <a:cxn ang="0">
                      <a:pos x="84" y="2416"/>
                    </a:cxn>
                    <a:cxn ang="0">
                      <a:pos x="60" y="2208"/>
                    </a:cxn>
                    <a:cxn ang="0">
                      <a:pos x="92" y="2100"/>
                    </a:cxn>
                    <a:cxn ang="0">
                      <a:pos x="240" y="2084"/>
                    </a:cxn>
                    <a:cxn ang="0">
                      <a:pos x="384" y="2084"/>
                    </a:cxn>
                    <a:cxn ang="0">
                      <a:pos x="428" y="2128"/>
                    </a:cxn>
                    <a:cxn ang="0">
                      <a:pos x="424" y="2236"/>
                    </a:cxn>
                    <a:cxn ang="0">
                      <a:pos x="420" y="2344"/>
                    </a:cxn>
                    <a:cxn ang="0">
                      <a:pos x="408" y="2496"/>
                    </a:cxn>
                    <a:cxn ang="0">
                      <a:pos x="395" y="4313"/>
                    </a:cxn>
                    <a:cxn ang="0">
                      <a:pos x="476" y="4310"/>
                    </a:cxn>
                    <a:cxn ang="0">
                      <a:pos x="459" y="3614"/>
                    </a:cxn>
                    <a:cxn ang="0">
                      <a:pos x="468" y="2472"/>
                    </a:cxn>
                    <a:cxn ang="0">
                      <a:pos x="493" y="2165"/>
                    </a:cxn>
                    <a:cxn ang="0">
                      <a:pos x="468" y="2048"/>
                    </a:cxn>
                    <a:cxn ang="0">
                      <a:pos x="487" y="1982"/>
                    </a:cxn>
                    <a:cxn ang="0">
                      <a:pos x="487" y="1800"/>
                    </a:cxn>
                    <a:cxn ang="0">
                      <a:pos x="456" y="1024"/>
                    </a:cxn>
                    <a:cxn ang="0">
                      <a:pos x="468" y="0"/>
                    </a:cxn>
                    <a:cxn ang="0">
                      <a:pos x="420" y="0"/>
                    </a:cxn>
                    <a:cxn ang="0">
                      <a:pos x="412" y="524"/>
                    </a:cxn>
                    <a:cxn ang="0">
                      <a:pos x="404" y="920"/>
                    </a:cxn>
                    <a:cxn ang="0">
                      <a:pos x="420" y="1592"/>
                    </a:cxn>
                    <a:cxn ang="0">
                      <a:pos x="436" y="1956"/>
                    </a:cxn>
                    <a:cxn ang="0">
                      <a:pos x="400" y="2024"/>
                    </a:cxn>
                    <a:cxn ang="0">
                      <a:pos x="244" y="2004"/>
                    </a:cxn>
                    <a:cxn ang="0">
                      <a:pos x="96" y="2016"/>
                    </a:cxn>
                    <a:cxn ang="0">
                      <a:pos x="54" y="1845"/>
                    </a:cxn>
                    <a:cxn ang="0">
                      <a:pos x="88" y="1356"/>
                    </a:cxn>
                    <a:cxn ang="0">
                      <a:pos x="92" y="580"/>
                    </a:cxn>
                    <a:cxn ang="0">
                      <a:pos x="84" y="0"/>
                    </a:cxn>
                    <a:cxn ang="0">
                      <a:pos x="40" y="0"/>
                    </a:cxn>
                  </a:cxnLst>
                  <a:rect l="0" t="0" r="r" b="b"/>
                  <a:pathLst>
                    <a:path w="493" h="4316">
                      <a:moveTo>
                        <a:pt x="40" y="0"/>
                      </a:moveTo>
                      <a:cubicBezTo>
                        <a:pt x="33" y="185"/>
                        <a:pt x="50" y="797"/>
                        <a:pt x="44" y="1104"/>
                      </a:cubicBezTo>
                      <a:cubicBezTo>
                        <a:pt x="38" y="1411"/>
                        <a:pt x="12" y="1699"/>
                        <a:pt x="6" y="1845"/>
                      </a:cubicBezTo>
                      <a:cubicBezTo>
                        <a:pt x="0" y="1991"/>
                        <a:pt x="4" y="1952"/>
                        <a:pt x="6" y="1982"/>
                      </a:cubicBezTo>
                      <a:cubicBezTo>
                        <a:pt x="8" y="2012"/>
                        <a:pt x="17" y="2010"/>
                        <a:pt x="20" y="2024"/>
                      </a:cubicBezTo>
                      <a:cubicBezTo>
                        <a:pt x="23" y="2038"/>
                        <a:pt x="26" y="2052"/>
                        <a:pt x="24" y="2068"/>
                      </a:cubicBezTo>
                      <a:cubicBezTo>
                        <a:pt x="22" y="2084"/>
                        <a:pt x="9" y="2095"/>
                        <a:pt x="6" y="2119"/>
                      </a:cubicBezTo>
                      <a:cubicBezTo>
                        <a:pt x="3" y="2143"/>
                        <a:pt x="2" y="2153"/>
                        <a:pt x="6" y="2210"/>
                      </a:cubicBezTo>
                      <a:cubicBezTo>
                        <a:pt x="10" y="2267"/>
                        <a:pt x="25" y="2325"/>
                        <a:pt x="28" y="2464"/>
                      </a:cubicBezTo>
                      <a:cubicBezTo>
                        <a:pt x="31" y="2603"/>
                        <a:pt x="24" y="2735"/>
                        <a:pt x="24" y="3044"/>
                      </a:cubicBezTo>
                      <a:cubicBezTo>
                        <a:pt x="24" y="3353"/>
                        <a:pt x="19" y="4105"/>
                        <a:pt x="28" y="4316"/>
                      </a:cubicBezTo>
                      <a:lnTo>
                        <a:pt x="80" y="4312"/>
                      </a:lnTo>
                      <a:cubicBezTo>
                        <a:pt x="90" y="4141"/>
                        <a:pt x="87" y="3604"/>
                        <a:pt x="88" y="3288"/>
                      </a:cubicBezTo>
                      <a:cubicBezTo>
                        <a:pt x="89" y="2972"/>
                        <a:pt x="89" y="2596"/>
                        <a:pt x="84" y="2416"/>
                      </a:cubicBezTo>
                      <a:cubicBezTo>
                        <a:pt x="92" y="2340"/>
                        <a:pt x="69" y="2262"/>
                        <a:pt x="60" y="2208"/>
                      </a:cubicBezTo>
                      <a:cubicBezTo>
                        <a:pt x="52" y="2148"/>
                        <a:pt x="48" y="2110"/>
                        <a:pt x="92" y="2100"/>
                      </a:cubicBezTo>
                      <a:cubicBezTo>
                        <a:pt x="134" y="2086"/>
                        <a:pt x="190" y="2081"/>
                        <a:pt x="240" y="2084"/>
                      </a:cubicBezTo>
                      <a:cubicBezTo>
                        <a:pt x="289" y="2081"/>
                        <a:pt x="353" y="2077"/>
                        <a:pt x="384" y="2084"/>
                      </a:cubicBezTo>
                      <a:cubicBezTo>
                        <a:pt x="415" y="2091"/>
                        <a:pt x="421" y="2103"/>
                        <a:pt x="428" y="2128"/>
                      </a:cubicBezTo>
                      <a:cubicBezTo>
                        <a:pt x="435" y="2153"/>
                        <a:pt x="425" y="2200"/>
                        <a:pt x="424" y="2236"/>
                      </a:cubicBezTo>
                      <a:cubicBezTo>
                        <a:pt x="423" y="2272"/>
                        <a:pt x="423" y="2301"/>
                        <a:pt x="420" y="2344"/>
                      </a:cubicBezTo>
                      <a:cubicBezTo>
                        <a:pt x="411" y="2391"/>
                        <a:pt x="412" y="2168"/>
                        <a:pt x="408" y="2496"/>
                      </a:cubicBezTo>
                      <a:cubicBezTo>
                        <a:pt x="404" y="2824"/>
                        <a:pt x="384" y="4011"/>
                        <a:pt x="395" y="4313"/>
                      </a:cubicBezTo>
                      <a:lnTo>
                        <a:pt x="476" y="4310"/>
                      </a:lnTo>
                      <a:cubicBezTo>
                        <a:pt x="486" y="4194"/>
                        <a:pt x="460" y="3920"/>
                        <a:pt x="459" y="3614"/>
                      </a:cubicBezTo>
                      <a:cubicBezTo>
                        <a:pt x="458" y="3308"/>
                        <a:pt x="462" y="2713"/>
                        <a:pt x="468" y="2472"/>
                      </a:cubicBezTo>
                      <a:cubicBezTo>
                        <a:pt x="464" y="2328"/>
                        <a:pt x="493" y="2218"/>
                        <a:pt x="493" y="2165"/>
                      </a:cubicBezTo>
                      <a:cubicBezTo>
                        <a:pt x="493" y="2111"/>
                        <a:pt x="480" y="2100"/>
                        <a:pt x="468" y="2048"/>
                      </a:cubicBezTo>
                      <a:cubicBezTo>
                        <a:pt x="490" y="2027"/>
                        <a:pt x="484" y="2023"/>
                        <a:pt x="487" y="1982"/>
                      </a:cubicBezTo>
                      <a:cubicBezTo>
                        <a:pt x="490" y="1941"/>
                        <a:pt x="492" y="1960"/>
                        <a:pt x="487" y="1800"/>
                      </a:cubicBezTo>
                      <a:cubicBezTo>
                        <a:pt x="482" y="1640"/>
                        <a:pt x="459" y="1324"/>
                        <a:pt x="456" y="1024"/>
                      </a:cubicBezTo>
                      <a:cubicBezTo>
                        <a:pt x="453" y="724"/>
                        <a:pt x="474" y="171"/>
                        <a:pt x="468" y="0"/>
                      </a:cubicBezTo>
                      <a:lnTo>
                        <a:pt x="420" y="0"/>
                      </a:lnTo>
                      <a:cubicBezTo>
                        <a:pt x="411" y="87"/>
                        <a:pt x="415" y="371"/>
                        <a:pt x="412" y="524"/>
                      </a:cubicBezTo>
                      <a:cubicBezTo>
                        <a:pt x="409" y="677"/>
                        <a:pt x="403" y="742"/>
                        <a:pt x="404" y="920"/>
                      </a:cubicBezTo>
                      <a:cubicBezTo>
                        <a:pt x="405" y="1098"/>
                        <a:pt x="415" y="1419"/>
                        <a:pt x="420" y="1592"/>
                      </a:cubicBezTo>
                      <a:cubicBezTo>
                        <a:pt x="425" y="1765"/>
                        <a:pt x="439" y="1884"/>
                        <a:pt x="436" y="1956"/>
                      </a:cubicBezTo>
                      <a:cubicBezTo>
                        <a:pt x="432" y="1980"/>
                        <a:pt x="441" y="2017"/>
                        <a:pt x="400" y="2024"/>
                      </a:cubicBezTo>
                      <a:cubicBezTo>
                        <a:pt x="373" y="2037"/>
                        <a:pt x="295" y="2005"/>
                        <a:pt x="244" y="2004"/>
                      </a:cubicBezTo>
                      <a:cubicBezTo>
                        <a:pt x="193" y="2003"/>
                        <a:pt x="128" y="2042"/>
                        <a:pt x="96" y="2016"/>
                      </a:cubicBezTo>
                      <a:cubicBezTo>
                        <a:pt x="64" y="1990"/>
                        <a:pt x="55" y="1955"/>
                        <a:pt x="54" y="1845"/>
                      </a:cubicBezTo>
                      <a:cubicBezTo>
                        <a:pt x="53" y="1735"/>
                        <a:pt x="82" y="1567"/>
                        <a:pt x="88" y="1356"/>
                      </a:cubicBezTo>
                      <a:cubicBezTo>
                        <a:pt x="94" y="1145"/>
                        <a:pt x="93" y="806"/>
                        <a:pt x="92" y="580"/>
                      </a:cubicBezTo>
                      <a:cubicBezTo>
                        <a:pt x="91" y="354"/>
                        <a:pt x="93" y="97"/>
                        <a:pt x="84" y="0"/>
                      </a:cubicBez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85" name="Freeform 112"/>
                <p:cNvSpPr>
                  <a:spLocks/>
                </p:cNvSpPr>
                <p:nvPr/>
              </p:nvSpPr>
              <p:spPr bwMode="hidden">
                <a:xfrm>
                  <a:off x="686" y="2115"/>
                  <a:ext cx="110" cy="2203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</p:grpSp>
          <p:grpSp>
            <p:nvGrpSpPr>
              <p:cNvPr id="11" name="Group 113"/>
              <p:cNvGrpSpPr>
                <a:grpSpLocks/>
              </p:cNvGrpSpPr>
              <p:nvPr/>
            </p:nvGrpSpPr>
            <p:grpSpPr bwMode="auto">
              <a:xfrm flipV="1">
                <a:off x="2866" y="-3"/>
                <a:ext cx="396" cy="4318"/>
                <a:chOff x="2971" y="-3"/>
                <a:chExt cx="493" cy="4325"/>
              </a:xfrm>
            </p:grpSpPr>
            <p:sp>
              <p:nvSpPr>
                <p:cNvPr id="82" name="Freeform 114"/>
                <p:cNvSpPr>
                  <a:spLocks/>
                </p:cNvSpPr>
                <p:nvPr/>
              </p:nvSpPr>
              <p:spPr bwMode="hidden">
                <a:xfrm>
                  <a:off x="2971" y="-3"/>
                  <a:ext cx="493" cy="4323"/>
                </a:xfrm>
                <a:custGeom>
                  <a:avLst/>
                  <a:gdLst/>
                  <a:ahLst/>
                  <a:cxnLst>
                    <a:cxn ang="0">
                      <a:pos x="40" y="7"/>
                    </a:cxn>
                    <a:cxn ang="0">
                      <a:pos x="44" y="1111"/>
                    </a:cxn>
                    <a:cxn ang="0">
                      <a:pos x="6" y="1852"/>
                    </a:cxn>
                    <a:cxn ang="0">
                      <a:pos x="6" y="1989"/>
                    </a:cxn>
                    <a:cxn ang="0">
                      <a:pos x="20" y="2031"/>
                    </a:cxn>
                    <a:cxn ang="0">
                      <a:pos x="24" y="2075"/>
                    </a:cxn>
                    <a:cxn ang="0">
                      <a:pos x="6" y="2126"/>
                    </a:cxn>
                    <a:cxn ang="0">
                      <a:pos x="6" y="2217"/>
                    </a:cxn>
                    <a:cxn ang="0">
                      <a:pos x="28" y="2471"/>
                    </a:cxn>
                    <a:cxn ang="0">
                      <a:pos x="24" y="3051"/>
                    </a:cxn>
                    <a:cxn ang="0">
                      <a:pos x="28" y="4323"/>
                    </a:cxn>
                    <a:cxn ang="0">
                      <a:pos x="80" y="4319"/>
                    </a:cxn>
                    <a:cxn ang="0">
                      <a:pos x="88" y="3295"/>
                    </a:cxn>
                    <a:cxn ang="0">
                      <a:pos x="84" y="2423"/>
                    </a:cxn>
                    <a:cxn ang="0">
                      <a:pos x="60" y="2215"/>
                    </a:cxn>
                    <a:cxn ang="0">
                      <a:pos x="92" y="2107"/>
                    </a:cxn>
                    <a:cxn ang="0">
                      <a:pos x="240" y="2091"/>
                    </a:cxn>
                    <a:cxn ang="0">
                      <a:pos x="384" y="2091"/>
                    </a:cxn>
                    <a:cxn ang="0">
                      <a:pos x="428" y="2135"/>
                    </a:cxn>
                    <a:cxn ang="0">
                      <a:pos x="424" y="2243"/>
                    </a:cxn>
                    <a:cxn ang="0">
                      <a:pos x="420" y="2351"/>
                    </a:cxn>
                    <a:cxn ang="0">
                      <a:pos x="408" y="2503"/>
                    </a:cxn>
                    <a:cxn ang="0">
                      <a:pos x="395" y="4320"/>
                    </a:cxn>
                    <a:cxn ang="0">
                      <a:pos x="476" y="4317"/>
                    </a:cxn>
                    <a:cxn ang="0">
                      <a:pos x="459" y="3621"/>
                    </a:cxn>
                    <a:cxn ang="0">
                      <a:pos x="468" y="2479"/>
                    </a:cxn>
                    <a:cxn ang="0">
                      <a:pos x="493" y="2172"/>
                    </a:cxn>
                    <a:cxn ang="0">
                      <a:pos x="468" y="2055"/>
                    </a:cxn>
                    <a:cxn ang="0">
                      <a:pos x="487" y="1989"/>
                    </a:cxn>
                    <a:cxn ang="0">
                      <a:pos x="487" y="1807"/>
                    </a:cxn>
                    <a:cxn ang="0">
                      <a:pos x="456" y="1031"/>
                    </a:cxn>
                    <a:cxn ang="0">
                      <a:pos x="472" y="0"/>
                    </a:cxn>
                    <a:cxn ang="0">
                      <a:pos x="416" y="3"/>
                    </a:cxn>
                    <a:cxn ang="0">
                      <a:pos x="412" y="531"/>
                    </a:cxn>
                    <a:cxn ang="0">
                      <a:pos x="404" y="927"/>
                    </a:cxn>
                    <a:cxn ang="0">
                      <a:pos x="420" y="1599"/>
                    </a:cxn>
                    <a:cxn ang="0">
                      <a:pos x="436" y="1963"/>
                    </a:cxn>
                    <a:cxn ang="0">
                      <a:pos x="400" y="2031"/>
                    </a:cxn>
                    <a:cxn ang="0">
                      <a:pos x="244" y="2011"/>
                    </a:cxn>
                    <a:cxn ang="0">
                      <a:pos x="96" y="2023"/>
                    </a:cxn>
                    <a:cxn ang="0">
                      <a:pos x="54" y="1852"/>
                    </a:cxn>
                    <a:cxn ang="0">
                      <a:pos x="88" y="1363"/>
                    </a:cxn>
                    <a:cxn ang="0">
                      <a:pos x="92" y="587"/>
                    </a:cxn>
                    <a:cxn ang="0">
                      <a:pos x="88" y="3"/>
                    </a:cxn>
                    <a:cxn ang="0">
                      <a:pos x="40" y="7"/>
                    </a:cxn>
                  </a:cxnLst>
                  <a:rect l="0" t="0" r="r" b="b"/>
                  <a:pathLst>
                    <a:path w="493" h="4323">
                      <a:moveTo>
                        <a:pt x="40" y="7"/>
                      </a:moveTo>
                      <a:cubicBezTo>
                        <a:pt x="33" y="192"/>
                        <a:pt x="50" y="804"/>
                        <a:pt x="44" y="1111"/>
                      </a:cubicBezTo>
                      <a:cubicBezTo>
                        <a:pt x="38" y="1418"/>
                        <a:pt x="12" y="1706"/>
                        <a:pt x="6" y="1852"/>
                      </a:cubicBezTo>
                      <a:cubicBezTo>
                        <a:pt x="0" y="1998"/>
                        <a:pt x="4" y="1959"/>
                        <a:pt x="6" y="1989"/>
                      </a:cubicBezTo>
                      <a:cubicBezTo>
                        <a:pt x="8" y="2019"/>
                        <a:pt x="17" y="2017"/>
                        <a:pt x="20" y="2031"/>
                      </a:cubicBezTo>
                      <a:cubicBezTo>
                        <a:pt x="23" y="2045"/>
                        <a:pt x="26" y="2059"/>
                        <a:pt x="24" y="2075"/>
                      </a:cubicBezTo>
                      <a:cubicBezTo>
                        <a:pt x="22" y="2091"/>
                        <a:pt x="9" y="2102"/>
                        <a:pt x="6" y="2126"/>
                      </a:cubicBezTo>
                      <a:cubicBezTo>
                        <a:pt x="3" y="2150"/>
                        <a:pt x="2" y="2160"/>
                        <a:pt x="6" y="2217"/>
                      </a:cubicBezTo>
                      <a:cubicBezTo>
                        <a:pt x="10" y="2274"/>
                        <a:pt x="25" y="2332"/>
                        <a:pt x="28" y="2471"/>
                      </a:cubicBezTo>
                      <a:cubicBezTo>
                        <a:pt x="31" y="2610"/>
                        <a:pt x="24" y="2742"/>
                        <a:pt x="24" y="3051"/>
                      </a:cubicBezTo>
                      <a:cubicBezTo>
                        <a:pt x="24" y="3360"/>
                        <a:pt x="19" y="4112"/>
                        <a:pt x="28" y="4323"/>
                      </a:cubicBezTo>
                      <a:lnTo>
                        <a:pt x="80" y="4319"/>
                      </a:lnTo>
                      <a:cubicBezTo>
                        <a:pt x="90" y="4148"/>
                        <a:pt x="87" y="3611"/>
                        <a:pt x="88" y="3295"/>
                      </a:cubicBezTo>
                      <a:cubicBezTo>
                        <a:pt x="89" y="2979"/>
                        <a:pt x="89" y="2603"/>
                        <a:pt x="84" y="2423"/>
                      </a:cubicBezTo>
                      <a:cubicBezTo>
                        <a:pt x="92" y="2347"/>
                        <a:pt x="69" y="2269"/>
                        <a:pt x="60" y="2215"/>
                      </a:cubicBezTo>
                      <a:cubicBezTo>
                        <a:pt x="52" y="2155"/>
                        <a:pt x="48" y="2117"/>
                        <a:pt x="92" y="2107"/>
                      </a:cubicBezTo>
                      <a:cubicBezTo>
                        <a:pt x="134" y="2093"/>
                        <a:pt x="190" y="2088"/>
                        <a:pt x="240" y="2091"/>
                      </a:cubicBezTo>
                      <a:cubicBezTo>
                        <a:pt x="289" y="2088"/>
                        <a:pt x="353" y="2084"/>
                        <a:pt x="384" y="2091"/>
                      </a:cubicBezTo>
                      <a:cubicBezTo>
                        <a:pt x="415" y="2098"/>
                        <a:pt x="421" y="2110"/>
                        <a:pt x="428" y="2135"/>
                      </a:cubicBezTo>
                      <a:cubicBezTo>
                        <a:pt x="435" y="2160"/>
                        <a:pt x="425" y="2207"/>
                        <a:pt x="424" y="2243"/>
                      </a:cubicBezTo>
                      <a:cubicBezTo>
                        <a:pt x="423" y="2279"/>
                        <a:pt x="423" y="2308"/>
                        <a:pt x="420" y="2351"/>
                      </a:cubicBezTo>
                      <a:cubicBezTo>
                        <a:pt x="411" y="2398"/>
                        <a:pt x="412" y="2175"/>
                        <a:pt x="408" y="2503"/>
                      </a:cubicBezTo>
                      <a:cubicBezTo>
                        <a:pt x="404" y="2831"/>
                        <a:pt x="384" y="4018"/>
                        <a:pt x="395" y="4320"/>
                      </a:cubicBezTo>
                      <a:lnTo>
                        <a:pt x="476" y="4317"/>
                      </a:lnTo>
                      <a:cubicBezTo>
                        <a:pt x="486" y="4201"/>
                        <a:pt x="460" y="3927"/>
                        <a:pt x="459" y="3621"/>
                      </a:cubicBezTo>
                      <a:cubicBezTo>
                        <a:pt x="458" y="3315"/>
                        <a:pt x="462" y="2720"/>
                        <a:pt x="468" y="2479"/>
                      </a:cubicBezTo>
                      <a:cubicBezTo>
                        <a:pt x="464" y="2335"/>
                        <a:pt x="493" y="2225"/>
                        <a:pt x="493" y="2172"/>
                      </a:cubicBezTo>
                      <a:cubicBezTo>
                        <a:pt x="493" y="2118"/>
                        <a:pt x="480" y="2107"/>
                        <a:pt x="468" y="2055"/>
                      </a:cubicBezTo>
                      <a:cubicBezTo>
                        <a:pt x="490" y="2034"/>
                        <a:pt x="484" y="2030"/>
                        <a:pt x="487" y="1989"/>
                      </a:cubicBezTo>
                      <a:cubicBezTo>
                        <a:pt x="490" y="1948"/>
                        <a:pt x="492" y="1967"/>
                        <a:pt x="487" y="1807"/>
                      </a:cubicBezTo>
                      <a:cubicBezTo>
                        <a:pt x="482" y="1647"/>
                        <a:pt x="458" y="1332"/>
                        <a:pt x="456" y="1031"/>
                      </a:cubicBezTo>
                      <a:cubicBezTo>
                        <a:pt x="454" y="730"/>
                        <a:pt x="479" y="171"/>
                        <a:pt x="472" y="0"/>
                      </a:cubicBezTo>
                      <a:lnTo>
                        <a:pt x="416" y="3"/>
                      </a:lnTo>
                      <a:cubicBezTo>
                        <a:pt x="406" y="91"/>
                        <a:pt x="414" y="377"/>
                        <a:pt x="412" y="531"/>
                      </a:cubicBezTo>
                      <a:cubicBezTo>
                        <a:pt x="410" y="685"/>
                        <a:pt x="403" y="749"/>
                        <a:pt x="404" y="927"/>
                      </a:cubicBezTo>
                      <a:cubicBezTo>
                        <a:pt x="405" y="1105"/>
                        <a:pt x="415" y="1426"/>
                        <a:pt x="420" y="1599"/>
                      </a:cubicBezTo>
                      <a:cubicBezTo>
                        <a:pt x="425" y="1772"/>
                        <a:pt x="439" y="1891"/>
                        <a:pt x="436" y="1963"/>
                      </a:cubicBezTo>
                      <a:cubicBezTo>
                        <a:pt x="432" y="1987"/>
                        <a:pt x="441" y="2024"/>
                        <a:pt x="400" y="2031"/>
                      </a:cubicBezTo>
                      <a:cubicBezTo>
                        <a:pt x="373" y="2044"/>
                        <a:pt x="295" y="2012"/>
                        <a:pt x="244" y="2011"/>
                      </a:cubicBezTo>
                      <a:cubicBezTo>
                        <a:pt x="193" y="2010"/>
                        <a:pt x="128" y="2049"/>
                        <a:pt x="96" y="2023"/>
                      </a:cubicBezTo>
                      <a:cubicBezTo>
                        <a:pt x="64" y="1997"/>
                        <a:pt x="55" y="1962"/>
                        <a:pt x="54" y="1852"/>
                      </a:cubicBezTo>
                      <a:cubicBezTo>
                        <a:pt x="53" y="1742"/>
                        <a:pt x="82" y="1574"/>
                        <a:pt x="88" y="1363"/>
                      </a:cubicBezTo>
                      <a:cubicBezTo>
                        <a:pt x="94" y="1152"/>
                        <a:pt x="92" y="814"/>
                        <a:pt x="92" y="587"/>
                      </a:cubicBezTo>
                      <a:cubicBezTo>
                        <a:pt x="92" y="360"/>
                        <a:pt x="97" y="100"/>
                        <a:pt x="88" y="3"/>
                      </a:cubicBezTo>
                      <a:lnTo>
                        <a:pt x="40" y="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83" name="Freeform 115"/>
                <p:cNvSpPr>
                  <a:spLocks/>
                </p:cNvSpPr>
                <p:nvPr/>
              </p:nvSpPr>
              <p:spPr bwMode="hidden">
                <a:xfrm>
                  <a:off x="3227" y="2119"/>
                  <a:ext cx="111" cy="2203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</p:grpSp>
          <p:sp>
            <p:nvSpPr>
              <p:cNvPr id="12" name="Freeform 116"/>
              <p:cNvSpPr>
                <a:spLocks/>
              </p:cNvSpPr>
              <p:nvPr/>
            </p:nvSpPr>
            <p:spPr bwMode="hidden">
              <a:xfrm rot="2199825" flipH="1">
                <a:off x="2185" y="2464"/>
                <a:ext cx="479" cy="950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charset="-120"/>
                </a:endParaRPr>
              </a:p>
            </p:txBody>
          </p:sp>
          <p:sp>
            <p:nvSpPr>
              <p:cNvPr id="13" name="Freeform 117"/>
              <p:cNvSpPr>
                <a:spLocks/>
              </p:cNvSpPr>
              <p:nvPr/>
            </p:nvSpPr>
            <p:spPr bwMode="hidden">
              <a:xfrm rot="21428822" flipH="1">
                <a:off x="2294" y="2929"/>
                <a:ext cx="706" cy="1014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charset="-120"/>
                </a:endParaRPr>
              </a:p>
            </p:txBody>
          </p:sp>
          <p:sp>
            <p:nvSpPr>
              <p:cNvPr id="14" name="Freeform 118"/>
              <p:cNvSpPr>
                <a:spLocks/>
              </p:cNvSpPr>
              <p:nvPr/>
            </p:nvSpPr>
            <p:spPr bwMode="hidden">
              <a:xfrm>
                <a:off x="3188" y="2454"/>
                <a:ext cx="978" cy="332"/>
              </a:xfrm>
              <a:custGeom>
                <a:avLst/>
                <a:gdLst/>
                <a:ahLst/>
                <a:cxnLst>
                  <a:cxn ang="0">
                    <a:pos x="96" y="464"/>
                  </a:cxn>
                  <a:cxn ang="0">
                    <a:pos x="48" y="368"/>
                  </a:cxn>
                  <a:cxn ang="0">
                    <a:pos x="96" y="224"/>
                  </a:cxn>
                  <a:cxn ang="0">
                    <a:pos x="384" y="32"/>
                  </a:cxn>
                  <a:cxn ang="0">
                    <a:pos x="960" y="32"/>
                  </a:cxn>
                  <a:cxn ang="0">
                    <a:pos x="1584" y="224"/>
                  </a:cxn>
                  <a:cxn ang="0">
                    <a:pos x="1920" y="416"/>
                  </a:cxn>
                  <a:cxn ang="0">
                    <a:pos x="2004" y="544"/>
                  </a:cxn>
                  <a:cxn ang="0">
                    <a:pos x="1824" y="560"/>
                  </a:cxn>
                  <a:cxn ang="0">
                    <a:pos x="1488" y="464"/>
                  </a:cxn>
                  <a:cxn ang="0">
                    <a:pos x="960" y="320"/>
                  </a:cxn>
                  <a:cxn ang="0">
                    <a:pos x="480" y="320"/>
                  </a:cxn>
                  <a:cxn ang="0">
                    <a:pos x="336" y="368"/>
                  </a:cxn>
                  <a:cxn ang="0">
                    <a:pos x="336" y="416"/>
                  </a:cxn>
                  <a:cxn ang="0">
                    <a:pos x="528" y="368"/>
                  </a:cxn>
                  <a:cxn ang="0">
                    <a:pos x="960" y="368"/>
                  </a:cxn>
                  <a:cxn ang="0">
                    <a:pos x="1584" y="560"/>
                  </a:cxn>
                  <a:cxn ang="0">
                    <a:pos x="1632" y="608"/>
                  </a:cxn>
                  <a:cxn ang="0">
                    <a:pos x="1392" y="656"/>
                  </a:cxn>
                  <a:cxn ang="0">
                    <a:pos x="624" y="656"/>
                  </a:cxn>
                  <a:cxn ang="0">
                    <a:pos x="96" y="464"/>
                  </a:cxn>
                </a:cxnLst>
                <a:rect l="0" t="0" r="r" b="b"/>
                <a:pathLst>
                  <a:path w="2020" h="688">
                    <a:moveTo>
                      <a:pt x="96" y="464"/>
                    </a:moveTo>
                    <a:cubicBezTo>
                      <a:pt x="0" y="416"/>
                      <a:pt x="48" y="408"/>
                      <a:pt x="48" y="368"/>
                    </a:cubicBezTo>
                    <a:cubicBezTo>
                      <a:pt x="48" y="328"/>
                      <a:pt x="40" y="280"/>
                      <a:pt x="96" y="224"/>
                    </a:cubicBezTo>
                    <a:cubicBezTo>
                      <a:pt x="152" y="168"/>
                      <a:pt x="240" y="64"/>
                      <a:pt x="384" y="32"/>
                    </a:cubicBezTo>
                    <a:cubicBezTo>
                      <a:pt x="528" y="0"/>
                      <a:pt x="760" y="0"/>
                      <a:pt x="960" y="32"/>
                    </a:cubicBezTo>
                    <a:cubicBezTo>
                      <a:pt x="1160" y="64"/>
                      <a:pt x="1424" y="160"/>
                      <a:pt x="1584" y="224"/>
                    </a:cubicBezTo>
                    <a:cubicBezTo>
                      <a:pt x="1744" y="288"/>
                      <a:pt x="1850" y="363"/>
                      <a:pt x="1920" y="416"/>
                    </a:cubicBezTo>
                    <a:cubicBezTo>
                      <a:pt x="1990" y="469"/>
                      <a:pt x="2020" y="520"/>
                      <a:pt x="2004" y="544"/>
                    </a:cubicBezTo>
                    <a:cubicBezTo>
                      <a:pt x="1988" y="568"/>
                      <a:pt x="1910" y="573"/>
                      <a:pt x="1824" y="560"/>
                    </a:cubicBezTo>
                    <a:cubicBezTo>
                      <a:pt x="1738" y="547"/>
                      <a:pt x="1632" y="504"/>
                      <a:pt x="1488" y="464"/>
                    </a:cubicBezTo>
                    <a:cubicBezTo>
                      <a:pt x="1344" y="424"/>
                      <a:pt x="1128" y="344"/>
                      <a:pt x="960" y="320"/>
                    </a:cubicBezTo>
                    <a:cubicBezTo>
                      <a:pt x="792" y="296"/>
                      <a:pt x="584" y="312"/>
                      <a:pt x="480" y="320"/>
                    </a:cubicBezTo>
                    <a:cubicBezTo>
                      <a:pt x="376" y="328"/>
                      <a:pt x="360" y="352"/>
                      <a:pt x="336" y="368"/>
                    </a:cubicBezTo>
                    <a:cubicBezTo>
                      <a:pt x="312" y="384"/>
                      <a:pt x="304" y="416"/>
                      <a:pt x="336" y="416"/>
                    </a:cubicBezTo>
                    <a:cubicBezTo>
                      <a:pt x="368" y="416"/>
                      <a:pt x="424" y="376"/>
                      <a:pt x="528" y="368"/>
                    </a:cubicBezTo>
                    <a:cubicBezTo>
                      <a:pt x="632" y="360"/>
                      <a:pt x="784" y="336"/>
                      <a:pt x="960" y="368"/>
                    </a:cubicBezTo>
                    <a:cubicBezTo>
                      <a:pt x="1136" y="400"/>
                      <a:pt x="1472" y="520"/>
                      <a:pt x="1584" y="560"/>
                    </a:cubicBezTo>
                    <a:cubicBezTo>
                      <a:pt x="1696" y="600"/>
                      <a:pt x="1664" y="592"/>
                      <a:pt x="1632" y="608"/>
                    </a:cubicBezTo>
                    <a:cubicBezTo>
                      <a:pt x="1600" y="624"/>
                      <a:pt x="1560" y="648"/>
                      <a:pt x="1392" y="656"/>
                    </a:cubicBezTo>
                    <a:cubicBezTo>
                      <a:pt x="1224" y="664"/>
                      <a:pt x="840" y="688"/>
                      <a:pt x="624" y="656"/>
                    </a:cubicBezTo>
                    <a:cubicBezTo>
                      <a:pt x="408" y="624"/>
                      <a:pt x="192" y="512"/>
                      <a:pt x="96" y="464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charset="-120"/>
                </a:endParaRPr>
              </a:p>
            </p:txBody>
          </p:sp>
          <p:sp>
            <p:nvSpPr>
              <p:cNvPr id="15" name="Freeform 119"/>
              <p:cNvSpPr>
                <a:spLocks/>
              </p:cNvSpPr>
              <p:nvPr/>
            </p:nvSpPr>
            <p:spPr bwMode="hidden">
              <a:xfrm rot="-744944">
                <a:off x="3295" y="2728"/>
                <a:ext cx="706" cy="1014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charset="-120"/>
                </a:endParaRPr>
              </a:p>
            </p:txBody>
          </p:sp>
          <p:sp>
            <p:nvSpPr>
              <p:cNvPr id="16" name="Freeform 120"/>
              <p:cNvSpPr>
                <a:spLocks/>
              </p:cNvSpPr>
              <p:nvPr/>
            </p:nvSpPr>
            <p:spPr bwMode="hidden">
              <a:xfrm>
                <a:off x="2993" y="2966"/>
                <a:ext cx="474" cy="1164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charset="-120"/>
                </a:endParaRPr>
              </a:p>
            </p:txBody>
          </p:sp>
          <p:grpSp>
            <p:nvGrpSpPr>
              <p:cNvPr id="17" name="Group 121"/>
              <p:cNvGrpSpPr>
                <a:grpSpLocks/>
              </p:cNvGrpSpPr>
              <p:nvPr/>
            </p:nvGrpSpPr>
            <p:grpSpPr bwMode="auto">
              <a:xfrm>
                <a:off x="2162" y="0"/>
                <a:ext cx="1981" cy="1676"/>
                <a:chOff x="2305" y="2222"/>
                <a:chExt cx="1981" cy="1676"/>
              </a:xfrm>
            </p:grpSpPr>
            <p:sp>
              <p:nvSpPr>
                <p:cNvPr id="77" name="Freeform 122"/>
                <p:cNvSpPr>
                  <a:spLocks/>
                </p:cNvSpPr>
                <p:nvPr/>
              </p:nvSpPr>
              <p:spPr bwMode="hidden">
                <a:xfrm rot="2199825" flipH="1">
                  <a:off x="2305" y="2232"/>
                  <a:ext cx="479" cy="950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78" name="Freeform 123"/>
                <p:cNvSpPr>
                  <a:spLocks/>
                </p:cNvSpPr>
                <p:nvPr/>
              </p:nvSpPr>
              <p:spPr bwMode="hidden">
                <a:xfrm rot="21428822" flipH="1">
                  <a:off x="2414" y="2697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79" name="Freeform 124"/>
                <p:cNvSpPr>
                  <a:spLocks/>
                </p:cNvSpPr>
                <p:nvPr/>
              </p:nvSpPr>
              <p:spPr bwMode="hidden">
                <a:xfrm>
                  <a:off x="3308" y="2222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80" name="Freeform 125"/>
                <p:cNvSpPr>
                  <a:spLocks/>
                </p:cNvSpPr>
                <p:nvPr/>
              </p:nvSpPr>
              <p:spPr bwMode="hidden">
                <a:xfrm rot="-744944">
                  <a:off x="3415" y="249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81" name="Freeform 126"/>
                <p:cNvSpPr>
                  <a:spLocks/>
                </p:cNvSpPr>
                <p:nvPr/>
              </p:nvSpPr>
              <p:spPr bwMode="hidden">
                <a:xfrm>
                  <a:off x="3113" y="2734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</p:grpSp>
          <p:grpSp>
            <p:nvGrpSpPr>
              <p:cNvPr id="18" name="Group 127"/>
              <p:cNvGrpSpPr>
                <a:grpSpLocks/>
              </p:cNvGrpSpPr>
              <p:nvPr/>
            </p:nvGrpSpPr>
            <p:grpSpPr bwMode="auto">
              <a:xfrm>
                <a:off x="196" y="1100"/>
                <a:ext cx="2234" cy="1706"/>
                <a:chOff x="196" y="1100"/>
                <a:chExt cx="2234" cy="1706"/>
              </a:xfrm>
            </p:grpSpPr>
            <p:sp>
              <p:nvSpPr>
                <p:cNvPr id="72" name="Freeform 128"/>
                <p:cNvSpPr>
                  <a:spLocks/>
                </p:cNvSpPr>
                <p:nvPr/>
              </p:nvSpPr>
              <p:spPr bwMode="hidden">
                <a:xfrm rot="-744944">
                  <a:off x="1583" y="1359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73" name="Freeform 129"/>
                <p:cNvSpPr>
                  <a:spLocks/>
                </p:cNvSpPr>
                <p:nvPr/>
              </p:nvSpPr>
              <p:spPr bwMode="hidden">
                <a:xfrm>
                  <a:off x="1295" y="1642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74" name="Freeform 130"/>
                <p:cNvSpPr>
                  <a:spLocks/>
                </p:cNvSpPr>
                <p:nvPr/>
              </p:nvSpPr>
              <p:spPr bwMode="hidden">
                <a:xfrm>
                  <a:off x="1452" y="1100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75" name="Freeform 131"/>
                <p:cNvSpPr>
                  <a:spLocks/>
                </p:cNvSpPr>
                <p:nvPr/>
              </p:nvSpPr>
              <p:spPr bwMode="hidden">
                <a:xfrm rot="744944" flipH="1">
                  <a:off x="437" y="1510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76" name="Freeform 132"/>
                <p:cNvSpPr>
                  <a:spLocks/>
                </p:cNvSpPr>
                <p:nvPr/>
              </p:nvSpPr>
              <p:spPr bwMode="hidden">
                <a:xfrm rot="505459" flipH="1">
                  <a:off x="196" y="1235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</p:grpSp>
          <p:grpSp>
            <p:nvGrpSpPr>
              <p:cNvPr id="19" name="Group 133"/>
              <p:cNvGrpSpPr>
                <a:grpSpLocks/>
              </p:cNvGrpSpPr>
              <p:nvPr/>
            </p:nvGrpSpPr>
            <p:grpSpPr bwMode="auto">
              <a:xfrm>
                <a:off x="4660" y="0"/>
                <a:ext cx="385" cy="4308"/>
                <a:chOff x="4660" y="0"/>
                <a:chExt cx="385" cy="4308"/>
              </a:xfrm>
            </p:grpSpPr>
            <p:sp>
              <p:nvSpPr>
                <p:cNvPr id="68" name="Freeform 134"/>
                <p:cNvSpPr>
                  <a:spLocks/>
                </p:cNvSpPr>
                <p:nvPr/>
              </p:nvSpPr>
              <p:spPr bwMode="hidden">
                <a:xfrm>
                  <a:off x="4676" y="0"/>
                  <a:ext cx="369" cy="2611"/>
                </a:xfrm>
                <a:custGeom>
                  <a:avLst/>
                  <a:gdLst/>
                  <a:ahLst/>
                  <a:cxnLst>
                    <a:cxn ang="0">
                      <a:pos x="22" y="0"/>
                    </a:cxn>
                    <a:cxn ang="0">
                      <a:pos x="14" y="1622"/>
                    </a:cxn>
                    <a:cxn ang="0">
                      <a:pos x="6" y="2547"/>
                    </a:cxn>
                    <a:cxn ang="0">
                      <a:pos x="38" y="2604"/>
                    </a:cxn>
                    <a:cxn ang="0">
                      <a:pos x="184" y="2588"/>
                    </a:cxn>
                    <a:cxn ang="0">
                      <a:pos x="339" y="2596"/>
                    </a:cxn>
                    <a:cxn ang="0">
                      <a:pos x="363" y="2531"/>
                    </a:cxn>
                    <a:cxn ang="0">
                      <a:pos x="339" y="1679"/>
                    </a:cxn>
                    <a:cxn ang="0">
                      <a:pos x="339" y="0"/>
                    </a:cxn>
                    <a:cxn ang="0">
                      <a:pos x="22" y="0"/>
                    </a:cxn>
                  </a:cxnLst>
                  <a:rect l="0" t="0" r="r" b="b"/>
                  <a:pathLst>
                    <a:path w="369" h="2611">
                      <a:moveTo>
                        <a:pt x="22" y="0"/>
                      </a:moveTo>
                      <a:lnTo>
                        <a:pt x="14" y="1622"/>
                      </a:lnTo>
                      <a:cubicBezTo>
                        <a:pt x="14" y="1622"/>
                        <a:pt x="10" y="2084"/>
                        <a:pt x="6" y="2547"/>
                      </a:cubicBezTo>
                      <a:cubicBezTo>
                        <a:pt x="0" y="2588"/>
                        <a:pt x="8" y="2597"/>
                        <a:pt x="38" y="2604"/>
                      </a:cubicBezTo>
                      <a:cubicBezTo>
                        <a:pt x="68" y="2611"/>
                        <a:pt x="134" y="2589"/>
                        <a:pt x="184" y="2588"/>
                      </a:cubicBezTo>
                      <a:cubicBezTo>
                        <a:pt x="234" y="2587"/>
                        <a:pt x="309" y="2605"/>
                        <a:pt x="339" y="2596"/>
                      </a:cubicBezTo>
                      <a:cubicBezTo>
                        <a:pt x="369" y="2587"/>
                        <a:pt x="366" y="2567"/>
                        <a:pt x="363" y="2531"/>
                      </a:cubicBezTo>
                      <a:cubicBezTo>
                        <a:pt x="363" y="2378"/>
                        <a:pt x="343" y="2101"/>
                        <a:pt x="339" y="1679"/>
                      </a:cubicBezTo>
                      <a:lnTo>
                        <a:pt x="339" y="0"/>
                      </a:ln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69" name="Freeform 135"/>
                <p:cNvSpPr>
                  <a:spLocks/>
                </p:cNvSpPr>
                <p:nvPr/>
              </p:nvSpPr>
              <p:spPr bwMode="hidden">
                <a:xfrm>
                  <a:off x="4767" y="2173"/>
                  <a:ext cx="251" cy="390"/>
                </a:xfrm>
                <a:custGeom>
                  <a:avLst/>
                  <a:gdLst/>
                  <a:ahLst/>
                  <a:cxnLst>
                    <a:cxn ang="0">
                      <a:pos x="32" y="379"/>
                    </a:cxn>
                    <a:cxn ang="0">
                      <a:pos x="77" y="364"/>
                    </a:cxn>
                    <a:cxn ang="0">
                      <a:pos x="152" y="370"/>
                    </a:cxn>
                    <a:cxn ang="0">
                      <a:pos x="209" y="388"/>
                    </a:cxn>
                    <a:cxn ang="0">
                      <a:pos x="242" y="379"/>
                    </a:cxn>
                    <a:cxn ang="0">
                      <a:pos x="248" y="328"/>
                    </a:cxn>
                    <a:cxn ang="0">
                      <a:pos x="227" y="175"/>
                    </a:cxn>
                    <a:cxn ang="0">
                      <a:pos x="194" y="130"/>
                    </a:cxn>
                    <a:cxn ang="0">
                      <a:pos x="179" y="295"/>
                    </a:cxn>
                    <a:cxn ang="0">
                      <a:pos x="152" y="307"/>
                    </a:cxn>
                    <a:cxn ang="0">
                      <a:pos x="134" y="163"/>
                    </a:cxn>
                    <a:cxn ang="0">
                      <a:pos x="65" y="13"/>
                    </a:cxn>
                    <a:cxn ang="0">
                      <a:pos x="29" y="85"/>
                    </a:cxn>
                    <a:cxn ang="0">
                      <a:pos x="26" y="271"/>
                    </a:cxn>
                    <a:cxn ang="0">
                      <a:pos x="2" y="337"/>
                    </a:cxn>
                    <a:cxn ang="0">
                      <a:pos x="11" y="379"/>
                    </a:cxn>
                    <a:cxn ang="0">
                      <a:pos x="32" y="379"/>
                    </a:cxn>
                  </a:cxnLst>
                  <a:rect l="0" t="0" r="r" b="b"/>
                  <a:pathLst>
                    <a:path w="251" h="390">
                      <a:moveTo>
                        <a:pt x="32" y="379"/>
                      </a:moveTo>
                      <a:cubicBezTo>
                        <a:pt x="43" y="377"/>
                        <a:pt x="57" y="366"/>
                        <a:pt x="77" y="364"/>
                      </a:cubicBezTo>
                      <a:cubicBezTo>
                        <a:pt x="97" y="362"/>
                        <a:pt x="130" y="366"/>
                        <a:pt x="152" y="370"/>
                      </a:cubicBezTo>
                      <a:cubicBezTo>
                        <a:pt x="174" y="374"/>
                        <a:pt x="194" y="386"/>
                        <a:pt x="209" y="388"/>
                      </a:cubicBezTo>
                      <a:cubicBezTo>
                        <a:pt x="224" y="390"/>
                        <a:pt x="235" y="389"/>
                        <a:pt x="242" y="379"/>
                      </a:cubicBezTo>
                      <a:cubicBezTo>
                        <a:pt x="249" y="369"/>
                        <a:pt x="251" y="362"/>
                        <a:pt x="248" y="328"/>
                      </a:cubicBezTo>
                      <a:cubicBezTo>
                        <a:pt x="245" y="294"/>
                        <a:pt x="236" y="208"/>
                        <a:pt x="227" y="175"/>
                      </a:cubicBezTo>
                      <a:cubicBezTo>
                        <a:pt x="218" y="142"/>
                        <a:pt x="202" y="110"/>
                        <a:pt x="194" y="130"/>
                      </a:cubicBezTo>
                      <a:cubicBezTo>
                        <a:pt x="186" y="150"/>
                        <a:pt x="186" y="266"/>
                        <a:pt x="179" y="295"/>
                      </a:cubicBezTo>
                      <a:cubicBezTo>
                        <a:pt x="172" y="324"/>
                        <a:pt x="159" y="329"/>
                        <a:pt x="152" y="307"/>
                      </a:cubicBezTo>
                      <a:cubicBezTo>
                        <a:pt x="145" y="285"/>
                        <a:pt x="149" y="212"/>
                        <a:pt x="134" y="163"/>
                      </a:cubicBezTo>
                      <a:cubicBezTo>
                        <a:pt x="119" y="114"/>
                        <a:pt x="82" y="26"/>
                        <a:pt x="65" y="13"/>
                      </a:cubicBezTo>
                      <a:cubicBezTo>
                        <a:pt x="48" y="0"/>
                        <a:pt x="35" y="42"/>
                        <a:pt x="29" y="85"/>
                      </a:cubicBezTo>
                      <a:cubicBezTo>
                        <a:pt x="23" y="128"/>
                        <a:pt x="30" y="229"/>
                        <a:pt x="26" y="271"/>
                      </a:cubicBezTo>
                      <a:cubicBezTo>
                        <a:pt x="22" y="313"/>
                        <a:pt x="4" y="319"/>
                        <a:pt x="2" y="337"/>
                      </a:cubicBezTo>
                      <a:cubicBezTo>
                        <a:pt x="0" y="355"/>
                        <a:pt x="5" y="373"/>
                        <a:pt x="11" y="379"/>
                      </a:cubicBezTo>
                      <a:cubicBezTo>
                        <a:pt x="17" y="385"/>
                        <a:pt x="21" y="381"/>
                        <a:pt x="32" y="379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70" name="Freeform 136"/>
                <p:cNvSpPr>
                  <a:spLocks/>
                </p:cNvSpPr>
                <p:nvPr/>
              </p:nvSpPr>
              <p:spPr bwMode="hidden">
                <a:xfrm>
                  <a:off x="4660" y="2594"/>
                  <a:ext cx="378" cy="1714"/>
                </a:xfrm>
                <a:custGeom>
                  <a:avLst/>
                  <a:gdLst/>
                  <a:ahLst/>
                  <a:cxnLst>
                    <a:cxn ang="0">
                      <a:pos x="0" y="1714"/>
                    </a:cxn>
                    <a:cxn ang="0">
                      <a:pos x="15" y="420"/>
                    </a:cxn>
                    <a:cxn ang="0">
                      <a:pos x="19" y="63"/>
                    </a:cxn>
                    <a:cxn ang="0">
                      <a:pos x="79" y="39"/>
                    </a:cxn>
                    <a:cxn ang="0">
                      <a:pos x="202" y="18"/>
                    </a:cxn>
                    <a:cxn ang="0">
                      <a:pos x="351" y="23"/>
                    </a:cxn>
                    <a:cxn ang="0">
                      <a:pos x="366" y="120"/>
                    </a:cxn>
                    <a:cxn ang="0">
                      <a:pos x="359" y="741"/>
                    </a:cxn>
                    <a:cxn ang="0">
                      <a:pos x="351" y="1714"/>
                    </a:cxn>
                    <a:cxn ang="0">
                      <a:pos x="0" y="1714"/>
                    </a:cxn>
                  </a:cxnLst>
                  <a:rect l="0" t="0" r="r" b="b"/>
                  <a:pathLst>
                    <a:path w="378" h="1714">
                      <a:moveTo>
                        <a:pt x="0" y="1714"/>
                      </a:moveTo>
                      <a:cubicBezTo>
                        <a:pt x="15" y="1400"/>
                        <a:pt x="10" y="693"/>
                        <a:pt x="15" y="420"/>
                      </a:cubicBezTo>
                      <a:cubicBezTo>
                        <a:pt x="18" y="145"/>
                        <a:pt x="8" y="126"/>
                        <a:pt x="19" y="63"/>
                      </a:cubicBezTo>
                      <a:cubicBezTo>
                        <a:pt x="30" y="0"/>
                        <a:pt x="49" y="46"/>
                        <a:pt x="79" y="39"/>
                      </a:cubicBezTo>
                      <a:cubicBezTo>
                        <a:pt x="109" y="32"/>
                        <a:pt x="157" y="21"/>
                        <a:pt x="202" y="18"/>
                      </a:cubicBezTo>
                      <a:cubicBezTo>
                        <a:pt x="268" y="33"/>
                        <a:pt x="324" y="6"/>
                        <a:pt x="351" y="23"/>
                      </a:cubicBezTo>
                      <a:cubicBezTo>
                        <a:pt x="378" y="40"/>
                        <a:pt x="370" y="51"/>
                        <a:pt x="366" y="120"/>
                      </a:cubicBezTo>
                      <a:cubicBezTo>
                        <a:pt x="367" y="240"/>
                        <a:pt x="362" y="475"/>
                        <a:pt x="359" y="741"/>
                      </a:cubicBezTo>
                      <a:cubicBezTo>
                        <a:pt x="356" y="1007"/>
                        <a:pt x="351" y="1430"/>
                        <a:pt x="351" y="1714"/>
                      </a:cubicBezTo>
                      <a:cubicBezTo>
                        <a:pt x="351" y="1714"/>
                        <a:pt x="0" y="1714"/>
                        <a:pt x="0" y="17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71" name="Freeform 137"/>
                <p:cNvSpPr>
                  <a:spLocks/>
                </p:cNvSpPr>
                <p:nvPr/>
              </p:nvSpPr>
              <p:spPr bwMode="hidden">
                <a:xfrm>
                  <a:off x="4785" y="2643"/>
                  <a:ext cx="146" cy="154"/>
                </a:xfrm>
                <a:custGeom>
                  <a:avLst/>
                  <a:gdLst/>
                  <a:ahLst/>
                  <a:cxnLst>
                    <a:cxn ang="0">
                      <a:pos x="14" y="11"/>
                    </a:cxn>
                    <a:cxn ang="0">
                      <a:pos x="92" y="2"/>
                    </a:cxn>
                    <a:cxn ang="0">
                      <a:pos x="140" y="14"/>
                    </a:cxn>
                    <a:cxn ang="0">
                      <a:pos x="128" y="89"/>
                    </a:cxn>
                    <a:cxn ang="0">
                      <a:pos x="116" y="146"/>
                    </a:cxn>
                    <a:cxn ang="0">
                      <a:pos x="74" y="134"/>
                    </a:cxn>
                    <a:cxn ang="0">
                      <a:pos x="32" y="128"/>
                    </a:cxn>
                    <a:cxn ang="0">
                      <a:pos x="5" y="56"/>
                    </a:cxn>
                    <a:cxn ang="0">
                      <a:pos x="14" y="11"/>
                    </a:cxn>
                  </a:cxnLst>
                  <a:rect l="0" t="0" r="r" b="b"/>
                  <a:pathLst>
                    <a:path w="146" h="154">
                      <a:moveTo>
                        <a:pt x="14" y="11"/>
                      </a:moveTo>
                      <a:cubicBezTo>
                        <a:pt x="28" y="2"/>
                        <a:pt x="71" y="2"/>
                        <a:pt x="92" y="2"/>
                      </a:cubicBezTo>
                      <a:cubicBezTo>
                        <a:pt x="113" y="2"/>
                        <a:pt x="134" y="0"/>
                        <a:pt x="140" y="14"/>
                      </a:cubicBezTo>
                      <a:cubicBezTo>
                        <a:pt x="146" y="28"/>
                        <a:pt x="132" y="67"/>
                        <a:pt x="128" y="89"/>
                      </a:cubicBezTo>
                      <a:cubicBezTo>
                        <a:pt x="124" y="111"/>
                        <a:pt x="125" y="138"/>
                        <a:pt x="116" y="146"/>
                      </a:cubicBezTo>
                      <a:cubicBezTo>
                        <a:pt x="107" y="154"/>
                        <a:pt x="88" y="137"/>
                        <a:pt x="74" y="134"/>
                      </a:cubicBezTo>
                      <a:cubicBezTo>
                        <a:pt x="60" y="131"/>
                        <a:pt x="44" y="141"/>
                        <a:pt x="32" y="128"/>
                      </a:cubicBezTo>
                      <a:cubicBezTo>
                        <a:pt x="20" y="115"/>
                        <a:pt x="8" y="75"/>
                        <a:pt x="5" y="56"/>
                      </a:cubicBezTo>
                      <a:cubicBezTo>
                        <a:pt x="2" y="37"/>
                        <a:pt x="0" y="20"/>
                        <a:pt x="14" y="11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</p:grpSp>
          <p:grpSp>
            <p:nvGrpSpPr>
              <p:cNvPr id="20" name="Group 138"/>
              <p:cNvGrpSpPr>
                <a:grpSpLocks/>
              </p:cNvGrpSpPr>
              <p:nvPr/>
            </p:nvGrpSpPr>
            <p:grpSpPr bwMode="auto">
              <a:xfrm>
                <a:off x="3500" y="0"/>
                <a:ext cx="494" cy="4313"/>
                <a:chOff x="3792" y="-7"/>
                <a:chExt cx="494" cy="4328"/>
              </a:xfrm>
            </p:grpSpPr>
            <p:sp>
              <p:nvSpPr>
                <p:cNvPr id="66" name="Freeform 139"/>
                <p:cNvSpPr>
                  <a:spLocks/>
                </p:cNvSpPr>
                <p:nvPr/>
              </p:nvSpPr>
              <p:spPr bwMode="hidden">
                <a:xfrm>
                  <a:off x="3792" y="0"/>
                  <a:ext cx="416" cy="4321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18" y="406"/>
                    </a:cxn>
                    <a:cxn ang="0">
                      <a:pos x="3" y="662"/>
                    </a:cxn>
                    <a:cxn ang="0">
                      <a:pos x="8" y="713"/>
                    </a:cxn>
                    <a:cxn ang="0">
                      <a:pos x="24" y="740"/>
                    </a:cxn>
                    <a:cxn ang="0">
                      <a:pos x="42" y="758"/>
                    </a:cxn>
                    <a:cxn ang="0">
                      <a:pos x="36" y="803"/>
                    </a:cxn>
                    <a:cxn ang="0">
                      <a:pos x="12" y="824"/>
                    </a:cxn>
                    <a:cxn ang="0">
                      <a:pos x="0" y="878"/>
                    </a:cxn>
                    <a:cxn ang="0">
                      <a:pos x="9" y="2903"/>
                    </a:cxn>
                    <a:cxn ang="0">
                      <a:pos x="9" y="3276"/>
                    </a:cxn>
                    <a:cxn ang="0">
                      <a:pos x="16" y="3330"/>
                    </a:cxn>
                    <a:cxn ang="0">
                      <a:pos x="42" y="3354"/>
                    </a:cxn>
                    <a:cxn ang="0">
                      <a:pos x="51" y="3390"/>
                    </a:cxn>
                    <a:cxn ang="0">
                      <a:pos x="39" y="3427"/>
                    </a:cxn>
                    <a:cxn ang="0">
                      <a:pos x="24" y="3466"/>
                    </a:cxn>
                    <a:cxn ang="0">
                      <a:pos x="31" y="4321"/>
                    </a:cxn>
                    <a:cxn ang="0">
                      <a:pos x="102" y="4317"/>
                    </a:cxn>
                    <a:cxn ang="0">
                      <a:pos x="93" y="3529"/>
                    </a:cxn>
                    <a:cxn ang="0">
                      <a:pos x="117" y="3496"/>
                    </a:cxn>
                    <a:cxn ang="0">
                      <a:pos x="156" y="3493"/>
                    </a:cxn>
                    <a:cxn ang="0">
                      <a:pos x="297" y="3502"/>
                    </a:cxn>
                    <a:cxn ang="0">
                      <a:pos x="345" y="3502"/>
                    </a:cxn>
                    <a:cxn ang="0">
                      <a:pos x="357" y="3478"/>
                    </a:cxn>
                    <a:cxn ang="0">
                      <a:pos x="315" y="3459"/>
                    </a:cxn>
                    <a:cxn ang="0">
                      <a:pos x="128" y="3444"/>
                    </a:cxn>
                    <a:cxn ang="0">
                      <a:pos x="99" y="3430"/>
                    </a:cxn>
                    <a:cxn ang="0">
                      <a:pos x="120" y="3408"/>
                    </a:cxn>
                    <a:cxn ang="0">
                      <a:pos x="210" y="3399"/>
                    </a:cxn>
                    <a:cxn ang="0">
                      <a:pos x="337" y="3398"/>
                    </a:cxn>
                    <a:cxn ang="0">
                      <a:pos x="381" y="3381"/>
                    </a:cxn>
                    <a:cxn ang="0">
                      <a:pos x="128" y="3375"/>
                    </a:cxn>
                    <a:cxn ang="0">
                      <a:pos x="87" y="3336"/>
                    </a:cxn>
                    <a:cxn ang="0">
                      <a:pos x="68" y="3285"/>
                    </a:cxn>
                    <a:cxn ang="0">
                      <a:pos x="63" y="1525"/>
                    </a:cxn>
                    <a:cxn ang="0">
                      <a:pos x="68" y="885"/>
                    </a:cxn>
                    <a:cxn ang="0">
                      <a:pos x="84" y="851"/>
                    </a:cxn>
                    <a:cxn ang="0">
                      <a:pos x="120" y="832"/>
                    </a:cxn>
                    <a:cxn ang="0">
                      <a:pos x="405" y="825"/>
                    </a:cxn>
                    <a:cxn ang="0">
                      <a:pos x="405" y="765"/>
                    </a:cxn>
                    <a:cxn ang="0">
                      <a:pos x="203" y="765"/>
                    </a:cxn>
                    <a:cxn ang="0">
                      <a:pos x="150" y="752"/>
                    </a:cxn>
                    <a:cxn ang="0">
                      <a:pos x="105" y="728"/>
                    </a:cxn>
                    <a:cxn ang="0">
                      <a:pos x="75" y="705"/>
                    </a:cxn>
                    <a:cxn ang="0">
                      <a:pos x="60" y="645"/>
                    </a:cxn>
                    <a:cxn ang="0">
                      <a:pos x="81" y="316"/>
                    </a:cxn>
                    <a:cxn ang="0">
                      <a:pos x="81" y="0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416" h="4321">
                      <a:moveTo>
                        <a:pt x="12" y="0"/>
                      </a:moveTo>
                      <a:lnTo>
                        <a:pt x="18" y="406"/>
                      </a:lnTo>
                      <a:lnTo>
                        <a:pt x="3" y="662"/>
                      </a:lnTo>
                      <a:lnTo>
                        <a:pt x="8" y="713"/>
                      </a:lnTo>
                      <a:lnTo>
                        <a:pt x="24" y="740"/>
                      </a:lnTo>
                      <a:lnTo>
                        <a:pt x="42" y="758"/>
                      </a:lnTo>
                      <a:lnTo>
                        <a:pt x="36" y="803"/>
                      </a:lnTo>
                      <a:lnTo>
                        <a:pt x="12" y="824"/>
                      </a:lnTo>
                      <a:lnTo>
                        <a:pt x="0" y="878"/>
                      </a:lnTo>
                      <a:cubicBezTo>
                        <a:pt x="0" y="1224"/>
                        <a:pt x="8" y="2504"/>
                        <a:pt x="9" y="2903"/>
                      </a:cubicBezTo>
                      <a:cubicBezTo>
                        <a:pt x="10" y="3302"/>
                        <a:pt x="8" y="3205"/>
                        <a:pt x="9" y="3276"/>
                      </a:cubicBezTo>
                      <a:lnTo>
                        <a:pt x="16" y="3330"/>
                      </a:lnTo>
                      <a:lnTo>
                        <a:pt x="42" y="3354"/>
                      </a:lnTo>
                      <a:lnTo>
                        <a:pt x="51" y="3390"/>
                      </a:lnTo>
                      <a:lnTo>
                        <a:pt x="39" y="3427"/>
                      </a:lnTo>
                      <a:lnTo>
                        <a:pt x="24" y="3466"/>
                      </a:lnTo>
                      <a:cubicBezTo>
                        <a:pt x="23" y="3615"/>
                        <a:pt x="18" y="4179"/>
                        <a:pt x="31" y="4321"/>
                      </a:cubicBezTo>
                      <a:lnTo>
                        <a:pt x="102" y="4317"/>
                      </a:lnTo>
                      <a:cubicBezTo>
                        <a:pt x="112" y="4185"/>
                        <a:pt x="91" y="3666"/>
                        <a:pt x="93" y="3529"/>
                      </a:cubicBezTo>
                      <a:lnTo>
                        <a:pt x="117" y="3496"/>
                      </a:lnTo>
                      <a:lnTo>
                        <a:pt x="156" y="3493"/>
                      </a:lnTo>
                      <a:cubicBezTo>
                        <a:pt x="186" y="3494"/>
                        <a:pt x="266" y="3501"/>
                        <a:pt x="297" y="3502"/>
                      </a:cubicBezTo>
                      <a:cubicBezTo>
                        <a:pt x="328" y="3503"/>
                        <a:pt x="335" y="3506"/>
                        <a:pt x="345" y="3502"/>
                      </a:cubicBezTo>
                      <a:cubicBezTo>
                        <a:pt x="355" y="3498"/>
                        <a:pt x="362" y="3485"/>
                        <a:pt x="357" y="3478"/>
                      </a:cubicBezTo>
                      <a:cubicBezTo>
                        <a:pt x="352" y="3471"/>
                        <a:pt x="353" y="3465"/>
                        <a:pt x="315" y="3459"/>
                      </a:cubicBezTo>
                      <a:cubicBezTo>
                        <a:pt x="277" y="3453"/>
                        <a:pt x="164" y="3449"/>
                        <a:pt x="128" y="3444"/>
                      </a:cubicBezTo>
                      <a:cubicBezTo>
                        <a:pt x="92" y="3439"/>
                        <a:pt x="100" y="3436"/>
                        <a:pt x="99" y="3430"/>
                      </a:cubicBezTo>
                      <a:cubicBezTo>
                        <a:pt x="98" y="3424"/>
                        <a:pt x="102" y="3413"/>
                        <a:pt x="120" y="3408"/>
                      </a:cubicBezTo>
                      <a:lnTo>
                        <a:pt x="210" y="3399"/>
                      </a:lnTo>
                      <a:cubicBezTo>
                        <a:pt x="246" y="3397"/>
                        <a:pt x="309" y="3401"/>
                        <a:pt x="337" y="3398"/>
                      </a:cubicBezTo>
                      <a:cubicBezTo>
                        <a:pt x="365" y="3395"/>
                        <a:pt x="416" y="3385"/>
                        <a:pt x="381" y="3381"/>
                      </a:cubicBezTo>
                      <a:cubicBezTo>
                        <a:pt x="346" y="3377"/>
                        <a:pt x="177" y="3382"/>
                        <a:pt x="128" y="3375"/>
                      </a:cubicBezTo>
                      <a:lnTo>
                        <a:pt x="87" y="3336"/>
                      </a:lnTo>
                      <a:lnTo>
                        <a:pt x="68" y="3285"/>
                      </a:lnTo>
                      <a:cubicBezTo>
                        <a:pt x="64" y="2983"/>
                        <a:pt x="63" y="1925"/>
                        <a:pt x="63" y="1525"/>
                      </a:cubicBezTo>
                      <a:lnTo>
                        <a:pt x="68" y="885"/>
                      </a:lnTo>
                      <a:lnTo>
                        <a:pt x="84" y="851"/>
                      </a:lnTo>
                      <a:lnTo>
                        <a:pt x="120" y="832"/>
                      </a:lnTo>
                      <a:lnTo>
                        <a:pt x="405" y="825"/>
                      </a:lnTo>
                      <a:lnTo>
                        <a:pt x="405" y="765"/>
                      </a:lnTo>
                      <a:lnTo>
                        <a:pt x="203" y="765"/>
                      </a:lnTo>
                      <a:lnTo>
                        <a:pt x="150" y="752"/>
                      </a:lnTo>
                      <a:lnTo>
                        <a:pt x="105" y="728"/>
                      </a:lnTo>
                      <a:lnTo>
                        <a:pt x="75" y="705"/>
                      </a:lnTo>
                      <a:lnTo>
                        <a:pt x="60" y="645"/>
                      </a:lnTo>
                      <a:lnTo>
                        <a:pt x="81" y="316"/>
                      </a:lnTo>
                      <a:lnTo>
                        <a:pt x="81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67" name="Freeform 140"/>
                <p:cNvSpPr>
                  <a:spLocks/>
                </p:cNvSpPr>
                <p:nvPr/>
              </p:nvSpPr>
              <p:spPr bwMode="hidden">
                <a:xfrm>
                  <a:off x="4099" y="-7"/>
                  <a:ext cx="187" cy="4323"/>
                </a:xfrm>
                <a:custGeom>
                  <a:avLst/>
                  <a:gdLst/>
                  <a:ahLst/>
                  <a:cxnLst>
                    <a:cxn ang="0">
                      <a:pos x="142" y="0"/>
                    </a:cxn>
                    <a:cxn ang="0">
                      <a:pos x="157" y="658"/>
                    </a:cxn>
                    <a:cxn ang="0">
                      <a:pos x="142" y="733"/>
                    </a:cxn>
                    <a:cxn ang="0">
                      <a:pos x="90" y="763"/>
                    </a:cxn>
                    <a:cxn ang="0">
                      <a:pos x="53" y="792"/>
                    </a:cxn>
                    <a:cxn ang="0">
                      <a:pos x="83" y="830"/>
                    </a:cxn>
                    <a:cxn ang="0">
                      <a:pos x="127" y="837"/>
                    </a:cxn>
                    <a:cxn ang="0">
                      <a:pos x="157" y="875"/>
                    </a:cxn>
                    <a:cxn ang="0">
                      <a:pos x="157" y="1152"/>
                    </a:cxn>
                    <a:cxn ang="0">
                      <a:pos x="135" y="1466"/>
                    </a:cxn>
                    <a:cxn ang="0">
                      <a:pos x="135" y="2573"/>
                    </a:cxn>
                    <a:cxn ang="0">
                      <a:pos x="165" y="3037"/>
                    </a:cxn>
                    <a:cxn ang="0">
                      <a:pos x="180" y="3298"/>
                    </a:cxn>
                    <a:cxn ang="0">
                      <a:pos x="142" y="3418"/>
                    </a:cxn>
                    <a:cxn ang="0">
                      <a:pos x="150" y="3463"/>
                    </a:cxn>
                    <a:cxn ang="0">
                      <a:pos x="172" y="3523"/>
                    </a:cxn>
                    <a:cxn ang="0">
                      <a:pos x="187" y="3807"/>
                    </a:cxn>
                    <a:cxn ang="0">
                      <a:pos x="187" y="4323"/>
                    </a:cxn>
                    <a:cxn ang="0">
                      <a:pos x="120" y="4316"/>
                    </a:cxn>
                    <a:cxn ang="0">
                      <a:pos x="105" y="3605"/>
                    </a:cxn>
                    <a:cxn ang="0">
                      <a:pos x="68" y="3463"/>
                    </a:cxn>
                    <a:cxn ang="0">
                      <a:pos x="83" y="3381"/>
                    </a:cxn>
                    <a:cxn ang="0">
                      <a:pos x="127" y="3313"/>
                    </a:cxn>
                    <a:cxn ang="0">
                      <a:pos x="98" y="3081"/>
                    </a:cxn>
                    <a:cxn ang="0">
                      <a:pos x="83" y="2573"/>
                    </a:cxn>
                    <a:cxn ang="0">
                      <a:pos x="83" y="1825"/>
                    </a:cxn>
                    <a:cxn ang="0">
                      <a:pos x="75" y="1264"/>
                    </a:cxn>
                    <a:cxn ang="0">
                      <a:pos x="83" y="950"/>
                    </a:cxn>
                    <a:cxn ang="0">
                      <a:pos x="38" y="852"/>
                    </a:cxn>
                    <a:cxn ang="0">
                      <a:pos x="0" y="807"/>
                    </a:cxn>
                    <a:cxn ang="0">
                      <a:pos x="75" y="718"/>
                    </a:cxn>
                    <a:cxn ang="0">
                      <a:pos x="105" y="605"/>
                    </a:cxn>
                    <a:cxn ang="0">
                      <a:pos x="90" y="119"/>
                    </a:cxn>
                    <a:cxn ang="0">
                      <a:pos x="75" y="7"/>
                    </a:cxn>
                    <a:cxn ang="0">
                      <a:pos x="142" y="0"/>
                    </a:cxn>
                  </a:cxnLst>
                  <a:rect l="0" t="0" r="r" b="b"/>
                  <a:pathLst>
                    <a:path w="187" h="4323">
                      <a:moveTo>
                        <a:pt x="142" y="0"/>
                      </a:moveTo>
                      <a:lnTo>
                        <a:pt x="157" y="658"/>
                      </a:lnTo>
                      <a:lnTo>
                        <a:pt x="142" y="733"/>
                      </a:lnTo>
                      <a:lnTo>
                        <a:pt x="90" y="763"/>
                      </a:lnTo>
                      <a:lnTo>
                        <a:pt x="53" y="792"/>
                      </a:lnTo>
                      <a:lnTo>
                        <a:pt x="83" y="830"/>
                      </a:lnTo>
                      <a:lnTo>
                        <a:pt x="127" y="837"/>
                      </a:lnTo>
                      <a:lnTo>
                        <a:pt x="157" y="875"/>
                      </a:lnTo>
                      <a:lnTo>
                        <a:pt x="157" y="1152"/>
                      </a:lnTo>
                      <a:lnTo>
                        <a:pt x="135" y="1466"/>
                      </a:lnTo>
                      <a:lnTo>
                        <a:pt x="135" y="2573"/>
                      </a:lnTo>
                      <a:lnTo>
                        <a:pt x="165" y="3037"/>
                      </a:lnTo>
                      <a:lnTo>
                        <a:pt x="180" y="3298"/>
                      </a:lnTo>
                      <a:lnTo>
                        <a:pt x="142" y="3418"/>
                      </a:lnTo>
                      <a:lnTo>
                        <a:pt x="150" y="3463"/>
                      </a:lnTo>
                      <a:lnTo>
                        <a:pt x="172" y="3523"/>
                      </a:lnTo>
                      <a:lnTo>
                        <a:pt x="187" y="3807"/>
                      </a:lnTo>
                      <a:lnTo>
                        <a:pt x="187" y="4323"/>
                      </a:lnTo>
                      <a:lnTo>
                        <a:pt x="120" y="4316"/>
                      </a:lnTo>
                      <a:lnTo>
                        <a:pt x="105" y="3605"/>
                      </a:lnTo>
                      <a:lnTo>
                        <a:pt x="68" y="3463"/>
                      </a:lnTo>
                      <a:lnTo>
                        <a:pt x="83" y="3381"/>
                      </a:lnTo>
                      <a:lnTo>
                        <a:pt x="127" y="3313"/>
                      </a:lnTo>
                      <a:lnTo>
                        <a:pt x="98" y="3081"/>
                      </a:lnTo>
                      <a:lnTo>
                        <a:pt x="83" y="2573"/>
                      </a:lnTo>
                      <a:lnTo>
                        <a:pt x="83" y="1825"/>
                      </a:lnTo>
                      <a:lnTo>
                        <a:pt x="75" y="1264"/>
                      </a:lnTo>
                      <a:lnTo>
                        <a:pt x="83" y="950"/>
                      </a:lnTo>
                      <a:lnTo>
                        <a:pt x="38" y="852"/>
                      </a:lnTo>
                      <a:lnTo>
                        <a:pt x="0" y="807"/>
                      </a:lnTo>
                      <a:lnTo>
                        <a:pt x="75" y="718"/>
                      </a:lnTo>
                      <a:lnTo>
                        <a:pt x="105" y="605"/>
                      </a:lnTo>
                      <a:lnTo>
                        <a:pt x="90" y="119"/>
                      </a:lnTo>
                      <a:lnTo>
                        <a:pt x="75" y="7"/>
                      </a:lnTo>
                      <a:lnTo>
                        <a:pt x="142" y="0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</p:grpSp>
          <p:grpSp>
            <p:nvGrpSpPr>
              <p:cNvPr id="21" name="Group 141"/>
              <p:cNvGrpSpPr>
                <a:grpSpLocks/>
              </p:cNvGrpSpPr>
              <p:nvPr/>
            </p:nvGrpSpPr>
            <p:grpSpPr bwMode="auto">
              <a:xfrm>
                <a:off x="2958" y="1201"/>
                <a:ext cx="1763" cy="1448"/>
                <a:chOff x="3387" y="1456"/>
                <a:chExt cx="1707" cy="1402"/>
              </a:xfrm>
            </p:grpSpPr>
            <p:sp>
              <p:nvSpPr>
                <p:cNvPr id="63" name="Freeform 142"/>
                <p:cNvSpPr>
                  <a:spLocks/>
                </p:cNvSpPr>
                <p:nvPr/>
              </p:nvSpPr>
              <p:spPr bwMode="hidden">
                <a:xfrm rot="21428822" flipH="1">
                  <a:off x="3387" y="1657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64" name="Freeform 143"/>
                <p:cNvSpPr>
                  <a:spLocks/>
                </p:cNvSpPr>
                <p:nvPr/>
              </p:nvSpPr>
              <p:spPr bwMode="hidden">
                <a:xfrm rot="-744944">
                  <a:off x="4388" y="145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65" name="Freeform 144"/>
                <p:cNvSpPr>
                  <a:spLocks/>
                </p:cNvSpPr>
                <p:nvPr/>
              </p:nvSpPr>
              <p:spPr bwMode="hidden">
                <a:xfrm>
                  <a:off x="4086" y="1694"/>
                  <a:ext cx="472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</p:grpSp>
          <p:sp>
            <p:nvSpPr>
              <p:cNvPr id="22" name="Freeform 145"/>
              <p:cNvSpPr>
                <a:spLocks/>
              </p:cNvSpPr>
              <p:nvPr/>
            </p:nvSpPr>
            <p:spPr bwMode="hidden">
              <a:xfrm rot="21428822" flipH="1">
                <a:off x="4882" y="660"/>
                <a:ext cx="496" cy="713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charset="-120"/>
                </a:endParaRPr>
              </a:p>
            </p:txBody>
          </p:sp>
          <p:sp>
            <p:nvSpPr>
              <p:cNvPr id="23" name="Freeform 146"/>
              <p:cNvSpPr>
                <a:spLocks/>
              </p:cNvSpPr>
              <p:nvPr/>
            </p:nvSpPr>
            <p:spPr bwMode="hidden">
              <a:xfrm>
                <a:off x="5541" y="574"/>
                <a:ext cx="216" cy="365"/>
              </a:xfrm>
              <a:custGeom>
                <a:avLst/>
                <a:gdLst/>
                <a:ahLst/>
                <a:cxnLst>
                  <a:cxn ang="0">
                    <a:pos x="39" y="8"/>
                  </a:cxn>
                  <a:cxn ang="0">
                    <a:pos x="213" y="23"/>
                  </a:cxn>
                  <a:cxn ang="0">
                    <a:pos x="216" y="146"/>
                  </a:cxn>
                  <a:cxn ang="0">
                    <a:pos x="84" y="66"/>
                  </a:cxn>
                  <a:cxn ang="0">
                    <a:pos x="72" y="85"/>
                  </a:cxn>
                  <a:cxn ang="0">
                    <a:pos x="169" y="147"/>
                  </a:cxn>
                  <a:cxn ang="0">
                    <a:pos x="213" y="194"/>
                  </a:cxn>
                  <a:cxn ang="0">
                    <a:pos x="216" y="365"/>
                  </a:cxn>
                  <a:cxn ang="0">
                    <a:pos x="45" y="192"/>
                  </a:cxn>
                  <a:cxn ang="0">
                    <a:pos x="1" y="68"/>
                  </a:cxn>
                  <a:cxn ang="0">
                    <a:pos x="39" y="8"/>
                  </a:cxn>
                </a:cxnLst>
                <a:rect l="0" t="0" r="r" b="b"/>
                <a:pathLst>
                  <a:path w="216" h="365">
                    <a:moveTo>
                      <a:pt x="39" y="8"/>
                    </a:moveTo>
                    <a:cubicBezTo>
                      <a:pt x="74" y="1"/>
                      <a:pt x="183" y="0"/>
                      <a:pt x="213" y="23"/>
                    </a:cubicBezTo>
                    <a:lnTo>
                      <a:pt x="216" y="146"/>
                    </a:lnTo>
                    <a:cubicBezTo>
                      <a:pt x="195" y="153"/>
                      <a:pt x="108" y="76"/>
                      <a:pt x="84" y="66"/>
                    </a:cubicBezTo>
                    <a:cubicBezTo>
                      <a:pt x="60" y="56"/>
                      <a:pt x="58" y="72"/>
                      <a:pt x="72" y="85"/>
                    </a:cubicBezTo>
                    <a:cubicBezTo>
                      <a:pt x="86" y="99"/>
                      <a:pt x="146" y="129"/>
                      <a:pt x="169" y="147"/>
                    </a:cubicBezTo>
                    <a:cubicBezTo>
                      <a:pt x="192" y="165"/>
                      <a:pt x="205" y="158"/>
                      <a:pt x="213" y="194"/>
                    </a:cubicBezTo>
                    <a:lnTo>
                      <a:pt x="216" y="365"/>
                    </a:lnTo>
                    <a:cubicBezTo>
                      <a:pt x="188" y="365"/>
                      <a:pt x="81" y="242"/>
                      <a:pt x="45" y="192"/>
                    </a:cubicBezTo>
                    <a:cubicBezTo>
                      <a:pt x="9" y="142"/>
                      <a:pt x="2" y="98"/>
                      <a:pt x="1" y="68"/>
                    </a:cubicBezTo>
                    <a:cubicBezTo>
                      <a:pt x="0" y="37"/>
                      <a:pt x="3" y="16"/>
                      <a:pt x="39" y="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charset="-120"/>
                </a:endParaRPr>
              </a:p>
            </p:txBody>
          </p:sp>
          <p:sp>
            <p:nvSpPr>
              <p:cNvPr id="24" name="Freeform 147"/>
              <p:cNvSpPr>
                <a:spLocks/>
              </p:cNvSpPr>
              <p:nvPr/>
            </p:nvSpPr>
            <p:spPr bwMode="hidden">
              <a:xfrm>
                <a:off x="5373" y="686"/>
                <a:ext cx="334" cy="819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charset="-120"/>
                </a:endParaRPr>
              </a:p>
            </p:txBody>
          </p:sp>
          <p:grpSp>
            <p:nvGrpSpPr>
              <p:cNvPr id="25" name="Group 148"/>
              <p:cNvGrpSpPr>
                <a:grpSpLocks/>
              </p:cNvGrpSpPr>
              <p:nvPr/>
            </p:nvGrpSpPr>
            <p:grpSpPr bwMode="auto">
              <a:xfrm>
                <a:off x="4356" y="2717"/>
                <a:ext cx="1199" cy="985"/>
                <a:chOff x="3387" y="1456"/>
                <a:chExt cx="1707" cy="1402"/>
              </a:xfrm>
            </p:grpSpPr>
            <p:sp>
              <p:nvSpPr>
                <p:cNvPr id="60" name="Freeform 149"/>
                <p:cNvSpPr>
                  <a:spLocks/>
                </p:cNvSpPr>
                <p:nvPr/>
              </p:nvSpPr>
              <p:spPr bwMode="hidden">
                <a:xfrm rot="21428822" flipH="1">
                  <a:off x="3387" y="1657"/>
                  <a:ext cx="706" cy="1015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61" name="Freeform 150"/>
                <p:cNvSpPr>
                  <a:spLocks/>
                </p:cNvSpPr>
                <p:nvPr/>
              </p:nvSpPr>
              <p:spPr bwMode="hidden">
                <a:xfrm rot="-744944">
                  <a:off x="4388" y="1456"/>
                  <a:ext cx="706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62" name="Freeform 151"/>
                <p:cNvSpPr>
                  <a:spLocks/>
                </p:cNvSpPr>
                <p:nvPr/>
              </p:nvSpPr>
              <p:spPr bwMode="hidden">
                <a:xfrm>
                  <a:off x="4086" y="1694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</p:grpSp>
          <p:grpSp>
            <p:nvGrpSpPr>
              <p:cNvPr id="26" name="Group 152"/>
              <p:cNvGrpSpPr>
                <a:grpSpLocks/>
              </p:cNvGrpSpPr>
              <p:nvPr/>
            </p:nvGrpSpPr>
            <p:grpSpPr bwMode="auto">
              <a:xfrm>
                <a:off x="1480" y="3480"/>
                <a:ext cx="931" cy="765"/>
                <a:chOff x="3387" y="1456"/>
                <a:chExt cx="1707" cy="1402"/>
              </a:xfrm>
            </p:grpSpPr>
            <p:sp>
              <p:nvSpPr>
                <p:cNvPr id="57" name="Freeform 153"/>
                <p:cNvSpPr>
                  <a:spLocks/>
                </p:cNvSpPr>
                <p:nvPr/>
              </p:nvSpPr>
              <p:spPr bwMode="hidden">
                <a:xfrm rot="21428822" flipH="1">
                  <a:off x="3387" y="1658"/>
                  <a:ext cx="706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58" name="Freeform 154"/>
                <p:cNvSpPr>
                  <a:spLocks/>
                </p:cNvSpPr>
                <p:nvPr/>
              </p:nvSpPr>
              <p:spPr bwMode="hidden">
                <a:xfrm rot="-744944">
                  <a:off x="4388" y="1456"/>
                  <a:ext cx="706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59" name="Freeform 155"/>
                <p:cNvSpPr>
                  <a:spLocks/>
                </p:cNvSpPr>
                <p:nvPr/>
              </p:nvSpPr>
              <p:spPr bwMode="hidden">
                <a:xfrm>
                  <a:off x="4086" y="1694"/>
                  <a:ext cx="475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</p:grpSp>
          <p:sp>
            <p:nvSpPr>
              <p:cNvPr id="27" name="Freeform 156"/>
              <p:cNvSpPr>
                <a:spLocks/>
              </p:cNvSpPr>
              <p:nvPr/>
            </p:nvSpPr>
            <p:spPr bwMode="hidden">
              <a:xfrm rot="-744944">
                <a:off x="818" y="3141"/>
                <a:ext cx="527" cy="756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charset="-120"/>
                </a:endParaRPr>
              </a:p>
            </p:txBody>
          </p:sp>
          <p:sp>
            <p:nvSpPr>
              <p:cNvPr id="28" name="Freeform 157"/>
              <p:cNvSpPr>
                <a:spLocks/>
              </p:cNvSpPr>
              <p:nvPr/>
            </p:nvSpPr>
            <p:spPr bwMode="hidden">
              <a:xfrm>
                <a:off x="604" y="3352"/>
                <a:ext cx="353" cy="868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charset="-120"/>
                </a:endParaRPr>
              </a:p>
            </p:txBody>
          </p:sp>
          <p:sp>
            <p:nvSpPr>
              <p:cNvPr id="29" name="Freeform 158"/>
              <p:cNvSpPr>
                <a:spLocks/>
              </p:cNvSpPr>
              <p:nvPr/>
            </p:nvSpPr>
            <p:spPr bwMode="hidden">
              <a:xfrm>
                <a:off x="721" y="2948"/>
                <a:ext cx="729" cy="248"/>
              </a:xfrm>
              <a:custGeom>
                <a:avLst/>
                <a:gdLst/>
                <a:ahLst/>
                <a:cxnLst>
                  <a:cxn ang="0">
                    <a:pos x="96" y="464"/>
                  </a:cxn>
                  <a:cxn ang="0">
                    <a:pos x="48" y="368"/>
                  </a:cxn>
                  <a:cxn ang="0">
                    <a:pos x="96" y="224"/>
                  </a:cxn>
                  <a:cxn ang="0">
                    <a:pos x="384" y="32"/>
                  </a:cxn>
                  <a:cxn ang="0">
                    <a:pos x="960" y="32"/>
                  </a:cxn>
                  <a:cxn ang="0">
                    <a:pos x="1584" y="224"/>
                  </a:cxn>
                  <a:cxn ang="0">
                    <a:pos x="1920" y="416"/>
                  </a:cxn>
                  <a:cxn ang="0">
                    <a:pos x="2004" y="544"/>
                  </a:cxn>
                  <a:cxn ang="0">
                    <a:pos x="1824" y="560"/>
                  </a:cxn>
                  <a:cxn ang="0">
                    <a:pos x="1488" y="464"/>
                  </a:cxn>
                  <a:cxn ang="0">
                    <a:pos x="960" y="320"/>
                  </a:cxn>
                  <a:cxn ang="0">
                    <a:pos x="480" y="320"/>
                  </a:cxn>
                  <a:cxn ang="0">
                    <a:pos x="336" y="368"/>
                  </a:cxn>
                  <a:cxn ang="0">
                    <a:pos x="336" y="416"/>
                  </a:cxn>
                  <a:cxn ang="0">
                    <a:pos x="528" y="368"/>
                  </a:cxn>
                  <a:cxn ang="0">
                    <a:pos x="960" y="368"/>
                  </a:cxn>
                  <a:cxn ang="0">
                    <a:pos x="1584" y="560"/>
                  </a:cxn>
                  <a:cxn ang="0">
                    <a:pos x="1632" y="608"/>
                  </a:cxn>
                  <a:cxn ang="0">
                    <a:pos x="1392" y="656"/>
                  </a:cxn>
                  <a:cxn ang="0">
                    <a:pos x="624" y="656"/>
                  </a:cxn>
                  <a:cxn ang="0">
                    <a:pos x="96" y="464"/>
                  </a:cxn>
                </a:cxnLst>
                <a:rect l="0" t="0" r="r" b="b"/>
                <a:pathLst>
                  <a:path w="2020" h="688">
                    <a:moveTo>
                      <a:pt x="96" y="464"/>
                    </a:moveTo>
                    <a:cubicBezTo>
                      <a:pt x="0" y="416"/>
                      <a:pt x="48" y="408"/>
                      <a:pt x="48" y="368"/>
                    </a:cubicBezTo>
                    <a:cubicBezTo>
                      <a:pt x="48" y="328"/>
                      <a:pt x="40" y="280"/>
                      <a:pt x="96" y="224"/>
                    </a:cubicBezTo>
                    <a:cubicBezTo>
                      <a:pt x="152" y="168"/>
                      <a:pt x="240" y="64"/>
                      <a:pt x="384" y="32"/>
                    </a:cubicBezTo>
                    <a:cubicBezTo>
                      <a:pt x="528" y="0"/>
                      <a:pt x="760" y="0"/>
                      <a:pt x="960" y="32"/>
                    </a:cubicBezTo>
                    <a:cubicBezTo>
                      <a:pt x="1160" y="64"/>
                      <a:pt x="1424" y="160"/>
                      <a:pt x="1584" y="224"/>
                    </a:cubicBezTo>
                    <a:cubicBezTo>
                      <a:pt x="1744" y="288"/>
                      <a:pt x="1850" y="363"/>
                      <a:pt x="1920" y="416"/>
                    </a:cubicBezTo>
                    <a:cubicBezTo>
                      <a:pt x="1990" y="469"/>
                      <a:pt x="2020" y="520"/>
                      <a:pt x="2004" y="544"/>
                    </a:cubicBezTo>
                    <a:cubicBezTo>
                      <a:pt x="1988" y="568"/>
                      <a:pt x="1910" y="573"/>
                      <a:pt x="1824" y="560"/>
                    </a:cubicBezTo>
                    <a:cubicBezTo>
                      <a:pt x="1738" y="547"/>
                      <a:pt x="1632" y="504"/>
                      <a:pt x="1488" y="464"/>
                    </a:cubicBezTo>
                    <a:cubicBezTo>
                      <a:pt x="1344" y="424"/>
                      <a:pt x="1128" y="344"/>
                      <a:pt x="960" y="320"/>
                    </a:cubicBezTo>
                    <a:cubicBezTo>
                      <a:pt x="792" y="296"/>
                      <a:pt x="584" y="312"/>
                      <a:pt x="480" y="320"/>
                    </a:cubicBezTo>
                    <a:cubicBezTo>
                      <a:pt x="376" y="328"/>
                      <a:pt x="360" y="352"/>
                      <a:pt x="336" y="368"/>
                    </a:cubicBezTo>
                    <a:cubicBezTo>
                      <a:pt x="312" y="384"/>
                      <a:pt x="304" y="416"/>
                      <a:pt x="336" y="416"/>
                    </a:cubicBezTo>
                    <a:cubicBezTo>
                      <a:pt x="368" y="416"/>
                      <a:pt x="424" y="376"/>
                      <a:pt x="528" y="368"/>
                    </a:cubicBezTo>
                    <a:cubicBezTo>
                      <a:pt x="632" y="360"/>
                      <a:pt x="784" y="336"/>
                      <a:pt x="960" y="368"/>
                    </a:cubicBezTo>
                    <a:cubicBezTo>
                      <a:pt x="1136" y="400"/>
                      <a:pt x="1472" y="520"/>
                      <a:pt x="1584" y="560"/>
                    </a:cubicBezTo>
                    <a:cubicBezTo>
                      <a:pt x="1696" y="600"/>
                      <a:pt x="1664" y="592"/>
                      <a:pt x="1632" y="608"/>
                    </a:cubicBezTo>
                    <a:cubicBezTo>
                      <a:pt x="1600" y="624"/>
                      <a:pt x="1560" y="648"/>
                      <a:pt x="1392" y="656"/>
                    </a:cubicBezTo>
                    <a:cubicBezTo>
                      <a:pt x="1224" y="664"/>
                      <a:pt x="840" y="688"/>
                      <a:pt x="624" y="656"/>
                    </a:cubicBezTo>
                    <a:cubicBezTo>
                      <a:pt x="408" y="624"/>
                      <a:pt x="192" y="512"/>
                      <a:pt x="96" y="464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charset="-120"/>
                </a:endParaRPr>
              </a:p>
            </p:txBody>
          </p:sp>
          <p:sp>
            <p:nvSpPr>
              <p:cNvPr id="30" name="Freeform 159"/>
              <p:cNvSpPr>
                <a:spLocks/>
              </p:cNvSpPr>
              <p:nvPr/>
            </p:nvSpPr>
            <p:spPr bwMode="hidden">
              <a:xfrm>
                <a:off x="0" y="3278"/>
                <a:ext cx="537" cy="619"/>
              </a:xfrm>
              <a:custGeom>
                <a:avLst/>
                <a:gdLst/>
                <a:ahLst/>
                <a:cxnLst>
                  <a:cxn ang="0">
                    <a:pos x="497" y="43"/>
                  </a:cxn>
                  <a:cxn ang="0">
                    <a:pos x="315" y="58"/>
                  </a:cxn>
                  <a:cxn ang="0">
                    <a:pos x="0" y="388"/>
                  </a:cxn>
                  <a:cxn ang="0">
                    <a:pos x="3" y="520"/>
                  </a:cxn>
                  <a:cxn ang="0">
                    <a:pos x="119" y="387"/>
                  </a:cxn>
                  <a:cxn ang="0">
                    <a:pos x="302" y="197"/>
                  </a:cxn>
                  <a:cxn ang="0">
                    <a:pos x="447" y="104"/>
                  </a:cxn>
                  <a:cxn ang="0">
                    <a:pos x="460" y="124"/>
                  </a:cxn>
                  <a:cxn ang="0">
                    <a:pos x="357" y="191"/>
                  </a:cxn>
                  <a:cxn ang="0">
                    <a:pos x="221" y="322"/>
                  </a:cxn>
                  <a:cxn ang="0">
                    <a:pos x="0" y="562"/>
                  </a:cxn>
                  <a:cxn ang="0">
                    <a:pos x="0" y="619"/>
                  </a:cxn>
                  <a:cxn ang="0">
                    <a:pos x="264" y="455"/>
                  </a:cxn>
                  <a:cxn ang="0">
                    <a:pos x="488" y="238"/>
                  </a:cxn>
                  <a:cxn ang="0">
                    <a:pos x="536" y="106"/>
                  </a:cxn>
                  <a:cxn ang="0">
                    <a:pos x="497" y="43"/>
                  </a:cxn>
                </a:cxnLst>
                <a:rect l="0" t="0" r="r" b="b"/>
                <a:pathLst>
                  <a:path w="537" h="619">
                    <a:moveTo>
                      <a:pt x="497" y="43"/>
                    </a:moveTo>
                    <a:cubicBezTo>
                      <a:pt x="459" y="35"/>
                      <a:pt x="398" y="0"/>
                      <a:pt x="315" y="58"/>
                    </a:cubicBezTo>
                    <a:cubicBezTo>
                      <a:pt x="232" y="116"/>
                      <a:pt x="52" y="311"/>
                      <a:pt x="0" y="388"/>
                    </a:cubicBezTo>
                    <a:lnTo>
                      <a:pt x="3" y="520"/>
                    </a:lnTo>
                    <a:cubicBezTo>
                      <a:pt x="23" y="520"/>
                      <a:pt x="69" y="441"/>
                      <a:pt x="119" y="387"/>
                    </a:cubicBezTo>
                    <a:cubicBezTo>
                      <a:pt x="169" y="333"/>
                      <a:pt x="248" y="243"/>
                      <a:pt x="302" y="197"/>
                    </a:cubicBezTo>
                    <a:cubicBezTo>
                      <a:pt x="357" y="150"/>
                      <a:pt x="421" y="116"/>
                      <a:pt x="447" y="104"/>
                    </a:cubicBezTo>
                    <a:cubicBezTo>
                      <a:pt x="473" y="92"/>
                      <a:pt x="476" y="110"/>
                      <a:pt x="460" y="124"/>
                    </a:cubicBezTo>
                    <a:cubicBezTo>
                      <a:pt x="446" y="140"/>
                      <a:pt x="396" y="158"/>
                      <a:pt x="357" y="191"/>
                    </a:cubicBezTo>
                    <a:cubicBezTo>
                      <a:pt x="317" y="224"/>
                      <a:pt x="280" y="260"/>
                      <a:pt x="221" y="322"/>
                    </a:cubicBezTo>
                    <a:cubicBezTo>
                      <a:pt x="162" y="384"/>
                      <a:pt x="37" y="513"/>
                      <a:pt x="0" y="562"/>
                    </a:cubicBezTo>
                    <a:lnTo>
                      <a:pt x="0" y="619"/>
                    </a:lnTo>
                    <a:cubicBezTo>
                      <a:pt x="44" y="601"/>
                      <a:pt x="183" y="518"/>
                      <a:pt x="264" y="455"/>
                    </a:cubicBezTo>
                    <a:cubicBezTo>
                      <a:pt x="345" y="392"/>
                      <a:pt x="443" y="296"/>
                      <a:pt x="488" y="238"/>
                    </a:cubicBezTo>
                    <a:cubicBezTo>
                      <a:pt x="534" y="180"/>
                      <a:pt x="534" y="138"/>
                      <a:pt x="536" y="106"/>
                    </a:cubicBezTo>
                    <a:cubicBezTo>
                      <a:pt x="537" y="74"/>
                      <a:pt x="533" y="51"/>
                      <a:pt x="497" y="43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charset="-120"/>
                </a:endParaRPr>
              </a:p>
            </p:txBody>
          </p:sp>
          <p:sp>
            <p:nvSpPr>
              <p:cNvPr id="31" name="Freeform 160"/>
              <p:cNvSpPr>
                <a:spLocks/>
              </p:cNvSpPr>
              <p:nvPr/>
            </p:nvSpPr>
            <p:spPr bwMode="hidden">
              <a:xfrm>
                <a:off x="0" y="3063"/>
                <a:ext cx="506" cy="242"/>
              </a:xfrm>
              <a:custGeom>
                <a:avLst/>
                <a:gdLst/>
                <a:ahLst/>
                <a:cxnLst>
                  <a:cxn ang="0">
                    <a:pos x="469" y="200"/>
                  </a:cxn>
                  <a:cxn ang="0">
                    <a:pos x="492" y="168"/>
                  </a:cxn>
                  <a:cxn ang="0">
                    <a:pos x="481" y="114"/>
                  </a:cxn>
                  <a:cxn ang="0">
                    <a:pos x="389" y="31"/>
                  </a:cxn>
                  <a:cxn ang="0">
                    <a:pos x="184" y="1"/>
                  </a:cxn>
                  <a:cxn ang="0">
                    <a:pos x="3" y="24"/>
                  </a:cxn>
                  <a:cxn ang="0">
                    <a:pos x="0" y="114"/>
                  </a:cxn>
                  <a:cxn ang="0">
                    <a:pos x="169" y="103"/>
                  </a:cxn>
                  <a:cxn ang="0">
                    <a:pos x="340" y="129"/>
                  </a:cxn>
                  <a:cxn ang="0">
                    <a:pos x="389" y="153"/>
                  </a:cxn>
                  <a:cxn ang="0">
                    <a:pos x="386" y="170"/>
                  </a:cxn>
                  <a:cxn ang="0">
                    <a:pos x="319" y="143"/>
                  </a:cxn>
                  <a:cxn ang="0">
                    <a:pos x="166" y="120"/>
                  </a:cxn>
                  <a:cxn ang="0">
                    <a:pos x="3" y="144"/>
                  </a:cxn>
                  <a:cxn ang="0">
                    <a:pos x="6" y="204"/>
                  </a:cxn>
                  <a:cxn ang="0">
                    <a:pos x="271" y="241"/>
                  </a:cxn>
                  <a:cxn ang="0">
                    <a:pos x="469" y="200"/>
                  </a:cxn>
                </a:cxnLst>
                <a:rect l="0" t="0" r="r" b="b"/>
                <a:pathLst>
                  <a:path w="506" h="242">
                    <a:moveTo>
                      <a:pt x="469" y="200"/>
                    </a:moveTo>
                    <a:cubicBezTo>
                      <a:pt x="506" y="188"/>
                      <a:pt x="490" y="182"/>
                      <a:pt x="492" y="168"/>
                    </a:cubicBezTo>
                    <a:cubicBezTo>
                      <a:pt x="494" y="155"/>
                      <a:pt x="499" y="138"/>
                      <a:pt x="481" y="114"/>
                    </a:cubicBezTo>
                    <a:cubicBezTo>
                      <a:pt x="465" y="92"/>
                      <a:pt x="438" y="50"/>
                      <a:pt x="389" y="31"/>
                    </a:cubicBezTo>
                    <a:cubicBezTo>
                      <a:pt x="339" y="12"/>
                      <a:pt x="248" y="2"/>
                      <a:pt x="184" y="1"/>
                    </a:cubicBezTo>
                    <a:cubicBezTo>
                      <a:pt x="120" y="0"/>
                      <a:pt x="34" y="5"/>
                      <a:pt x="3" y="24"/>
                    </a:cubicBezTo>
                    <a:lnTo>
                      <a:pt x="0" y="114"/>
                    </a:lnTo>
                    <a:cubicBezTo>
                      <a:pt x="28" y="127"/>
                      <a:pt x="112" y="101"/>
                      <a:pt x="169" y="103"/>
                    </a:cubicBezTo>
                    <a:cubicBezTo>
                      <a:pt x="226" y="105"/>
                      <a:pt x="303" y="120"/>
                      <a:pt x="340" y="129"/>
                    </a:cubicBezTo>
                    <a:cubicBezTo>
                      <a:pt x="376" y="137"/>
                      <a:pt x="381" y="146"/>
                      <a:pt x="389" y="153"/>
                    </a:cubicBezTo>
                    <a:cubicBezTo>
                      <a:pt x="396" y="160"/>
                      <a:pt x="397" y="172"/>
                      <a:pt x="386" y="170"/>
                    </a:cubicBezTo>
                    <a:cubicBezTo>
                      <a:pt x="374" y="168"/>
                      <a:pt x="357" y="151"/>
                      <a:pt x="319" y="143"/>
                    </a:cubicBezTo>
                    <a:cubicBezTo>
                      <a:pt x="283" y="135"/>
                      <a:pt x="219" y="120"/>
                      <a:pt x="166" y="120"/>
                    </a:cubicBezTo>
                    <a:cubicBezTo>
                      <a:pt x="113" y="120"/>
                      <a:pt x="30" y="130"/>
                      <a:pt x="3" y="144"/>
                    </a:cubicBezTo>
                    <a:lnTo>
                      <a:pt x="6" y="204"/>
                    </a:lnTo>
                    <a:cubicBezTo>
                      <a:pt x="51" y="220"/>
                      <a:pt x="194" y="242"/>
                      <a:pt x="271" y="241"/>
                    </a:cubicBezTo>
                    <a:cubicBezTo>
                      <a:pt x="348" y="240"/>
                      <a:pt x="433" y="212"/>
                      <a:pt x="469" y="200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charset="-120"/>
                </a:endParaRPr>
              </a:p>
            </p:txBody>
          </p:sp>
          <p:sp>
            <p:nvSpPr>
              <p:cNvPr id="32" name="Freeform 161"/>
              <p:cNvSpPr>
                <a:spLocks/>
              </p:cNvSpPr>
              <p:nvPr/>
            </p:nvSpPr>
            <p:spPr bwMode="hidden">
              <a:xfrm rot="-744944">
                <a:off x="811" y="22"/>
                <a:ext cx="527" cy="756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charset="-120"/>
                </a:endParaRPr>
              </a:p>
            </p:txBody>
          </p:sp>
          <p:sp>
            <p:nvSpPr>
              <p:cNvPr id="33" name="Freeform 162"/>
              <p:cNvSpPr>
                <a:spLocks/>
              </p:cNvSpPr>
              <p:nvPr/>
            </p:nvSpPr>
            <p:spPr bwMode="hidden">
              <a:xfrm>
                <a:off x="597" y="233"/>
                <a:ext cx="353" cy="868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charset="-120"/>
                </a:endParaRPr>
              </a:p>
            </p:txBody>
          </p:sp>
          <p:sp>
            <p:nvSpPr>
              <p:cNvPr id="34" name="Freeform 163"/>
              <p:cNvSpPr>
                <a:spLocks/>
              </p:cNvSpPr>
              <p:nvPr/>
            </p:nvSpPr>
            <p:spPr bwMode="hidden">
              <a:xfrm>
                <a:off x="667" y="0"/>
                <a:ext cx="880" cy="76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776" y="0"/>
                  </a:cxn>
                  <a:cxn ang="0">
                    <a:pos x="705" y="31"/>
                  </a:cxn>
                  <a:cxn ang="0">
                    <a:pos x="619" y="31"/>
                  </a:cxn>
                  <a:cxn ang="0">
                    <a:pos x="636" y="48"/>
                  </a:cxn>
                  <a:cxn ang="0">
                    <a:pos x="549" y="65"/>
                  </a:cxn>
                  <a:cxn ang="0">
                    <a:pos x="272" y="65"/>
                  </a:cxn>
                  <a:cxn ang="0">
                    <a:pos x="83" y="0"/>
                  </a:cxn>
                </a:cxnLst>
                <a:rect l="0" t="0" r="r" b="b"/>
                <a:pathLst>
                  <a:path w="880" h="76">
                    <a:moveTo>
                      <a:pt x="83" y="0"/>
                    </a:moveTo>
                    <a:lnTo>
                      <a:pt x="776" y="0"/>
                    </a:lnTo>
                    <a:cubicBezTo>
                      <a:pt x="880" y="5"/>
                      <a:pt x="731" y="26"/>
                      <a:pt x="705" y="31"/>
                    </a:cubicBezTo>
                    <a:cubicBezTo>
                      <a:pt x="679" y="36"/>
                      <a:pt x="630" y="28"/>
                      <a:pt x="619" y="31"/>
                    </a:cubicBezTo>
                    <a:cubicBezTo>
                      <a:pt x="608" y="34"/>
                      <a:pt x="648" y="42"/>
                      <a:pt x="636" y="48"/>
                    </a:cubicBezTo>
                    <a:cubicBezTo>
                      <a:pt x="624" y="54"/>
                      <a:pt x="610" y="63"/>
                      <a:pt x="549" y="65"/>
                    </a:cubicBezTo>
                    <a:cubicBezTo>
                      <a:pt x="489" y="68"/>
                      <a:pt x="350" y="76"/>
                      <a:pt x="272" y="65"/>
                    </a:cubicBezTo>
                    <a:cubicBezTo>
                      <a:pt x="194" y="54"/>
                      <a:pt x="0" y="7"/>
                      <a:pt x="83" y="0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charset="-120"/>
                </a:endParaRPr>
              </a:p>
            </p:txBody>
          </p:sp>
          <p:sp>
            <p:nvSpPr>
              <p:cNvPr id="35" name="Freeform 164"/>
              <p:cNvSpPr>
                <a:spLocks/>
              </p:cNvSpPr>
              <p:nvPr/>
            </p:nvSpPr>
            <p:spPr bwMode="hidden">
              <a:xfrm>
                <a:off x="-14" y="161"/>
                <a:ext cx="544" cy="634"/>
              </a:xfrm>
              <a:custGeom>
                <a:avLst/>
                <a:gdLst/>
                <a:ahLst/>
                <a:cxnLst>
                  <a:cxn ang="0">
                    <a:pos x="504" y="41"/>
                  </a:cxn>
                  <a:cxn ang="0">
                    <a:pos x="322" y="56"/>
                  </a:cxn>
                  <a:cxn ang="0">
                    <a:pos x="17" y="379"/>
                  </a:cxn>
                  <a:cxn ang="0">
                    <a:pos x="14" y="520"/>
                  </a:cxn>
                  <a:cxn ang="0">
                    <a:pos x="126" y="385"/>
                  </a:cxn>
                  <a:cxn ang="0">
                    <a:pos x="309" y="195"/>
                  </a:cxn>
                  <a:cxn ang="0">
                    <a:pos x="454" y="102"/>
                  </a:cxn>
                  <a:cxn ang="0">
                    <a:pos x="467" y="122"/>
                  </a:cxn>
                  <a:cxn ang="0">
                    <a:pos x="364" y="189"/>
                  </a:cxn>
                  <a:cxn ang="0">
                    <a:pos x="228" y="320"/>
                  </a:cxn>
                  <a:cxn ang="0">
                    <a:pos x="41" y="527"/>
                  </a:cxn>
                  <a:cxn ang="0">
                    <a:pos x="17" y="559"/>
                  </a:cxn>
                  <a:cxn ang="0">
                    <a:pos x="14" y="628"/>
                  </a:cxn>
                  <a:cxn ang="0">
                    <a:pos x="43" y="598"/>
                  </a:cxn>
                  <a:cxn ang="0">
                    <a:pos x="271" y="453"/>
                  </a:cxn>
                  <a:cxn ang="0">
                    <a:pos x="495" y="236"/>
                  </a:cxn>
                  <a:cxn ang="0">
                    <a:pos x="543" y="104"/>
                  </a:cxn>
                  <a:cxn ang="0">
                    <a:pos x="504" y="41"/>
                  </a:cxn>
                </a:cxnLst>
                <a:rect l="0" t="0" r="r" b="b"/>
                <a:pathLst>
                  <a:path w="544" h="634">
                    <a:moveTo>
                      <a:pt x="504" y="41"/>
                    </a:moveTo>
                    <a:cubicBezTo>
                      <a:pt x="466" y="33"/>
                      <a:pt x="403" y="0"/>
                      <a:pt x="322" y="56"/>
                    </a:cubicBezTo>
                    <a:cubicBezTo>
                      <a:pt x="241" y="112"/>
                      <a:pt x="68" y="302"/>
                      <a:pt x="17" y="379"/>
                    </a:cubicBezTo>
                    <a:lnTo>
                      <a:pt x="14" y="520"/>
                    </a:lnTo>
                    <a:cubicBezTo>
                      <a:pt x="32" y="521"/>
                      <a:pt x="77" y="439"/>
                      <a:pt x="126" y="385"/>
                    </a:cubicBezTo>
                    <a:cubicBezTo>
                      <a:pt x="175" y="331"/>
                      <a:pt x="255" y="241"/>
                      <a:pt x="309" y="195"/>
                    </a:cubicBezTo>
                    <a:cubicBezTo>
                      <a:pt x="364" y="148"/>
                      <a:pt x="428" y="114"/>
                      <a:pt x="454" y="102"/>
                    </a:cubicBezTo>
                    <a:cubicBezTo>
                      <a:pt x="480" y="90"/>
                      <a:pt x="483" y="108"/>
                      <a:pt x="467" y="122"/>
                    </a:cubicBezTo>
                    <a:cubicBezTo>
                      <a:pt x="453" y="138"/>
                      <a:pt x="403" y="156"/>
                      <a:pt x="364" y="189"/>
                    </a:cubicBezTo>
                    <a:cubicBezTo>
                      <a:pt x="324" y="222"/>
                      <a:pt x="283" y="263"/>
                      <a:pt x="228" y="320"/>
                    </a:cubicBezTo>
                    <a:cubicBezTo>
                      <a:pt x="175" y="375"/>
                      <a:pt x="76" y="487"/>
                      <a:pt x="41" y="527"/>
                    </a:cubicBezTo>
                    <a:cubicBezTo>
                      <a:pt x="6" y="567"/>
                      <a:pt x="21" y="542"/>
                      <a:pt x="17" y="559"/>
                    </a:cubicBezTo>
                    <a:cubicBezTo>
                      <a:pt x="13" y="576"/>
                      <a:pt x="10" y="622"/>
                      <a:pt x="14" y="628"/>
                    </a:cubicBezTo>
                    <a:cubicBezTo>
                      <a:pt x="18" y="634"/>
                      <a:pt x="0" y="627"/>
                      <a:pt x="43" y="598"/>
                    </a:cubicBezTo>
                    <a:cubicBezTo>
                      <a:pt x="86" y="569"/>
                      <a:pt x="195" y="514"/>
                      <a:pt x="271" y="453"/>
                    </a:cubicBezTo>
                    <a:cubicBezTo>
                      <a:pt x="345" y="392"/>
                      <a:pt x="450" y="294"/>
                      <a:pt x="495" y="236"/>
                    </a:cubicBezTo>
                    <a:cubicBezTo>
                      <a:pt x="541" y="178"/>
                      <a:pt x="541" y="136"/>
                      <a:pt x="543" y="104"/>
                    </a:cubicBezTo>
                    <a:cubicBezTo>
                      <a:pt x="544" y="72"/>
                      <a:pt x="540" y="49"/>
                      <a:pt x="504" y="4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charset="-120"/>
                </a:endParaRPr>
              </a:p>
            </p:txBody>
          </p:sp>
          <p:sp>
            <p:nvSpPr>
              <p:cNvPr id="36" name="Freeform 165"/>
              <p:cNvSpPr>
                <a:spLocks/>
              </p:cNvSpPr>
              <p:nvPr/>
            </p:nvSpPr>
            <p:spPr bwMode="hidden">
              <a:xfrm>
                <a:off x="0" y="0"/>
                <a:ext cx="499" cy="186"/>
              </a:xfrm>
              <a:custGeom>
                <a:avLst/>
                <a:gdLst/>
                <a:ahLst/>
                <a:cxnLst>
                  <a:cxn ang="0">
                    <a:pos x="462" y="144"/>
                  </a:cxn>
                  <a:cxn ang="0">
                    <a:pos x="485" y="112"/>
                  </a:cxn>
                  <a:cxn ang="0">
                    <a:pos x="474" y="58"/>
                  </a:cxn>
                  <a:cxn ang="0">
                    <a:pos x="411" y="3"/>
                  </a:cxn>
                  <a:cxn ang="0">
                    <a:pos x="0" y="0"/>
                  </a:cxn>
                  <a:cxn ang="0">
                    <a:pos x="3" y="60"/>
                  </a:cxn>
                  <a:cxn ang="0">
                    <a:pos x="162" y="47"/>
                  </a:cxn>
                  <a:cxn ang="0">
                    <a:pos x="333" y="73"/>
                  </a:cxn>
                  <a:cxn ang="0">
                    <a:pos x="382" y="97"/>
                  </a:cxn>
                  <a:cxn ang="0">
                    <a:pos x="379" y="114"/>
                  </a:cxn>
                  <a:cxn ang="0">
                    <a:pos x="312" y="87"/>
                  </a:cxn>
                  <a:cxn ang="0">
                    <a:pos x="159" y="64"/>
                  </a:cxn>
                  <a:cxn ang="0">
                    <a:pos x="3" y="87"/>
                  </a:cxn>
                  <a:cxn ang="0">
                    <a:pos x="3" y="150"/>
                  </a:cxn>
                  <a:cxn ang="0">
                    <a:pos x="264" y="185"/>
                  </a:cxn>
                  <a:cxn ang="0">
                    <a:pos x="462" y="144"/>
                  </a:cxn>
                </a:cxnLst>
                <a:rect l="0" t="0" r="r" b="b"/>
                <a:pathLst>
                  <a:path w="499" h="186">
                    <a:moveTo>
                      <a:pt x="462" y="144"/>
                    </a:moveTo>
                    <a:cubicBezTo>
                      <a:pt x="499" y="132"/>
                      <a:pt x="483" y="126"/>
                      <a:pt x="485" y="112"/>
                    </a:cubicBezTo>
                    <a:cubicBezTo>
                      <a:pt x="487" y="99"/>
                      <a:pt x="486" y="76"/>
                      <a:pt x="474" y="58"/>
                    </a:cubicBezTo>
                    <a:cubicBezTo>
                      <a:pt x="462" y="40"/>
                      <a:pt x="490" y="13"/>
                      <a:pt x="411" y="3"/>
                    </a:cubicBezTo>
                    <a:lnTo>
                      <a:pt x="0" y="0"/>
                    </a:lnTo>
                    <a:lnTo>
                      <a:pt x="3" y="60"/>
                    </a:lnTo>
                    <a:cubicBezTo>
                      <a:pt x="30" y="68"/>
                      <a:pt x="107" y="45"/>
                      <a:pt x="162" y="47"/>
                    </a:cubicBezTo>
                    <a:cubicBezTo>
                      <a:pt x="217" y="49"/>
                      <a:pt x="296" y="64"/>
                      <a:pt x="333" y="73"/>
                    </a:cubicBezTo>
                    <a:cubicBezTo>
                      <a:pt x="369" y="81"/>
                      <a:pt x="374" y="90"/>
                      <a:pt x="382" y="97"/>
                    </a:cubicBezTo>
                    <a:cubicBezTo>
                      <a:pt x="389" y="104"/>
                      <a:pt x="390" y="116"/>
                      <a:pt x="379" y="114"/>
                    </a:cubicBezTo>
                    <a:cubicBezTo>
                      <a:pt x="367" y="112"/>
                      <a:pt x="350" y="95"/>
                      <a:pt x="312" y="87"/>
                    </a:cubicBezTo>
                    <a:cubicBezTo>
                      <a:pt x="276" y="79"/>
                      <a:pt x="210" y="64"/>
                      <a:pt x="159" y="64"/>
                    </a:cubicBezTo>
                    <a:cubicBezTo>
                      <a:pt x="108" y="64"/>
                      <a:pt x="29" y="73"/>
                      <a:pt x="3" y="87"/>
                    </a:cubicBezTo>
                    <a:lnTo>
                      <a:pt x="3" y="150"/>
                    </a:lnTo>
                    <a:cubicBezTo>
                      <a:pt x="46" y="166"/>
                      <a:pt x="188" y="186"/>
                      <a:pt x="264" y="185"/>
                    </a:cubicBezTo>
                    <a:cubicBezTo>
                      <a:pt x="340" y="184"/>
                      <a:pt x="426" y="156"/>
                      <a:pt x="462" y="144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charset="-120"/>
                </a:endParaRPr>
              </a:p>
            </p:txBody>
          </p:sp>
          <p:grpSp>
            <p:nvGrpSpPr>
              <p:cNvPr id="37" name="Group 166"/>
              <p:cNvGrpSpPr>
                <a:grpSpLocks/>
              </p:cNvGrpSpPr>
              <p:nvPr/>
            </p:nvGrpSpPr>
            <p:grpSpPr bwMode="auto">
              <a:xfrm>
                <a:off x="1487" y="2470"/>
                <a:ext cx="931" cy="765"/>
                <a:chOff x="3387" y="1456"/>
                <a:chExt cx="1707" cy="1402"/>
              </a:xfrm>
            </p:grpSpPr>
            <p:sp>
              <p:nvSpPr>
                <p:cNvPr id="54" name="Freeform 167"/>
                <p:cNvSpPr>
                  <a:spLocks/>
                </p:cNvSpPr>
                <p:nvPr/>
              </p:nvSpPr>
              <p:spPr bwMode="hidden">
                <a:xfrm rot="21428822" flipH="1">
                  <a:off x="3387" y="1658"/>
                  <a:ext cx="706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55" name="Freeform 168"/>
                <p:cNvSpPr>
                  <a:spLocks/>
                </p:cNvSpPr>
                <p:nvPr/>
              </p:nvSpPr>
              <p:spPr bwMode="hidden">
                <a:xfrm rot="-744944">
                  <a:off x="4388" y="1456"/>
                  <a:ext cx="706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56" name="Freeform 169"/>
                <p:cNvSpPr>
                  <a:spLocks/>
                </p:cNvSpPr>
                <p:nvPr/>
              </p:nvSpPr>
              <p:spPr bwMode="hidden">
                <a:xfrm>
                  <a:off x="4086" y="1694"/>
                  <a:ext cx="475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</p:grpSp>
          <p:grpSp>
            <p:nvGrpSpPr>
              <p:cNvPr id="38" name="Group 170"/>
              <p:cNvGrpSpPr>
                <a:grpSpLocks/>
              </p:cNvGrpSpPr>
              <p:nvPr/>
            </p:nvGrpSpPr>
            <p:grpSpPr bwMode="auto">
              <a:xfrm>
                <a:off x="1502" y="91"/>
                <a:ext cx="931" cy="765"/>
                <a:chOff x="3387" y="1456"/>
                <a:chExt cx="1707" cy="1402"/>
              </a:xfrm>
            </p:grpSpPr>
            <p:sp>
              <p:nvSpPr>
                <p:cNvPr id="51" name="Freeform 171"/>
                <p:cNvSpPr>
                  <a:spLocks/>
                </p:cNvSpPr>
                <p:nvPr/>
              </p:nvSpPr>
              <p:spPr bwMode="hidden">
                <a:xfrm rot="21428822" flipH="1">
                  <a:off x="3387" y="1658"/>
                  <a:ext cx="706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52" name="Freeform 172"/>
                <p:cNvSpPr>
                  <a:spLocks/>
                </p:cNvSpPr>
                <p:nvPr/>
              </p:nvSpPr>
              <p:spPr bwMode="hidden">
                <a:xfrm rot="-744944">
                  <a:off x="4388" y="1456"/>
                  <a:ext cx="706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53" name="Freeform 173"/>
                <p:cNvSpPr>
                  <a:spLocks/>
                </p:cNvSpPr>
                <p:nvPr/>
              </p:nvSpPr>
              <p:spPr bwMode="hidden">
                <a:xfrm>
                  <a:off x="4086" y="1694"/>
                  <a:ext cx="475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</p:grpSp>
          <p:sp>
            <p:nvSpPr>
              <p:cNvPr id="39" name="Freeform 174"/>
              <p:cNvSpPr>
                <a:spLocks/>
              </p:cNvSpPr>
              <p:nvPr/>
            </p:nvSpPr>
            <p:spPr bwMode="hidden">
              <a:xfrm>
                <a:off x="2998" y="3579"/>
                <a:ext cx="678" cy="738"/>
              </a:xfrm>
              <a:custGeom>
                <a:avLst/>
                <a:gdLst/>
                <a:ahLst/>
                <a:cxnLst>
                  <a:cxn ang="0">
                    <a:pos x="577" y="17"/>
                  </a:cxn>
                  <a:cxn ang="0">
                    <a:pos x="341" y="100"/>
                  </a:cxn>
                  <a:cxn ang="0">
                    <a:pos x="54" y="621"/>
                  </a:cxn>
                  <a:cxn ang="0">
                    <a:pos x="17" y="735"/>
                  </a:cxn>
                  <a:cxn ang="0">
                    <a:pos x="140" y="738"/>
                  </a:cxn>
                  <a:cxn ang="0">
                    <a:pos x="198" y="614"/>
                  </a:cxn>
                  <a:cxn ang="0">
                    <a:pos x="375" y="292"/>
                  </a:cxn>
                  <a:cxn ang="0">
                    <a:pos x="534" y="115"/>
                  </a:cxn>
                  <a:cxn ang="0">
                    <a:pos x="559" y="138"/>
                  </a:cxn>
                  <a:cxn ang="0">
                    <a:pos x="445" y="264"/>
                  </a:cxn>
                  <a:cxn ang="0">
                    <a:pos x="311" y="487"/>
                  </a:cxn>
                  <a:cxn ang="0">
                    <a:pos x="188" y="738"/>
                  </a:cxn>
                  <a:cxn ang="0">
                    <a:pos x="353" y="738"/>
                  </a:cxn>
                  <a:cxn ang="0">
                    <a:pos x="417" y="651"/>
                  </a:cxn>
                  <a:cxn ang="0">
                    <a:pos x="638" y="279"/>
                  </a:cxn>
                  <a:cxn ang="0">
                    <a:pos x="653" y="85"/>
                  </a:cxn>
                  <a:cxn ang="0">
                    <a:pos x="577" y="17"/>
                  </a:cxn>
                </a:cxnLst>
                <a:rect l="0" t="0" r="r" b="b"/>
                <a:pathLst>
                  <a:path w="678" h="738">
                    <a:moveTo>
                      <a:pt x="577" y="17"/>
                    </a:moveTo>
                    <a:cubicBezTo>
                      <a:pt x="525" y="19"/>
                      <a:pt x="428" y="0"/>
                      <a:pt x="341" y="100"/>
                    </a:cubicBezTo>
                    <a:cubicBezTo>
                      <a:pt x="253" y="202"/>
                      <a:pt x="108" y="515"/>
                      <a:pt x="54" y="621"/>
                    </a:cubicBezTo>
                    <a:cubicBezTo>
                      <a:pt x="0" y="727"/>
                      <a:pt x="3" y="716"/>
                      <a:pt x="17" y="735"/>
                    </a:cubicBezTo>
                    <a:lnTo>
                      <a:pt x="140" y="738"/>
                    </a:lnTo>
                    <a:cubicBezTo>
                      <a:pt x="170" y="718"/>
                      <a:pt x="159" y="688"/>
                      <a:pt x="198" y="614"/>
                    </a:cubicBezTo>
                    <a:cubicBezTo>
                      <a:pt x="237" y="540"/>
                      <a:pt x="318" y="375"/>
                      <a:pt x="375" y="292"/>
                    </a:cubicBezTo>
                    <a:cubicBezTo>
                      <a:pt x="431" y="209"/>
                      <a:pt x="503" y="140"/>
                      <a:pt x="534" y="115"/>
                    </a:cubicBezTo>
                    <a:cubicBezTo>
                      <a:pt x="565" y="89"/>
                      <a:pt x="574" y="113"/>
                      <a:pt x="559" y="138"/>
                    </a:cubicBezTo>
                    <a:cubicBezTo>
                      <a:pt x="544" y="162"/>
                      <a:pt x="487" y="206"/>
                      <a:pt x="445" y="264"/>
                    </a:cubicBezTo>
                    <a:cubicBezTo>
                      <a:pt x="404" y="323"/>
                      <a:pt x="354" y="408"/>
                      <a:pt x="311" y="487"/>
                    </a:cubicBezTo>
                    <a:cubicBezTo>
                      <a:pt x="268" y="566"/>
                      <a:pt x="181" y="696"/>
                      <a:pt x="188" y="738"/>
                    </a:cubicBezTo>
                    <a:lnTo>
                      <a:pt x="353" y="738"/>
                    </a:lnTo>
                    <a:cubicBezTo>
                      <a:pt x="391" y="724"/>
                      <a:pt x="370" y="727"/>
                      <a:pt x="417" y="651"/>
                    </a:cubicBezTo>
                    <a:cubicBezTo>
                      <a:pt x="464" y="575"/>
                      <a:pt x="599" y="373"/>
                      <a:pt x="638" y="279"/>
                    </a:cubicBezTo>
                    <a:cubicBezTo>
                      <a:pt x="678" y="185"/>
                      <a:pt x="663" y="128"/>
                      <a:pt x="653" y="85"/>
                    </a:cubicBezTo>
                    <a:cubicBezTo>
                      <a:pt x="643" y="41"/>
                      <a:pt x="629" y="14"/>
                      <a:pt x="577" y="17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charset="-120"/>
                </a:endParaRPr>
              </a:p>
            </p:txBody>
          </p:sp>
          <p:sp>
            <p:nvSpPr>
              <p:cNvPr id="40" name="Freeform 175"/>
              <p:cNvSpPr>
                <a:spLocks/>
              </p:cNvSpPr>
              <p:nvPr/>
            </p:nvSpPr>
            <p:spPr bwMode="hidden">
              <a:xfrm rot="-744944">
                <a:off x="3996" y="3377"/>
                <a:ext cx="729" cy="1047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charset="-120"/>
                </a:endParaRPr>
              </a:p>
            </p:txBody>
          </p:sp>
          <p:sp>
            <p:nvSpPr>
              <p:cNvPr id="41" name="Freeform 176"/>
              <p:cNvSpPr>
                <a:spLocks/>
              </p:cNvSpPr>
              <p:nvPr/>
            </p:nvSpPr>
            <p:spPr bwMode="hidden">
              <a:xfrm>
                <a:off x="3685" y="3623"/>
                <a:ext cx="472" cy="726"/>
              </a:xfrm>
              <a:custGeom>
                <a:avLst/>
                <a:gdLst/>
                <a:ahLst/>
                <a:cxnLst>
                  <a:cxn ang="0">
                    <a:pos x="116" y="694"/>
                  </a:cxn>
                  <a:cxn ang="0">
                    <a:pos x="41" y="440"/>
                  </a:cxn>
                  <a:cxn ang="0">
                    <a:pos x="6" y="148"/>
                  </a:cxn>
                  <a:cxn ang="0">
                    <a:pos x="78" y="28"/>
                  </a:cxn>
                  <a:cxn ang="0">
                    <a:pos x="222" y="28"/>
                  </a:cxn>
                  <a:cxn ang="0">
                    <a:pos x="317" y="196"/>
                  </a:cxn>
                  <a:cxn ang="0">
                    <a:pos x="437" y="555"/>
                  </a:cxn>
                  <a:cxn ang="0">
                    <a:pos x="458" y="691"/>
                  </a:cxn>
                  <a:cxn ang="0">
                    <a:pos x="350" y="694"/>
                  </a:cxn>
                  <a:cxn ang="0">
                    <a:pos x="341" y="651"/>
                  </a:cxn>
                  <a:cxn ang="0">
                    <a:pos x="198" y="244"/>
                  </a:cxn>
                  <a:cxn ang="0">
                    <a:pos x="150" y="172"/>
                  </a:cxn>
                  <a:cxn ang="0">
                    <a:pos x="150" y="220"/>
                  </a:cxn>
                  <a:cxn ang="0">
                    <a:pos x="269" y="531"/>
                  </a:cxn>
                  <a:cxn ang="0">
                    <a:pos x="311" y="691"/>
                  </a:cxn>
                  <a:cxn ang="0">
                    <a:pos x="116" y="694"/>
                  </a:cxn>
                </a:cxnLst>
                <a:rect l="0" t="0" r="r" b="b"/>
                <a:pathLst>
                  <a:path w="472" h="726">
                    <a:moveTo>
                      <a:pt x="116" y="694"/>
                    </a:moveTo>
                    <a:cubicBezTo>
                      <a:pt x="71" y="652"/>
                      <a:pt x="59" y="531"/>
                      <a:pt x="41" y="440"/>
                    </a:cubicBezTo>
                    <a:cubicBezTo>
                      <a:pt x="23" y="349"/>
                      <a:pt x="0" y="216"/>
                      <a:pt x="6" y="148"/>
                    </a:cubicBezTo>
                    <a:cubicBezTo>
                      <a:pt x="12" y="79"/>
                      <a:pt x="42" y="48"/>
                      <a:pt x="78" y="28"/>
                    </a:cubicBezTo>
                    <a:cubicBezTo>
                      <a:pt x="114" y="8"/>
                      <a:pt x="182" y="0"/>
                      <a:pt x="222" y="28"/>
                    </a:cubicBezTo>
                    <a:cubicBezTo>
                      <a:pt x="261" y="56"/>
                      <a:pt x="281" y="108"/>
                      <a:pt x="317" y="196"/>
                    </a:cubicBezTo>
                    <a:cubicBezTo>
                      <a:pt x="353" y="284"/>
                      <a:pt x="414" y="473"/>
                      <a:pt x="437" y="555"/>
                    </a:cubicBezTo>
                    <a:cubicBezTo>
                      <a:pt x="460" y="637"/>
                      <a:pt x="472" y="668"/>
                      <a:pt x="458" y="691"/>
                    </a:cubicBezTo>
                    <a:lnTo>
                      <a:pt x="350" y="694"/>
                    </a:lnTo>
                    <a:cubicBezTo>
                      <a:pt x="331" y="687"/>
                      <a:pt x="366" y="726"/>
                      <a:pt x="341" y="651"/>
                    </a:cubicBezTo>
                    <a:cubicBezTo>
                      <a:pt x="316" y="576"/>
                      <a:pt x="230" y="323"/>
                      <a:pt x="198" y="244"/>
                    </a:cubicBezTo>
                    <a:cubicBezTo>
                      <a:pt x="166" y="164"/>
                      <a:pt x="158" y="176"/>
                      <a:pt x="150" y="172"/>
                    </a:cubicBezTo>
                    <a:cubicBezTo>
                      <a:pt x="142" y="168"/>
                      <a:pt x="130" y="160"/>
                      <a:pt x="150" y="220"/>
                    </a:cubicBezTo>
                    <a:cubicBezTo>
                      <a:pt x="170" y="280"/>
                      <a:pt x="242" y="453"/>
                      <a:pt x="269" y="531"/>
                    </a:cubicBezTo>
                    <a:cubicBezTo>
                      <a:pt x="296" y="609"/>
                      <a:pt x="337" y="664"/>
                      <a:pt x="311" y="691"/>
                    </a:cubicBezTo>
                    <a:lnTo>
                      <a:pt x="116" y="694"/>
                    </a:ln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charset="-120"/>
                </a:endParaRPr>
              </a:p>
            </p:txBody>
          </p:sp>
          <p:grpSp>
            <p:nvGrpSpPr>
              <p:cNvPr id="42" name="Group 177"/>
              <p:cNvGrpSpPr>
                <a:grpSpLocks/>
              </p:cNvGrpSpPr>
              <p:nvPr/>
            </p:nvGrpSpPr>
            <p:grpSpPr bwMode="auto">
              <a:xfrm>
                <a:off x="3959" y="330"/>
                <a:ext cx="1724" cy="1316"/>
                <a:chOff x="196" y="1100"/>
                <a:chExt cx="2234" cy="1706"/>
              </a:xfrm>
            </p:grpSpPr>
            <p:sp>
              <p:nvSpPr>
                <p:cNvPr id="46" name="Freeform 178"/>
                <p:cNvSpPr>
                  <a:spLocks/>
                </p:cNvSpPr>
                <p:nvPr/>
              </p:nvSpPr>
              <p:spPr bwMode="hidden">
                <a:xfrm rot="-744944">
                  <a:off x="1583" y="1359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47" name="Freeform 179"/>
                <p:cNvSpPr>
                  <a:spLocks/>
                </p:cNvSpPr>
                <p:nvPr/>
              </p:nvSpPr>
              <p:spPr bwMode="hidden">
                <a:xfrm>
                  <a:off x="1295" y="1642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48" name="Freeform 180"/>
                <p:cNvSpPr>
                  <a:spLocks/>
                </p:cNvSpPr>
                <p:nvPr/>
              </p:nvSpPr>
              <p:spPr bwMode="hidden">
                <a:xfrm>
                  <a:off x="1452" y="1100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49" name="Freeform 181"/>
                <p:cNvSpPr>
                  <a:spLocks/>
                </p:cNvSpPr>
                <p:nvPr/>
              </p:nvSpPr>
              <p:spPr bwMode="hidden">
                <a:xfrm rot="744944" flipH="1">
                  <a:off x="437" y="1510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50" name="Freeform 182"/>
                <p:cNvSpPr>
                  <a:spLocks/>
                </p:cNvSpPr>
                <p:nvPr/>
              </p:nvSpPr>
              <p:spPr bwMode="hidden">
                <a:xfrm rot="505459" flipH="1">
                  <a:off x="196" y="1235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</p:grpSp>
          <p:grpSp>
            <p:nvGrpSpPr>
              <p:cNvPr id="43" name="Group 183"/>
              <p:cNvGrpSpPr>
                <a:grpSpLocks/>
              </p:cNvGrpSpPr>
              <p:nvPr/>
            </p:nvGrpSpPr>
            <p:grpSpPr bwMode="auto">
              <a:xfrm>
                <a:off x="151" y="-2"/>
                <a:ext cx="209" cy="4316"/>
                <a:chOff x="1834" y="-2"/>
                <a:chExt cx="209" cy="4316"/>
              </a:xfrm>
            </p:grpSpPr>
            <p:sp>
              <p:nvSpPr>
                <p:cNvPr id="44" name="Freeform 184"/>
                <p:cNvSpPr>
                  <a:spLocks/>
                </p:cNvSpPr>
                <p:nvPr/>
              </p:nvSpPr>
              <p:spPr bwMode="hidden">
                <a:xfrm>
                  <a:off x="1834" y="0"/>
                  <a:ext cx="209" cy="4314"/>
                </a:xfrm>
                <a:custGeom>
                  <a:avLst/>
                  <a:gdLst/>
                  <a:ahLst/>
                  <a:cxnLst>
                    <a:cxn ang="0">
                      <a:pos x="14" y="4314"/>
                    </a:cxn>
                    <a:cxn ang="0">
                      <a:pos x="19" y="3207"/>
                    </a:cxn>
                    <a:cxn ang="0">
                      <a:pos x="3" y="2467"/>
                    </a:cxn>
                    <a:cxn ang="0">
                      <a:pos x="3" y="2330"/>
                    </a:cxn>
                    <a:cxn ang="0">
                      <a:pos x="8" y="2288"/>
                    </a:cxn>
                    <a:cxn ang="0">
                      <a:pos x="10" y="2244"/>
                    </a:cxn>
                    <a:cxn ang="0">
                      <a:pos x="3" y="2193"/>
                    </a:cxn>
                    <a:cxn ang="0">
                      <a:pos x="3" y="2103"/>
                    </a:cxn>
                    <a:cxn ang="0">
                      <a:pos x="12" y="1849"/>
                    </a:cxn>
                    <a:cxn ang="0">
                      <a:pos x="10" y="1270"/>
                    </a:cxn>
                    <a:cxn ang="0">
                      <a:pos x="12" y="0"/>
                    </a:cxn>
                    <a:cxn ang="0">
                      <a:pos x="34" y="4"/>
                    </a:cxn>
                    <a:cxn ang="0">
                      <a:pos x="37" y="1026"/>
                    </a:cxn>
                    <a:cxn ang="0">
                      <a:pos x="36" y="1897"/>
                    </a:cxn>
                    <a:cxn ang="0">
                      <a:pos x="25" y="2105"/>
                    </a:cxn>
                    <a:cxn ang="0">
                      <a:pos x="39" y="2212"/>
                    </a:cxn>
                    <a:cxn ang="0">
                      <a:pos x="102" y="2228"/>
                    </a:cxn>
                    <a:cxn ang="0">
                      <a:pos x="163" y="2228"/>
                    </a:cxn>
                    <a:cxn ang="0">
                      <a:pos x="181" y="2184"/>
                    </a:cxn>
                    <a:cxn ang="0">
                      <a:pos x="180" y="2077"/>
                    </a:cxn>
                    <a:cxn ang="0">
                      <a:pos x="178" y="1969"/>
                    </a:cxn>
                    <a:cxn ang="0">
                      <a:pos x="173" y="1817"/>
                    </a:cxn>
                    <a:cxn ang="0">
                      <a:pos x="167" y="3"/>
                    </a:cxn>
                    <a:cxn ang="0">
                      <a:pos x="202" y="6"/>
                    </a:cxn>
                    <a:cxn ang="0">
                      <a:pos x="195" y="701"/>
                    </a:cxn>
                    <a:cxn ang="0">
                      <a:pos x="198" y="1841"/>
                    </a:cxn>
                    <a:cxn ang="0">
                      <a:pos x="209" y="2148"/>
                    </a:cxn>
                    <a:cxn ang="0">
                      <a:pos x="198" y="2264"/>
                    </a:cxn>
                    <a:cxn ang="0">
                      <a:pos x="206" y="2330"/>
                    </a:cxn>
                    <a:cxn ang="0">
                      <a:pos x="206" y="2512"/>
                    </a:cxn>
                    <a:cxn ang="0">
                      <a:pos x="193" y="3287"/>
                    </a:cxn>
                    <a:cxn ang="0">
                      <a:pos x="197" y="4314"/>
                    </a:cxn>
                    <a:cxn ang="0">
                      <a:pos x="176" y="4313"/>
                    </a:cxn>
                    <a:cxn ang="0">
                      <a:pos x="175" y="3786"/>
                    </a:cxn>
                    <a:cxn ang="0">
                      <a:pos x="171" y="3391"/>
                    </a:cxn>
                    <a:cxn ang="0">
                      <a:pos x="178" y="2720"/>
                    </a:cxn>
                    <a:cxn ang="0">
                      <a:pos x="185" y="2356"/>
                    </a:cxn>
                    <a:cxn ang="0">
                      <a:pos x="170" y="2288"/>
                    </a:cxn>
                    <a:cxn ang="0">
                      <a:pos x="103" y="2308"/>
                    </a:cxn>
                    <a:cxn ang="0">
                      <a:pos x="41" y="2296"/>
                    </a:cxn>
                    <a:cxn ang="0">
                      <a:pos x="23" y="2467"/>
                    </a:cxn>
                    <a:cxn ang="0">
                      <a:pos x="37" y="2955"/>
                    </a:cxn>
                    <a:cxn ang="0">
                      <a:pos x="39" y="3730"/>
                    </a:cxn>
                    <a:cxn ang="0">
                      <a:pos x="37" y="4313"/>
                    </a:cxn>
                    <a:cxn ang="0">
                      <a:pos x="14" y="4314"/>
                    </a:cxn>
                  </a:cxnLst>
                  <a:rect l="0" t="0" r="r" b="b"/>
                  <a:pathLst>
                    <a:path w="209" h="4314">
                      <a:moveTo>
                        <a:pt x="14" y="4314"/>
                      </a:moveTo>
                      <a:cubicBezTo>
                        <a:pt x="11" y="4130"/>
                        <a:pt x="21" y="3515"/>
                        <a:pt x="19" y="3207"/>
                      </a:cubicBezTo>
                      <a:cubicBezTo>
                        <a:pt x="17" y="2899"/>
                        <a:pt x="5" y="2613"/>
                        <a:pt x="3" y="2467"/>
                      </a:cubicBezTo>
                      <a:cubicBezTo>
                        <a:pt x="0" y="2321"/>
                        <a:pt x="2" y="2360"/>
                        <a:pt x="3" y="2330"/>
                      </a:cubicBezTo>
                      <a:cubicBezTo>
                        <a:pt x="3" y="2300"/>
                        <a:pt x="7" y="2302"/>
                        <a:pt x="8" y="2288"/>
                      </a:cubicBezTo>
                      <a:cubicBezTo>
                        <a:pt x="10" y="2274"/>
                        <a:pt x="11" y="2260"/>
                        <a:pt x="10" y="2244"/>
                      </a:cubicBezTo>
                      <a:cubicBezTo>
                        <a:pt x="9" y="2228"/>
                        <a:pt x="4" y="2217"/>
                        <a:pt x="3" y="2193"/>
                      </a:cubicBezTo>
                      <a:cubicBezTo>
                        <a:pt x="1" y="2169"/>
                        <a:pt x="1" y="2159"/>
                        <a:pt x="3" y="2103"/>
                      </a:cubicBezTo>
                      <a:cubicBezTo>
                        <a:pt x="4" y="2046"/>
                        <a:pt x="11" y="1988"/>
                        <a:pt x="12" y="1849"/>
                      </a:cubicBezTo>
                      <a:cubicBezTo>
                        <a:pt x="13" y="1710"/>
                        <a:pt x="10" y="1578"/>
                        <a:pt x="10" y="1270"/>
                      </a:cubicBezTo>
                      <a:cubicBezTo>
                        <a:pt x="10" y="961"/>
                        <a:pt x="8" y="211"/>
                        <a:pt x="12" y="0"/>
                      </a:cubicBezTo>
                      <a:lnTo>
                        <a:pt x="34" y="4"/>
                      </a:lnTo>
                      <a:cubicBezTo>
                        <a:pt x="38" y="175"/>
                        <a:pt x="37" y="711"/>
                        <a:pt x="37" y="1026"/>
                      </a:cubicBezTo>
                      <a:cubicBezTo>
                        <a:pt x="38" y="1342"/>
                        <a:pt x="38" y="1717"/>
                        <a:pt x="36" y="1897"/>
                      </a:cubicBezTo>
                      <a:cubicBezTo>
                        <a:pt x="39" y="1973"/>
                        <a:pt x="29" y="2051"/>
                        <a:pt x="25" y="2105"/>
                      </a:cubicBezTo>
                      <a:cubicBezTo>
                        <a:pt x="22" y="2164"/>
                        <a:pt x="20" y="2202"/>
                        <a:pt x="39" y="2212"/>
                      </a:cubicBezTo>
                      <a:cubicBezTo>
                        <a:pt x="57" y="2226"/>
                        <a:pt x="81" y="2231"/>
                        <a:pt x="102" y="2228"/>
                      </a:cubicBezTo>
                      <a:cubicBezTo>
                        <a:pt x="123" y="2231"/>
                        <a:pt x="150" y="2235"/>
                        <a:pt x="163" y="2228"/>
                      </a:cubicBezTo>
                      <a:cubicBezTo>
                        <a:pt x="176" y="2221"/>
                        <a:pt x="178" y="2209"/>
                        <a:pt x="181" y="2184"/>
                      </a:cubicBezTo>
                      <a:cubicBezTo>
                        <a:pt x="184" y="2159"/>
                        <a:pt x="180" y="2113"/>
                        <a:pt x="180" y="2077"/>
                      </a:cubicBezTo>
                      <a:cubicBezTo>
                        <a:pt x="179" y="2041"/>
                        <a:pt x="179" y="2012"/>
                        <a:pt x="178" y="1969"/>
                      </a:cubicBezTo>
                      <a:cubicBezTo>
                        <a:pt x="174" y="1922"/>
                        <a:pt x="175" y="2145"/>
                        <a:pt x="173" y="1817"/>
                      </a:cubicBezTo>
                      <a:cubicBezTo>
                        <a:pt x="171" y="1490"/>
                        <a:pt x="163" y="305"/>
                        <a:pt x="167" y="3"/>
                      </a:cubicBezTo>
                      <a:lnTo>
                        <a:pt x="202" y="6"/>
                      </a:lnTo>
                      <a:cubicBezTo>
                        <a:pt x="206" y="122"/>
                        <a:pt x="195" y="395"/>
                        <a:pt x="195" y="701"/>
                      </a:cubicBezTo>
                      <a:cubicBezTo>
                        <a:pt x="194" y="1006"/>
                        <a:pt x="196" y="1600"/>
                        <a:pt x="198" y="1841"/>
                      </a:cubicBezTo>
                      <a:cubicBezTo>
                        <a:pt x="197" y="1985"/>
                        <a:pt x="209" y="2095"/>
                        <a:pt x="209" y="2148"/>
                      </a:cubicBezTo>
                      <a:cubicBezTo>
                        <a:pt x="209" y="2201"/>
                        <a:pt x="203" y="2212"/>
                        <a:pt x="198" y="2264"/>
                      </a:cubicBezTo>
                      <a:cubicBezTo>
                        <a:pt x="208" y="2285"/>
                        <a:pt x="205" y="2289"/>
                        <a:pt x="206" y="2330"/>
                      </a:cubicBezTo>
                      <a:cubicBezTo>
                        <a:pt x="208" y="2371"/>
                        <a:pt x="209" y="2352"/>
                        <a:pt x="206" y="2512"/>
                      </a:cubicBezTo>
                      <a:cubicBezTo>
                        <a:pt x="204" y="2672"/>
                        <a:pt x="194" y="2987"/>
                        <a:pt x="193" y="3287"/>
                      </a:cubicBezTo>
                      <a:cubicBezTo>
                        <a:pt x="192" y="3587"/>
                        <a:pt x="200" y="4143"/>
                        <a:pt x="197" y="4314"/>
                      </a:cubicBezTo>
                      <a:lnTo>
                        <a:pt x="176" y="4313"/>
                      </a:lnTo>
                      <a:cubicBezTo>
                        <a:pt x="172" y="4225"/>
                        <a:pt x="176" y="3940"/>
                        <a:pt x="175" y="3786"/>
                      </a:cubicBezTo>
                      <a:cubicBezTo>
                        <a:pt x="174" y="3632"/>
                        <a:pt x="171" y="3568"/>
                        <a:pt x="171" y="3391"/>
                      </a:cubicBezTo>
                      <a:cubicBezTo>
                        <a:pt x="172" y="3213"/>
                        <a:pt x="176" y="2892"/>
                        <a:pt x="178" y="2720"/>
                      </a:cubicBezTo>
                      <a:cubicBezTo>
                        <a:pt x="180" y="2547"/>
                        <a:pt x="186" y="2428"/>
                        <a:pt x="185" y="2356"/>
                      </a:cubicBezTo>
                      <a:cubicBezTo>
                        <a:pt x="183" y="2332"/>
                        <a:pt x="187" y="2295"/>
                        <a:pt x="170" y="2288"/>
                      </a:cubicBezTo>
                      <a:cubicBezTo>
                        <a:pt x="158" y="2275"/>
                        <a:pt x="125" y="2307"/>
                        <a:pt x="103" y="2308"/>
                      </a:cubicBezTo>
                      <a:cubicBezTo>
                        <a:pt x="82" y="2309"/>
                        <a:pt x="54" y="2270"/>
                        <a:pt x="41" y="2296"/>
                      </a:cubicBezTo>
                      <a:cubicBezTo>
                        <a:pt x="27" y="2322"/>
                        <a:pt x="23" y="2357"/>
                        <a:pt x="23" y="2467"/>
                      </a:cubicBezTo>
                      <a:cubicBezTo>
                        <a:pt x="22" y="2577"/>
                        <a:pt x="35" y="2745"/>
                        <a:pt x="37" y="2955"/>
                      </a:cubicBezTo>
                      <a:cubicBezTo>
                        <a:pt x="40" y="3166"/>
                        <a:pt x="39" y="3503"/>
                        <a:pt x="39" y="3730"/>
                      </a:cubicBezTo>
                      <a:cubicBezTo>
                        <a:pt x="39" y="3957"/>
                        <a:pt x="41" y="4216"/>
                        <a:pt x="37" y="4313"/>
                      </a:cubicBezTo>
                      <a:lnTo>
                        <a:pt x="14" y="4314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45" name="Freeform 185"/>
                <p:cNvSpPr>
                  <a:spLocks/>
                </p:cNvSpPr>
                <p:nvPr/>
              </p:nvSpPr>
              <p:spPr bwMode="hidden">
                <a:xfrm flipV="1">
                  <a:off x="1943" y="-2"/>
                  <a:ext cx="47" cy="2199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</p:grpSp>
        </p:grpSp>
        <p:sp>
          <p:nvSpPr>
            <p:cNvPr id="6" name="Rectangle 186"/>
            <p:cNvSpPr>
              <a:spLocks noChangeArrowheads="1"/>
            </p:cNvSpPr>
            <p:nvPr/>
          </p:nvSpPr>
          <p:spPr bwMode="gray">
            <a:xfrm>
              <a:off x="740" y="2161"/>
              <a:ext cx="5016" cy="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>
                <a:ea typeface="新細明體" charset="-120"/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TW" altLang="en-US" smtClean="0"/>
              <a:t>按一下以編輯母片副標題樣式</a:t>
            </a:r>
            <a:endParaRPr lang="en-US" altLang="zh-TW"/>
          </a:p>
        </p:txBody>
      </p:sp>
      <p:sp>
        <p:nvSpPr>
          <p:cNvPr id="9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FFCB4-78C7-4448-859D-ABA5B28BE7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86364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0AD57-CECF-4DC9-9DC4-67EC5C530AF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3917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5B81F-A8CE-498B-B934-C9B1606CEE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40213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CCFCF-915F-427F-A2E0-573696C78FE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7998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46C5D-D1D6-4B34-AC0F-9006C6F4E43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77620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B9EE8-A36B-431D-8113-58CF2072F4A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34790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F366E-A64D-40B7-B396-616E105BF6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8567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F6CC6-FC8D-412A-9DF8-F6220F088D8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22774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E2652-271D-46E4-9626-784E1525C9C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4516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9A6E1-45F2-4457-A8DC-6C31D95DE30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97738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6B8C5-4622-4BCA-BF07-8B8E0FF5E5C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10202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-25400" y="0"/>
            <a:ext cx="9166225" cy="7027863"/>
            <a:chOff x="-16" y="0"/>
            <a:chExt cx="5774" cy="4427"/>
          </a:xfrm>
        </p:grpSpPr>
        <p:grpSp>
          <p:nvGrpSpPr>
            <p:cNvPr id="1032" name="Group 8"/>
            <p:cNvGrpSpPr>
              <a:grpSpLocks/>
            </p:cNvGrpSpPr>
            <p:nvPr/>
          </p:nvGrpSpPr>
          <p:grpSpPr bwMode="auto">
            <a:xfrm>
              <a:off x="-16" y="0"/>
              <a:ext cx="5771" cy="4427"/>
              <a:chOff x="-14" y="-3"/>
              <a:chExt cx="5771" cy="4427"/>
            </a:xfrm>
          </p:grpSpPr>
          <p:grpSp>
            <p:nvGrpSpPr>
              <p:cNvPr id="1035" name="Group 9"/>
              <p:cNvGrpSpPr>
                <a:grpSpLocks/>
              </p:cNvGrpSpPr>
              <p:nvPr/>
            </p:nvGrpSpPr>
            <p:grpSpPr bwMode="auto">
              <a:xfrm>
                <a:off x="1834" y="-2"/>
                <a:ext cx="209" cy="4316"/>
                <a:chOff x="1834" y="-2"/>
                <a:chExt cx="209" cy="4316"/>
              </a:xfrm>
            </p:grpSpPr>
            <p:sp>
              <p:nvSpPr>
                <p:cNvPr id="1034" name="Freeform 10"/>
                <p:cNvSpPr>
                  <a:spLocks/>
                </p:cNvSpPr>
                <p:nvPr/>
              </p:nvSpPr>
              <p:spPr bwMode="white">
                <a:xfrm>
                  <a:off x="1834" y="0"/>
                  <a:ext cx="209" cy="4314"/>
                </a:xfrm>
                <a:custGeom>
                  <a:avLst/>
                  <a:gdLst/>
                  <a:ahLst/>
                  <a:cxnLst>
                    <a:cxn ang="0">
                      <a:pos x="14" y="4314"/>
                    </a:cxn>
                    <a:cxn ang="0">
                      <a:pos x="19" y="3207"/>
                    </a:cxn>
                    <a:cxn ang="0">
                      <a:pos x="3" y="2467"/>
                    </a:cxn>
                    <a:cxn ang="0">
                      <a:pos x="3" y="2330"/>
                    </a:cxn>
                    <a:cxn ang="0">
                      <a:pos x="8" y="2288"/>
                    </a:cxn>
                    <a:cxn ang="0">
                      <a:pos x="10" y="2244"/>
                    </a:cxn>
                    <a:cxn ang="0">
                      <a:pos x="3" y="2193"/>
                    </a:cxn>
                    <a:cxn ang="0">
                      <a:pos x="3" y="2103"/>
                    </a:cxn>
                    <a:cxn ang="0">
                      <a:pos x="12" y="1849"/>
                    </a:cxn>
                    <a:cxn ang="0">
                      <a:pos x="10" y="1270"/>
                    </a:cxn>
                    <a:cxn ang="0">
                      <a:pos x="12" y="0"/>
                    </a:cxn>
                    <a:cxn ang="0">
                      <a:pos x="34" y="4"/>
                    </a:cxn>
                    <a:cxn ang="0">
                      <a:pos x="37" y="1026"/>
                    </a:cxn>
                    <a:cxn ang="0">
                      <a:pos x="36" y="1897"/>
                    </a:cxn>
                    <a:cxn ang="0">
                      <a:pos x="25" y="2105"/>
                    </a:cxn>
                    <a:cxn ang="0">
                      <a:pos x="39" y="2212"/>
                    </a:cxn>
                    <a:cxn ang="0">
                      <a:pos x="102" y="2228"/>
                    </a:cxn>
                    <a:cxn ang="0">
                      <a:pos x="163" y="2228"/>
                    </a:cxn>
                    <a:cxn ang="0">
                      <a:pos x="181" y="2184"/>
                    </a:cxn>
                    <a:cxn ang="0">
                      <a:pos x="180" y="2077"/>
                    </a:cxn>
                    <a:cxn ang="0">
                      <a:pos x="178" y="1969"/>
                    </a:cxn>
                    <a:cxn ang="0">
                      <a:pos x="173" y="1817"/>
                    </a:cxn>
                    <a:cxn ang="0">
                      <a:pos x="167" y="3"/>
                    </a:cxn>
                    <a:cxn ang="0">
                      <a:pos x="202" y="6"/>
                    </a:cxn>
                    <a:cxn ang="0">
                      <a:pos x="195" y="701"/>
                    </a:cxn>
                    <a:cxn ang="0">
                      <a:pos x="198" y="1841"/>
                    </a:cxn>
                    <a:cxn ang="0">
                      <a:pos x="209" y="2148"/>
                    </a:cxn>
                    <a:cxn ang="0">
                      <a:pos x="198" y="2264"/>
                    </a:cxn>
                    <a:cxn ang="0">
                      <a:pos x="206" y="2330"/>
                    </a:cxn>
                    <a:cxn ang="0">
                      <a:pos x="206" y="2512"/>
                    </a:cxn>
                    <a:cxn ang="0">
                      <a:pos x="193" y="3287"/>
                    </a:cxn>
                    <a:cxn ang="0">
                      <a:pos x="197" y="4314"/>
                    </a:cxn>
                    <a:cxn ang="0">
                      <a:pos x="176" y="4313"/>
                    </a:cxn>
                    <a:cxn ang="0">
                      <a:pos x="175" y="3786"/>
                    </a:cxn>
                    <a:cxn ang="0">
                      <a:pos x="171" y="3391"/>
                    </a:cxn>
                    <a:cxn ang="0">
                      <a:pos x="178" y="2720"/>
                    </a:cxn>
                    <a:cxn ang="0">
                      <a:pos x="185" y="2356"/>
                    </a:cxn>
                    <a:cxn ang="0">
                      <a:pos x="170" y="2288"/>
                    </a:cxn>
                    <a:cxn ang="0">
                      <a:pos x="103" y="2308"/>
                    </a:cxn>
                    <a:cxn ang="0">
                      <a:pos x="41" y="2296"/>
                    </a:cxn>
                    <a:cxn ang="0">
                      <a:pos x="23" y="2467"/>
                    </a:cxn>
                    <a:cxn ang="0">
                      <a:pos x="37" y="2955"/>
                    </a:cxn>
                    <a:cxn ang="0">
                      <a:pos x="39" y="3730"/>
                    </a:cxn>
                    <a:cxn ang="0">
                      <a:pos x="37" y="4313"/>
                    </a:cxn>
                    <a:cxn ang="0">
                      <a:pos x="14" y="4314"/>
                    </a:cxn>
                  </a:cxnLst>
                  <a:rect l="0" t="0" r="r" b="b"/>
                  <a:pathLst>
                    <a:path w="209" h="4314">
                      <a:moveTo>
                        <a:pt x="14" y="4314"/>
                      </a:moveTo>
                      <a:cubicBezTo>
                        <a:pt x="11" y="4130"/>
                        <a:pt x="21" y="3515"/>
                        <a:pt x="19" y="3207"/>
                      </a:cubicBezTo>
                      <a:cubicBezTo>
                        <a:pt x="17" y="2899"/>
                        <a:pt x="5" y="2613"/>
                        <a:pt x="3" y="2467"/>
                      </a:cubicBezTo>
                      <a:cubicBezTo>
                        <a:pt x="0" y="2321"/>
                        <a:pt x="2" y="2360"/>
                        <a:pt x="3" y="2330"/>
                      </a:cubicBezTo>
                      <a:cubicBezTo>
                        <a:pt x="3" y="2300"/>
                        <a:pt x="7" y="2302"/>
                        <a:pt x="8" y="2288"/>
                      </a:cubicBezTo>
                      <a:cubicBezTo>
                        <a:pt x="10" y="2274"/>
                        <a:pt x="11" y="2260"/>
                        <a:pt x="10" y="2244"/>
                      </a:cubicBezTo>
                      <a:cubicBezTo>
                        <a:pt x="9" y="2228"/>
                        <a:pt x="4" y="2217"/>
                        <a:pt x="3" y="2193"/>
                      </a:cubicBezTo>
                      <a:cubicBezTo>
                        <a:pt x="1" y="2169"/>
                        <a:pt x="1" y="2159"/>
                        <a:pt x="3" y="2103"/>
                      </a:cubicBezTo>
                      <a:cubicBezTo>
                        <a:pt x="4" y="2046"/>
                        <a:pt x="11" y="1988"/>
                        <a:pt x="12" y="1849"/>
                      </a:cubicBezTo>
                      <a:cubicBezTo>
                        <a:pt x="13" y="1710"/>
                        <a:pt x="10" y="1578"/>
                        <a:pt x="10" y="1270"/>
                      </a:cubicBezTo>
                      <a:cubicBezTo>
                        <a:pt x="10" y="961"/>
                        <a:pt x="8" y="211"/>
                        <a:pt x="12" y="0"/>
                      </a:cubicBezTo>
                      <a:lnTo>
                        <a:pt x="34" y="4"/>
                      </a:lnTo>
                      <a:cubicBezTo>
                        <a:pt x="38" y="175"/>
                        <a:pt x="37" y="711"/>
                        <a:pt x="37" y="1026"/>
                      </a:cubicBezTo>
                      <a:cubicBezTo>
                        <a:pt x="38" y="1342"/>
                        <a:pt x="38" y="1717"/>
                        <a:pt x="36" y="1897"/>
                      </a:cubicBezTo>
                      <a:cubicBezTo>
                        <a:pt x="39" y="1973"/>
                        <a:pt x="29" y="2051"/>
                        <a:pt x="25" y="2105"/>
                      </a:cubicBezTo>
                      <a:cubicBezTo>
                        <a:pt x="22" y="2164"/>
                        <a:pt x="20" y="2202"/>
                        <a:pt x="39" y="2212"/>
                      </a:cubicBezTo>
                      <a:cubicBezTo>
                        <a:pt x="57" y="2226"/>
                        <a:pt x="81" y="2231"/>
                        <a:pt x="102" y="2228"/>
                      </a:cubicBezTo>
                      <a:cubicBezTo>
                        <a:pt x="123" y="2231"/>
                        <a:pt x="150" y="2235"/>
                        <a:pt x="163" y="2228"/>
                      </a:cubicBezTo>
                      <a:cubicBezTo>
                        <a:pt x="176" y="2221"/>
                        <a:pt x="178" y="2209"/>
                        <a:pt x="181" y="2184"/>
                      </a:cubicBezTo>
                      <a:cubicBezTo>
                        <a:pt x="184" y="2159"/>
                        <a:pt x="180" y="2113"/>
                        <a:pt x="180" y="2077"/>
                      </a:cubicBezTo>
                      <a:cubicBezTo>
                        <a:pt x="179" y="2041"/>
                        <a:pt x="179" y="2012"/>
                        <a:pt x="178" y="1969"/>
                      </a:cubicBezTo>
                      <a:cubicBezTo>
                        <a:pt x="174" y="1922"/>
                        <a:pt x="175" y="2145"/>
                        <a:pt x="173" y="1817"/>
                      </a:cubicBezTo>
                      <a:cubicBezTo>
                        <a:pt x="171" y="1490"/>
                        <a:pt x="163" y="305"/>
                        <a:pt x="167" y="3"/>
                      </a:cubicBezTo>
                      <a:lnTo>
                        <a:pt x="202" y="6"/>
                      </a:lnTo>
                      <a:cubicBezTo>
                        <a:pt x="206" y="122"/>
                        <a:pt x="195" y="395"/>
                        <a:pt x="195" y="701"/>
                      </a:cubicBezTo>
                      <a:cubicBezTo>
                        <a:pt x="194" y="1006"/>
                        <a:pt x="196" y="1600"/>
                        <a:pt x="198" y="1841"/>
                      </a:cubicBezTo>
                      <a:cubicBezTo>
                        <a:pt x="197" y="1985"/>
                        <a:pt x="209" y="2095"/>
                        <a:pt x="209" y="2148"/>
                      </a:cubicBezTo>
                      <a:cubicBezTo>
                        <a:pt x="209" y="2201"/>
                        <a:pt x="203" y="2212"/>
                        <a:pt x="198" y="2264"/>
                      </a:cubicBezTo>
                      <a:cubicBezTo>
                        <a:pt x="208" y="2285"/>
                        <a:pt x="205" y="2289"/>
                        <a:pt x="206" y="2330"/>
                      </a:cubicBezTo>
                      <a:cubicBezTo>
                        <a:pt x="208" y="2371"/>
                        <a:pt x="209" y="2352"/>
                        <a:pt x="206" y="2512"/>
                      </a:cubicBezTo>
                      <a:cubicBezTo>
                        <a:pt x="204" y="2672"/>
                        <a:pt x="194" y="2987"/>
                        <a:pt x="193" y="3287"/>
                      </a:cubicBezTo>
                      <a:cubicBezTo>
                        <a:pt x="192" y="3587"/>
                        <a:pt x="200" y="4143"/>
                        <a:pt x="197" y="4314"/>
                      </a:cubicBezTo>
                      <a:lnTo>
                        <a:pt x="176" y="4313"/>
                      </a:lnTo>
                      <a:cubicBezTo>
                        <a:pt x="172" y="4225"/>
                        <a:pt x="176" y="3940"/>
                        <a:pt x="175" y="3786"/>
                      </a:cubicBezTo>
                      <a:cubicBezTo>
                        <a:pt x="174" y="3632"/>
                        <a:pt x="171" y="3568"/>
                        <a:pt x="171" y="3391"/>
                      </a:cubicBezTo>
                      <a:cubicBezTo>
                        <a:pt x="172" y="3213"/>
                        <a:pt x="176" y="2892"/>
                        <a:pt x="178" y="2720"/>
                      </a:cubicBezTo>
                      <a:cubicBezTo>
                        <a:pt x="180" y="2547"/>
                        <a:pt x="186" y="2428"/>
                        <a:pt x="185" y="2356"/>
                      </a:cubicBezTo>
                      <a:cubicBezTo>
                        <a:pt x="183" y="2332"/>
                        <a:pt x="187" y="2295"/>
                        <a:pt x="170" y="2288"/>
                      </a:cubicBezTo>
                      <a:cubicBezTo>
                        <a:pt x="158" y="2275"/>
                        <a:pt x="125" y="2307"/>
                        <a:pt x="103" y="2308"/>
                      </a:cubicBezTo>
                      <a:cubicBezTo>
                        <a:pt x="82" y="2309"/>
                        <a:pt x="54" y="2270"/>
                        <a:pt x="41" y="2296"/>
                      </a:cubicBezTo>
                      <a:cubicBezTo>
                        <a:pt x="27" y="2322"/>
                        <a:pt x="23" y="2357"/>
                        <a:pt x="23" y="2467"/>
                      </a:cubicBezTo>
                      <a:cubicBezTo>
                        <a:pt x="22" y="2577"/>
                        <a:pt x="35" y="2745"/>
                        <a:pt x="37" y="2955"/>
                      </a:cubicBezTo>
                      <a:cubicBezTo>
                        <a:pt x="40" y="3166"/>
                        <a:pt x="39" y="3503"/>
                        <a:pt x="39" y="3730"/>
                      </a:cubicBezTo>
                      <a:cubicBezTo>
                        <a:pt x="39" y="3957"/>
                        <a:pt x="41" y="4216"/>
                        <a:pt x="37" y="4313"/>
                      </a:cubicBezTo>
                      <a:lnTo>
                        <a:pt x="14" y="4314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2" name="Freeform 11"/>
                <p:cNvSpPr>
                  <a:spLocks/>
                </p:cNvSpPr>
                <p:nvPr/>
              </p:nvSpPr>
              <p:spPr bwMode="white">
                <a:xfrm flipV="1">
                  <a:off x="1943" y="-2"/>
                  <a:ext cx="47" cy="2199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</p:grpSp>
          <p:grpSp>
            <p:nvGrpSpPr>
              <p:cNvPr id="1036" name="Group 12"/>
              <p:cNvGrpSpPr>
                <a:grpSpLocks/>
              </p:cNvGrpSpPr>
              <p:nvPr/>
            </p:nvGrpSpPr>
            <p:grpSpPr bwMode="auto">
              <a:xfrm flipV="1">
                <a:off x="5312" y="0"/>
                <a:ext cx="321" cy="4318"/>
                <a:chOff x="2971" y="-3"/>
                <a:chExt cx="493" cy="4325"/>
              </a:xfrm>
            </p:grpSpPr>
            <p:sp>
              <p:nvSpPr>
                <p:cNvPr id="3" name="Freeform 13"/>
                <p:cNvSpPr>
                  <a:spLocks/>
                </p:cNvSpPr>
                <p:nvPr/>
              </p:nvSpPr>
              <p:spPr bwMode="white">
                <a:xfrm>
                  <a:off x="2971" y="-3"/>
                  <a:ext cx="493" cy="4323"/>
                </a:xfrm>
                <a:custGeom>
                  <a:avLst/>
                  <a:gdLst/>
                  <a:ahLst/>
                  <a:cxnLst>
                    <a:cxn ang="0">
                      <a:pos x="40" y="7"/>
                    </a:cxn>
                    <a:cxn ang="0">
                      <a:pos x="44" y="1111"/>
                    </a:cxn>
                    <a:cxn ang="0">
                      <a:pos x="6" y="1852"/>
                    </a:cxn>
                    <a:cxn ang="0">
                      <a:pos x="6" y="1989"/>
                    </a:cxn>
                    <a:cxn ang="0">
                      <a:pos x="20" y="2031"/>
                    </a:cxn>
                    <a:cxn ang="0">
                      <a:pos x="24" y="2075"/>
                    </a:cxn>
                    <a:cxn ang="0">
                      <a:pos x="6" y="2126"/>
                    </a:cxn>
                    <a:cxn ang="0">
                      <a:pos x="6" y="2217"/>
                    </a:cxn>
                    <a:cxn ang="0">
                      <a:pos x="28" y="2471"/>
                    </a:cxn>
                    <a:cxn ang="0">
                      <a:pos x="24" y="3051"/>
                    </a:cxn>
                    <a:cxn ang="0">
                      <a:pos x="28" y="4323"/>
                    </a:cxn>
                    <a:cxn ang="0">
                      <a:pos x="80" y="4319"/>
                    </a:cxn>
                    <a:cxn ang="0">
                      <a:pos x="88" y="3295"/>
                    </a:cxn>
                    <a:cxn ang="0">
                      <a:pos x="84" y="2423"/>
                    </a:cxn>
                    <a:cxn ang="0">
                      <a:pos x="60" y="2215"/>
                    </a:cxn>
                    <a:cxn ang="0">
                      <a:pos x="92" y="2107"/>
                    </a:cxn>
                    <a:cxn ang="0">
                      <a:pos x="240" y="2091"/>
                    </a:cxn>
                    <a:cxn ang="0">
                      <a:pos x="384" y="2091"/>
                    </a:cxn>
                    <a:cxn ang="0">
                      <a:pos x="428" y="2135"/>
                    </a:cxn>
                    <a:cxn ang="0">
                      <a:pos x="424" y="2243"/>
                    </a:cxn>
                    <a:cxn ang="0">
                      <a:pos x="420" y="2351"/>
                    </a:cxn>
                    <a:cxn ang="0">
                      <a:pos x="408" y="2503"/>
                    </a:cxn>
                    <a:cxn ang="0">
                      <a:pos x="395" y="4320"/>
                    </a:cxn>
                    <a:cxn ang="0">
                      <a:pos x="476" y="4317"/>
                    </a:cxn>
                    <a:cxn ang="0">
                      <a:pos x="459" y="3621"/>
                    </a:cxn>
                    <a:cxn ang="0">
                      <a:pos x="468" y="2479"/>
                    </a:cxn>
                    <a:cxn ang="0">
                      <a:pos x="493" y="2172"/>
                    </a:cxn>
                    <a:cxn ang="0">
                      <a:pos x="468" y="2055"/>
                    </a:cxn>
                    <a:cxn ang="0">
                      <a:pos x="487" y="1989"/>
                    </a:cxn>
                    <a:cxn ang="0">
                      <a:pos x="487" y="1807"/>
                    </a:cxn>
                    <a:cxn ang="0">
                      <a:pos x="456" y="1031"/>
                    </a:cxn>
                    <a:cxn ang="0">
                      <a:pos x="472" y="0"/>
                    </a:cxn>
                    <a:cxn ang="0">
                      <a:pos x="416" y="3"/>
                    </a:cxn>
                    <a:cxn ang="0">
                      <a:pos x="412" y="531"/>
                    </a:cxn>
                    <a:cxn ang="0">
                      <a:pos x="404" y="927"/>
                    </a:cxn>
                    <a:cxn ang="0">
                      <a:pos x="420" y="1599"/>
                    </a:cxn>
                    <a:cxn ang="0">
                      <a:pos x="436" y="1963"/>
                    </a:cxn>
                    <a:cxn ang="0">
                      <a:pos x="400" y="2031"/>
                    </a:cxn>
                    <a:cxn ang="0">
                      <a:pos x="244" y="2011"/>
                    </a:cxn>
                    <a:cxn ang="0">
                      <a:pos x="96" y="2023"/>
                    </a:cxn>
                    <a:cxn ang="0">
                      <a:pos x="54" y="1852"/>
                    </a:cxn>
                    <a:cxn ang="0">
                      <a:pos x="88" y="1363"/>
                    </a:cxn>
                    <a:cxn ang="0">
                      <a:pos x="92" y="587"/>
                    </a:cxn>
                    <a:cxn ang="0">
                      <a:pos x="88" y="3"/>
                    </a:cxn>
                    <a:cxn ang="0">
                      <a:pos x="40" y="7"/>
                    </a:cxn>
                  </a:cxnLst>
                  <a:rect l="0" t="0" r="r" b="b"/>
                  <a:pathLst>
                    <a:path w="493" h="4323">
                      <a:moveTo>
                        <a:pt x="40" y="7"/>
                      </a:moveTo>
                      <a:cubicBezTo>
                        <a:pt x="33" y="192"/>
                        <a:pt x="50" y="804"/>
                        <a:pt x="44" y="1111"/>
                      </a:cubicBezTo>
                      <a:cubicBezTo>
                        <a:pt x="38" y="1418"/>
                        <a:pt x="12" y="1706"/>
                        <a:pt x="6" y="1852"/>
                      </a:cubicBezTo>
                      <a:cubicBezTo>
                        <a:pt x="0" y="1998"/>
                        <a:pt x="4" y="1959"/>
                        <a:pt x="6" y="1989"/>
                      </a:cubicBezTo>
                      <a:cubicBezTo>
                        <a:pt x="8" y="2019"/>
                        <a:pt x="17" y="2017"/>
                        <a:pt x="20" y="2031"/>
                      </a:cubicBezTo>
                      <a:cubicBezTo>
                        <a:pt x="23" y="2045"/>
                        <a:pt x="26" y="2059"/>
                        <a:pt x="24" y="2075"/>
                      </a:cubicBezTo>
                      <a:cubicBezTo>
                        <a:pt x="22" y="2091"/>
                        <a:pt x="9" y="2102"/>
                        <a:pt x="6" y="2126"/>
                      </a:cubicBezTo>
                      <a:cubicBezTo>
                        <a:pt x="3" y="2150"/>
                        <a:pt x="2" y="2160"/>
                        <a:pt x="6" y="2217"/>
                      </a:cubicBezTo>
                      <a:cubicBezTo>
                        <a:pt x="10" y="2274"/>
                        <a:pt x="25" y="2332"/>
                        <a:pt x="28" y="2471"/>
                      </a:cubicBezTo>
                      <a:cubicBezTo>
                        <a:pt x="31" y="2610"/>
                        <a:pt x="24" y="2742"/>
                        <a:pt x="24" y="3051"/>
                      </a:cubicBezTo>
                      <a:cubicBezTo>
                        <a:pt x="24" y="3360"/>
                        <a:pt x="19" y="4112"/>
                        <a:pt x="28" y="4323"/>
                      </a:cubicBezTo>
                      <a:lnTo>
                        <a:pt x="80" y="4319"/>
                      </a:lnTo>
                      <a:cubicBezTo>
                        <a:pt x="90" y="4148"/>
                        <a:pt x="87" y="3611"/>
                        <a:pt x="88" y="3295"/>
                      </a:cubicBezTo>
                      <a:cubicBezTo>
                        <a:pt x="89" y="2979"/>
                        <a:pt x="89" y="2603"/>
                        <a:pt x="84" y="2423"/>
                      </a:cubicBezTo>
                      <a:cubicBezTo>
                        <a:pt x="92" y="2347"/>
                        <a:pt x="69" y="2269"/>
                        <a:pt x="60" y="2215"/>
                      </a:cubicBezTo>
                      <a:cubicBezTo>
                        <a:pt x="52" y="2155"/>
                        <a:pt x="48" y="2117"/>
                        <a:pt x="92" y="2107"/>
                      </a:cubicBezTo>
                      <a:cubicBezTo>
                        <a:pt x="134" y="2093"/>
                        <a:pt x="190" y="2088"/>
                        <a:pt x="240" y="2091"/>
                      </a:cubicBezTo>
                      <a:cubicBezTo>
                        <a:pt x="289" y="2088"/>
                        <a:pt x="353" y="2084"/>
                        <a:pt x="384" y="2091"/>
                      </a:cubicBezTo>
                      <a:cubicBezTo>
                        <a:pt x="415" y="2098"/>
                        <a:pt x="421" y="2110"/>
                        <a:pt x="428" y="2135"/>
                      </a:cubicBezTo>
                      <a:cubicBezTo>
                        <a:pt x="435" y="2160"/>
                        <a:pt x="425" y="2207"/>
                        <a:pt x="424" y="2243"/>
                      </a:cubicBezTo>
                      <a:cubicBezTo>
                        <a:pt x="423" y="2279"/>
                        <a:pt x="423" y="2308"/>
                        <a:pt x="420" y="2351"/>
                      </a:cubicBezTo>
                      <a:cubicBezTo>
                        <a:pt x="411" y="2398"/>
                        <a:pt x="412" y="2175"/>
                        <a:pt x="408" y="2503"/>
                      </a:cubicBezTo>
                      <a:cubicBezTo>
                        <a:pt x="404" y="2831"/>
                        <a:pt x="384" y="4018"/>
                        <a:pt x="395" y="4320"/>
                      </a:cubicBezTo>
                      <a:lnTo>
                        <a:pt x="476" y="4317"/>
                      </a:lnTo>
                      <a:cubicBezTo>
                        <a:pt x="486" y="4201"/>
                        <a:pt x="460" y="3927"/>
                        <a:pt x="459" y="3621"/>
                      </a:cubicBezTo>
                      <a:cubicBezTo>
                        <a:pt x="458" y="3315"/>
                        <a:pt x="462" y="2720"/>
                        <a:pt x="468" y="2479"/>
                      </a:cubicBezTo>
                      <a:cubicBezTo>
                        <a:pt x="464" y="2335"/>
                        <a:pt x="493" y="2225"/>
                        <a:pt x="493" y="2172"/>
                      </a:cubicBezTo>
                      <a:cubicBezTo>
                        <a:pt x="493" y="2118"/>
                        <a:pt x="480" y="2107"/>
                        <a:pt x="468" y="2055"/>
                      </a:cubicBezTo>
                      <a:cubicBezTo>
                        <a:pt x="490" y="2034"/>
                        <a:pt x="484" y="2030"/>
                        <a:pt x="487" y="1989"/>
                      </a:cubicBezTo>
                      <a:cubicBezTo>
                        <a:pt x="490" y="1948"/>
                        <a:pt x="492" y="1967"/>
                        <a:pt x="487" y="1807"/>
                      </a:cubicBezTo>
                      <a:cubicBezTo>
                        <a:pt x="482" y="1647"/>
                        <a:pt x="458" y="1332"/>
                        <a:pt x="456" y="1031"/>
                      </a:cubicBezTo>
                      <a:cubicBezTo>
                        <a:pt x="454" y="730"/>
                        <a:pt x="479" y="171"/>
                        <a:pt x="472" y="0"/>
                      </a:cubicBezTo>
                      <a:lnTo>
                        <a:pt x="416" y="3"/>
                      </a:lnTo>
                      <a:cubicBezTo>
                        <a:pt x="406" y="91"/>
                        <a:pt x="414" y="377"/>
                        <a:pt x="412" y="531"/>
                      </a:cubicBezTo>
                      <a:cubicBezTo>
                        <a:pt x="410" y="685"/>
                        <a:pt x="403" y="749"/>
                        <a:pt x="404" y="927"/>
                      </a:cubicBezTo>
                      <a:cubicBezTo>
                        <a:pt x="405" y="1105"/>
                        <a:pt x="415" y="1426"/>
                        <a:pt x="420" y="1599"/>
                      </a:cubicBezTo>
                      <a:cubicBezTo>
                        <a:pt x="425" y="1772"/>
                        <a:pt x="439" y="1891"/>
                        <a:pt x="436" y="1963"/>
                      </a:cubicBezTo>
                      <a:cubicBezTo>
                        <a:pt x="432" y="1987"/>
                        <a:pt x="441" y="2024"/>
                        <a:pt x="400" y="2031"/>
                      </a:cubicBezTo>
                      <a:cubicBezTo>
                        <a:pt x="373" y="2044"/>
                        <a:pt x="295" y="2012"/>
                        <a:pt x="244" y="2011"/>
                      </a:cubicBezTo>
                      <a:cubicBezTo>
                        <a:pt x="193" y="2010"/>
                        <a:pt x="128" y="2049"/>
                        <a:pt x="96" y="2023"/>
                      </a:cubicBezTo>
                      <a:cubicBezTo>
                        <a:pt x="64" y="1997"/>
                        <a:pt x="55" y="1962"/>
                        <a:pt x="54" y="1852"/>
                      </a:cubicBezTo>
                      <a:cubicBezTo>
                        <a:pt x="53" y="1742"/>
                        <a:pt x="82" y="1574"/>
                        <a:pt x="88" y="1363"/>
                      </a:cubicBezTo>
                      <a:cubicBezTo>
                        <a:pt x="94" y="1152"/>
                        <a:pt x="92" y="814"/>
                        <a:pt x="92" y="587"/>
                      </a:cubicBezTo>
                      <a:cubicBezTo>
                        <a:pt x="92" y="360"/>
                        <a:pt x="97" y="100"/>
                        <a:pt x="88" y="3"/>
                      </a:cubicBezTo>
                      <a:lnTo>
                        <a:pt x="40" y="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4" name="Freeform 14"/>
                <p:cNvSpPr>
                  <a:spLocks/>
                </p:cNvSpPr>
                <p:nvPr/>
              </p:nvSpPr>
              <p:spPr bwMode="white">
                <a:xfrm>
                  <a:off x="3227" y="2119"/>
                  <a:ext cx="111" cy="2203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</p:grpSp>
          <p:grpSp>
            <p:nvGrpSpPr>
              <p:cNvPr id="1037" name="Group 15"/>
              <p:cNvGrpSpPr>
                <a:grpSpLocks/>
              </p:cNvGrpSpPr>
              <p:nvPr/>
            </p:nvGrpSpPr>
            <p:grpSpPr bwMode="auto">
              <a:xfrm>
                <a:off x="1130" y="1"/>
                <a:ext cx="385" cy="4314"/>
                <a:chOff x="1130" y="1"/>
                <a:chExt cx="385" cy="4308"/>
              </a:xfrm>
            </p:grpSpPr>
            <p:sp>
              <p:nvSpPr>
                <p:cNvPr id="1040" name="Freeform 16"/>
                <p:cNvSpPr>
                  <a:spLocks/>
                </p:cNvSpPr>
                <p:nvPr/>
              </p:nvSpPr>
              <p:spPr bwMode="white">
                <a:xfrm>
                  <a:off x="1146" y="1"/>
                  <a:ext cx="369" cy="2611"/>
                </a:xfrm>
                <a:custGeom>
                  <a:avLst/>
                  <a:gdLst/>
                  <a:ahLst/>
                  <a:cxnLst>
                    <a:cxn ang="0">
                      <a:pos x="22" y="0"/>
                    </a:cxn>
                    <a:cxn ang="0">
                      <a:pos x="14" y="1622"/>
                    </a:cxn>
                    <a:cxn ang="0">
                      <a:pos x="6" y="2547"/>
                    </a:cxn>
                    <a:cxn ang="0">
                      <a:pos x="38" y="2604"/>
                    </a:cxn>
                    <a:cxn ang="0">
                      <a:pos x="184" y="2588"/>
                    </a:cxn>
                    <a:cxn ang="0">
                      <a:pos x="339" y="2596"/>
                    </a:cxn>
                    <a:cxn ang="0">
                      <a:pos x="363" y="2531"/>
                    </a:cxn>
                    <a:cxn ang="0">
                      <a:pos x="339" y="1679"/>
                    </a:cxn>
                    <a:cxn ang="0">
                      <a:pos x="339" y="0"/>
                    </a:cxn>
                    <a:cxn ang="0">
                      <a:pos x="22" y="0"/>
                    </a:cxn>
                  </a:cxnLst>
                  <a:rect l="0" t="0" r="r" b="b"/>
                  <a:pathLst>
                    <a:path w="369" h="2611">
                      <a:moveTo>
                        <a:pt x="22" y="0"/>
                      </a:moveTo>
                      <a:lnTo>
                        <a:pt x="14" y="1622"/>
                      </a:lnTo>
                      <a:cubicBezTo>
                        <a:pt x="14" y="1622"/>
                        <a:pt x="10" y="2084"/>
                        <a:pt x="6" y="2547"/>
                      </a:cubicBezTo>
                      <a:cubicBezTo>
                        <a:pt x="0" y="2588"/>
                        <a:pt x="8" y="2597"/>
                        <a:pt x="38" y="2604"/>
                      </a:cubicBezTo>
                      <a:cubicBezTo>
                        <a:pt x="68" y="2611"/>
                        <a:pt x="134" y="2589"/>
                        <a:pt x="184" y="2588"/>
                      </a:cubicBezTo>
                      <a:cubicBezTo>
                        <a:pt x="234" y="2587"/>
                        <a:pt x="309" y="2605"/>
                        <a:pt x="339" y="2596"/>
                      </a:cubicBezTo>
                      <a:cubicBezTo>
                        <a:pt x="369" y="2587"/>
                        <a:pt x="366" y="2567"/>
                        <a:pt x="363" y="2531"/>
                      </a:cubicBezTo>
                      <a:cubicBezTo>
                        <a:pt x="363" y="2378"/>
                        <a:pt x="343" y="2101"/>
                        <a:pt x="339" y="1679"/>
                      </a:cubicBezTo>
                      <a:lnTo>
                        <a:pt x="339" y="0"/>
                      </a:ln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1041" name="Freeform 17"/>
                <p:cNvSpPr>
                  <a:spLocks/>
                </p:cNvSpPr>
                <p:nvPr/>
              </p:nvSpPr>
              <p:spPr bwMode="white">
                <a:xfrm>
                  <a:off x="1237" y="2174"/>
                  <a:ext cx="251" cy="390"/>
                </a:xfrm>
                <a:custGeom>
                  <a:avLst/>
                  <a:gdLst/>
                  <a:ahLst/>
                  <a:cxnLst>
                    <a:cxn ang="0">
                      <a:pos x="32" y="379"/>
                    </a:cxn>
                    <a:cxn ang="0">
                      <a:pos x="77" y="364"/>
                    </a:cxn>
                    <a:cxn ang="0">
                      <a:pos x="152" y="370"/>
                    </a:cxn>
                    <a:cxn ang="0">
                      <a:pos x="209" y="388"/>
                    </a:cxn>
                    <a:cxn ang="0">
                      <a:pos x="242" y="379"/>
                    </a:cxn>
                    <a:cxn ang="0">
                      <a:pos x="248" y="328"/>
                    </a:cxn>
                    <a:cxn ang="0">
                      <a:pos x="227" y="175"/>
                    </a:cxn>
                    <a:cxn ang="0">
                      <a:pos x="194" y="130"/>
                    </a:cxn>
                    <a:cxn ang="0">
                      <a:pos x="179" y="295"/>
                    </a:cxn>
                    <a:cxn ang="0">
                      <a:pos x="152" y="307"/>
                    </a:cxn>
                    <a:cxn ang="0">
                      <a:pos x="134" y="163"/>
                    </a:cxn>
                    <a:cxn ang="0">
                      <a:pos x="65" y="13"/>
                    </a:cxn>
                    <a:cxn ang="0">
                      <a:pos x="29" y="85"/>
                    </a:cxn>
                    <a:cxn ang="0">
                      <a:pos x="26" y="271"/>
                    </a:cxn>
                    <a:cxn ang="0">
                      <a:pos x="2" y="337"/>
                    </a:cxn>
                    <a:cxn ang="0">
                      <a:pos x="11" y="379"/>
                    </a:cxn>
                    <a:cxn ang="0">
                      <a:pos x="32" y="379"/>
                    </a:cxn>
                  </a:cxnLst>
                  <a:rect l="0" t="0" r="r" b="b"/>
                  <a:pathLst>
                    <a:path w="251" h="390">
                      <a:moveTo>
                        <a:pt x="32" y="379"/>
                      </a:moveTo>
                      <a:cubicBezTo>
                        <a:pt x="43" y="377"/>
                        <a:pt x="57" y="366"/>
                        <a:pt x="77" y="364"/>
                      </a:cubicBezTo>
                      <a:cubicBezTo>
                        <a:pt x="97" y="362"/>
                        <a:pt x="130" y="366"/>
                        <a:pt x="152" y="370"/>
                      </a:cubicBezTo>
                      <a:cubicBezTo>
                        <a:pt x="174" y="374"/>
                        <a:pt x="194" y="386"/>
                        <a:pt x="209" y="388"/>
                      </a:cubicBezTo>
                      <a:cubicBezTo>
                        <a:pt x="224" y="390"/>
                        <a:pt x="235" y="389"/>
                        <a:pt x="242" y="379"/>
                      </a:cubicBezTo>
                      <a:cubicBezTo>
                        <a:pt x="249" y="369"/>
                        <a:pt x="251" y="362"/>
                        <a:pt x="248" y="328"/>
                      </a:cubicBezTo>
                      <a:cubicBezTo>
                        <a:pt x="245" y="294"/>
                        <a:pt x="236" y="208"/>
                        <a:pt x="227" y="175"/>
                      </a:cubicBezTo>
                      <a:cubicBezTo>
                        <a:pt x="218" y="142"/>
                        <a:pt x="202" y="110"/>
                        <a:pt x="194" y="130"/>
                      </a:cubicBezTo>
                      <a:cubicBezTo>
                        <a:pt x="186" y="150"/>
                        <a:pt x="186" y="266"/>
                        <a:pt x="179" y="295"/>
                      </a:cubicBezTo>
                      <a:cubicBezTo>
                        <a:pt x="172" y="324"/>
                        <a:pt x="159" y="329"/>
                        <a:pt x="152" y="307"/>
                      </a:cubicBezTo>
                      <a:cubicBezTo>
                        <a:pt x="145" y="285"/>
                        <a:pt x="149" y="212"/>
                        <a:pt x="134" y="163"/>
                      </a:cubicBezTo>
                      <a:cubicBezTo>
                        <a:pt x="119" y="114"/>
                        <a:pt x="82" y="26"/>
                        <a:pt x="65" y="13"/>
                      </a:cubicBezTo>
                      <a:cubicBezTo>
                        <a:pt x="48" y="0"/>
                        <a:pt x="35" y="42"/>
                        <a:pt x="29" y="85"/>
                      </a:cubicBezTo>
                      <a:cubicBezTo>
                        <a:pt x="23" y="128"/>
                        <a:pt x="30" y="229"/>
                        <a:pt x="26" y="271"/>
                      </a:cubicBezTo>
                      <a:cubicBezTo>
                        <a:pt x="22" y="313"/>
                        <a:pt x="4" y="319"/>
                        <a:pt x="2" y="337"/>
                      </a:cubicBezTo>
                      <a:cubicBezTo>
                        <a:pt x="0" y="355"/>
                        <a:pt x="5" y="373"/>
                        <a:pt x="11" y="379"/>
                      </a:cubicBezTo>
                      <a:cubicBezTo>
                        <a:pt x="17" y="385"/>
                        <a:pt x="21" y="381"/>
                        <a:pt x="32" y="379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1042" name="Freeform 18"/>
                <p:cNvSpPr>
                  <a:spLocks/>
                </p:cNvSpPr>
                <p:nvPr/>
              </p:nvSpPr>
              <p:spPr bwMode="white">
                <a:xfrm>
                  <a:off x="1130" y="2595"/>
                  <a:ext cx="378" cy="1714"/>
                </a:xfrm>
                <a:custGeom>
                  <a:avLst/>
                  <a:gdLst/>
                  <a:ahLst/>
                  <a:cxnLst>
                    <a:cxn ang="0">
                      <a:pos x="0" y="1714"/>
                    </a:cxn>
                    <a:cxn ang="0">
                      <a:pos x="15" y="420"/>
                    </a:cxn>
                    <a:cxn ang="0">
                      <a:pos x="19" y="63"/>
                    </a:cxn>
                    <a:cxn ang="0">
                      <a:pos x="79" y="39"/>
                    </a:cxn>
                    <a:cxn ang="0">
                      <a:pos x="202" y="18"/>
                    </a:cxn>
                    <a:cxn ang="0">
                      <a:pos x="351" y="23"/>
                    </a:cxn>
                    <a:cxn ang="0">
                      <a:pos x="366" y="120"/>
                    </a:cxn>
                    <a:cxn ang="0">
                      <a:pos x="359" y="741"/>
                    </a:cxn>
                    <a:cxn ang="0">
                      <a:pos x="351" y="1714"/>
                    </a:cxn>
                    <a:cxn ang="0">
                      <a:pos x="0" y="1714"/>
                    </a:cxn>
                  </a:cxnLst>
                  <a:rect l="0" t="0" r="r" b="b"/>
                  <a:pathLst>
                    <a:path w="378" h="1714">
                      <a:moveTo>
                        <a:pt x="0" y="1714"/>
                      </a:moveTo>
                      <a:cubicBezTo>
                        <a:pt x="15" y="1400"/>
                        <a:pt x="10" y="693"/>
                        <a:pt x="15" y="420"/>
                      </a:cubicBezTo>
                      <a:cubicBezTo>
                        <a:pt x="18" y="145"/>
                        <a:pt x="8" y="126"/>
                        <a:pt x="19" y="63"/>
                      </a:cubicBezTo>
                      <a:cubicBezTo>
                        <a:pt x="30" y="0"/>
                        <a:pt x="49" y="46"/>
                        <a:pt x="79" y="39"/>
                      </a:cubicBezTo>
                      <a:cubicBezTo>
                        <a:pt x="109" y="32"/>
                        <a:pt x="157" y="21"/>
                        <a:pt x="202" y="18"/>
                      </a:cubicBezTo>
                      <a:cubicBezTo>
                        <a:pt x="268" y="33"/>
                        <a:pt x="324" y="6"/>
                        <a:pt x="351" y="23"/>
                      </a:cubicBezTo>
                      <a:cubicBezTo>
                        <a:pt x="378" y="40"/>
                        <a:pt x="370" y="51"/>
                        <a:pt x="366" y="120"/>
                      </a:cubicBezTo>
                      <a:cubicBezTo>
                        <a:pt x="367" y="240"/>
                        <a:pt x="362" y="475"/>
                        <a:pt x="359" y="741"/>
                      </a:cubicBezTo>
                      <a:cubicBezTo>
                        <a:pt x="356" y="1007"/>
                        <a:pt x="351" y="1430"/>
                        <a:pt x="351" y="1714"/>
                      </a:cubicBezTo>
                      <a:cubicBezTo>
                        <a:pt x="351" y="1714"/>
                        <a:pt x="0" y="1714"/>
                        <a:pt x="0" y="17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1043" name="Freeform 19"/>
                <p:cNvSpPr>
                  <a:spLocks/>
                </p:cNvSpPr>
                <p:nvPr/>
              </p:nvSpPr>
              <p:spPr bwMode="white">
                <a:xfrm>
                  <a:off x="1255" y="2644"/>
                  <a:ext cx="146" cy="154"/>
                </a:xfrm>
                <a:custGeom>
                  <a:avLst/>
                  <a:gdLst/>
                  <a:ahLst/>
                  <a:cxnLst>
                    <a:cxn ang="0">
                      <a:pos x="14" y="11"/>
                    </a:cxn>
                    <a:cxn ang="0">
                      <a:pos x="92" y="2"/>
                    </a:cxn>
                    <a:cxn ang="0">
                      <a:pos x="140" y="14"/>
                    </a:cxn>
                    <a:cxn ang="0">
                      <a:pos x="128" y="89"/>
                    </a:cxn>
                    <a:cxn ang="0">
                      <a:pos x="116" y="146"/>
                    </a:cxn>
                    <a:cxn ang="0">
                      <a:pos x="74" y="134"/>
                    </a:cxn>
                    <a:cxn ang="0">
                      <a:pos x="32" y="128"/>
                    </a:cxn>
                    <a:cxn ang="0">
                      <a:pos x="5" y="56"/>
                    </a:cxn>
                    <a:cxn ang="0">
                      <a:pos x="14" y="11"/>
                    </a:cxn>
                  </a:cxnLst>
                  <a:rect l="0" t="0" r="r" b="b"/>
                  <a:pathLst>
                    <a:path w="146" h="154">
                      <a:moveTo>
                        <a:pt x="14" y="11"/>
                      </a:moveTo>
                      <a:cubicBezTo>
                        <a:pt x="28" y="2"/>
                        <a:pt x="71" y="2"/>
                        <a:pt x="92" y="2"/>
                      </a:cubicBezTo>
                      <a:cubicBezTo>
                        <a:pt x="113" y="2"/>
                        <a:pt x="134" y="0"/>
                        <a:pt x="140" y="14"/>
                      </a:cubicBezTo>
                      <a:cubicBezTo>
                        <a:pt x="146" y="28"/>
                        <a:pt x="132" y="67"/>
                        <a:pt x="128" y="89"/>
                      </a:cubicBezTo>
                      <a:cubicBezTo>
                        <a:pt x="124" y="111"/>
                        <a:pt x="125" y="138"/>
                        <a:pt x="116" y="146"/>
                      </a:cubicBezTo>
                      <a:cubicBezTo>
                        <a:pt x="107" y="154"/>
                        <a:pt x="88" y="137"/>
                        <a:pt x="74" y="134"/>
                      </a:cubicBezTo>
                      <a:cubicBezTo>
                        <a:pt x="60" y="131"/>
                        <a:pt x="44" y="141"/>
                        <a:pt x="32" y="128"/>
                      </a:cubicBezTo>
                      <a:cubicBezTo>
                        <a:pt x="20" y="115"/>
                        <a:pt x="8" y="75"/>
                        <a:pt x="5" y="56"/>
                      </a:cubicBezTo>
                      <a:cubicBezTo>
                        <a:pt x="2" y="37"/>
                        <a:pt x="0" y="20"/>
                        <a:pt x="14" y="11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</p:grpSp>
          <p:grpSp>
            <p:nvGrpSpPr>
              <p:cNvPr id="1038" name="Group 20"/>
              <p:cNvGrpSpPr>
                <a:grpSpLocks/>
              </p:cNvGrpSpPr>
              <p:nvPr/>
            </p:nvGrpSpPr>
            <p:grpSpPr bwMode="auto">
              <a:xfrm>
                <a:off x="429" y="0"/>
                <a:ext cx="403" cy="4318"/>
                <a:chOff x="429" y="0"/>
                <a:chExt cx="493" cy="4318"/>
              </a:xfrm>
            </p:grpSpPr>
            <p:sp>
              <p:nvSpPr>
                <p:cNvPr id="5" name="Freeform 21"/>
                <p:cNvSpPr>
                  <a:spLocks/>
                </p:cNvSpPr>
                <p:nvPr/>
              </p:nvSpPr>
              <p:spPr bwMode="white">
                <a:xfrm>
                  <a:off x="429" y="0"/>
                  <a:ext cx="493" cy="4316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44" y="1104"/>
                    </a:cxn>
                    <a:cxn ang="0">
                      <a:pos x="6" y="1845"/>
                    </a:cxn>
                    <a:cxn ang="0">
                      <a:pos x="6" y="1982"/>
                    </a:cxn>
                    <a:cxn ang="0">
                      <a:pos x="20" y="2024"/>
                    </a:cxn>
                    <a:cxn ang="0">
                      <a:pos x="24" y="2068"/>
                    </a:cxn>
                    <a:cxn ang="0">
                      <a:pos x="6" y="2119"/>
                    </a:cxn>
                    <a:cxn ang="0">
                      <a:pos x="6" y="2210"/>
                    </a:cxn>
                    <a:cxn ang="0">
                      <a:pos x="28" y="2464"/>
                    </a:cxn>
                    <a:cxn ang="0">
                      <a:pos x="24" y="3044"/>
                    </a:cxn>
                    <a:cxn ang="0">
                      <a:pos x="28" y="4316"/>
                    </a:cxn>
                    <a:cxn ang="0">
                      <a:pos x="80" y="4312"/>
                    </a:cxn>
                    <a:cxn ang="0">
                      <a:pos x="88" y="3288"/>
                    </a:cxn>
                    <a:cxn ang="0">
                      <a:pos x="84" y="2416"/>
                    </a:cxn>
                    <a:cxn ang="0">
                      <a:pos x="60" y="2208"/>
                    </a:cxn>
                    <a:cxn ang="0">
                      <a:pos x="92" y="2100"/>
                    </a:cxn>
                    <a:cxn ang="0">
                      <a:pos x="240" y="2084"/>
                    </a:cxn>
                    <a:cxn ang="0">
                      <a:pos x="384" y="2084"/>
                    </a:cxn>
                    <a:cxn ang="0">
                      <a:pos x="428" y="2128"/>
                    </a:cxn>
                    <a:cxn ang="0">
                      <a:pos x="424" y="2236"/>
                    </a:cxn>
                    <a:cxn ang="0">
                      <a:pos x="420" y="2344"/>
                    </a:cxn>
                    <a:cxn ang="0">
                      <a:pos x="408" y="2496"/>
                    </a:cxn>
                    <a:cxn ang="0">
                      <a:pos x="395" y="4313"/>
                    </a:cxn>
                    <a:cxn ang="0">
                      <a:pos x="476" y="4310"/>
                    </a:cxn>
                    <a:cxn ang="0">
                      <a:pos x="459" y="3614"/>
                    </a:cxn>
                    <a:cxn ang="0">
                      <a:pos x="468" y="2472"/>
                    </a:cxn>
                    <a:cxn ang="0">
                      <a:pos x="493" y="2165"/>
                    </a:cxn>
                    <a:cxn ang="0">
                      <a:pos x="468" y="2048"/>
                    </a:cxn>
                    <a:cxn ang="0">
                      <a:pos x="487" y="1982"/>
                    </a:cxn>
                    <a:cxn ang="0">
                      <a:pos x="487" y="1800"/>
                    </a:cxn>
                    <a:cxn ang="0">
                      <a:pos x="456" y="1024"/>
                    </a:cxn>
                    <a:cxn ang="0">
                      <a:pos x="468" y="0"/>
                    </a:cxn>
                    <a:cxn ang="0">
                      <a:pos x="420" y="0"/>
                    </a:cxn>
                    <a:cxn ang="0">
                      <a:pos x="412" y="524"/>
                    </a:cxn>
                    <a:cxn ang="0">
                      <a:pos x="404" y="920"/>
                    </a:cxn>
                    <a:cxn ang="0">
                      <a:pos x="420" y="1592"/>
                    </a:cxn>
                    <a:cxn ang="0">
                      <a:pos x="436" y="1956"/>
                    </a:cxn>
                    <a:cxn ang="0">
                      <a:pos x="400" y="2024"/>
                    </a:cxn>
                    <a:cxn ang="0">
                      <a:pos x="244" y="2004"/>
                    </a:cxn>
                    <a:cxn ang="0">
                      <a:pos x="96" y="2016"/>
                    </a:cxn>
                    <a:cxn ang="0">
                      <a:pos x="54" y="1845"/>
                    </a:cxn>
                    <a:cxn ang="0">
                      <a:pos x="88" y="1356"/>
                    </a:cxn>
                    <a:cxn ang="0">
                      <a:pos x="92" y="580"/>
                    </a:cxn>
                    <a:cxn ang="0">
                      <a:pos x="84" y="0"/>
                    </a:cxn>
                    <a:cxn ang="0">
                      <a:pos x="40" y="0"/>
                    </a:cxn>
                  </a:cxnLst>
                  <a:rect l="0" t="0" r="r" b="b"/>
                  <a:pathLst>
                    <a:path w="493" h="4316">
                      <a:moveTo>
                        <a:pt x="40" y="0"/>
                      </a:moveTo>
                      <a:cubicBezTo>
                        <a:pt x="33" y="185"/>
                        <a:pt x="50" y="797"/>
                        <a:pt x="44" y="1104"/>
                      </a:cubicBezTo>
                      <a:cubicBezTo>
                        <a:pt x="38" y="1411"/>
                        <a:pt x="12" y="1699"/>
                        <a:pt x="6" y="1845"/>
                      </a:cubicBezTo>
                      <a:cubicBezTo>
                        <a:pt x="0" y="1991"/>
                        <a:pt x="4" y="1952"/>
                        <a:pt x="6" y="1982"/>
                      </a:cubicBezTo>
                      <a:cubicBezTo>
                        <a:pt x="8" y="2012"/>
                        <a:pt x="17" y="2010"/>
                        <a:pt x="20" y="2024"/>
                      </a:cubicBezTo>
                      <a:cubicBezTo>
                        <a:pt x="23" y="2038"/>
                        <a:pt x="26" y="2052"/>
                        <a:pt x="24" y="2068"/>
                      </a:cubicBezTo>
                      <a:cubicBezTo>
                        <a:pt x="22" y="2084"/>
                        <a:pt x="9" y="2095"/>
                        <a:pt x="6" y="2119"/>
                      </a:cubicBezTo>
                      <a:cubicBezTo>
                        <a:pt x="3" y="2143"/>
                        <a:pt x="2" y="2153"/>
                        <a:pt x="6" y="2210"/>
                      </a:cubicBezTo>
                      <a:cubicBezTo>
                        <a:pt x="10" y="2267"/>
                        <a:pt x="25" y="2325"/>
                        <a:pt x="28" y="2464"/>
                      </a:cubicBezTo>
                      <a:cubicBezTo>
                        <a:pt x="31" y="2603"/>
                        <a:pt x="24" y="2735"/>
                        <a:pt x="24" y="3044"/>
                      </a:cubicBezTo>
                      <a:cubicBezTo>
                        <a:pt x="24" y="3353"/>
                        <a:pt x="19" y="4105"/>
                        <a:pt x="28" y="4316"/>
                      </a:cubicBezTo>
                      <a:lnTo>
                        <a:pt x="80" y="4312"/>
                      </a:lnTo>
                      <a:cubicBezTo>
                        <a:pt x="90" y="4141"/>
                        <a:pt x="87" y="3604"/>
                        <a:pt x="88" y="3288"/>
                      </a:cubicBezTo>
                      <a:cubicBezTo>
                        <a:pt x="89" y="2972"/>
                        <a:pt x="89" y="2596"/>
                        <a:pt x="84" y="2416"/>
                      </a:cubicBezTo>
                      <a:cubicBezTo>
                        <a:pt x="92" y="2340"/>
                        <a:pt x="69" y="2262"/>
                        <a:pt x="60" y="2208"/>
                      </a:cubicBezTo>
                      <a:cubicBezTo>
                        <a:pt x="52" y="2148"/>
                        <a:pt x="48" y="2110"/>
                        <a:pt x="92" y="2100"/>
                      </a:cubicBezTo>
                      <a:cubicBezTo>
                        <a:pt x="134" y="2086"/>
                        <a:pt x="190" y="2081"/>
                        <a:pt x="240" y="2084"/>
                      </a:cubicBezTo>
                      <a:cubicBezTo>
                        <a:pt x="289" y="2081"/>
                        <a:pt x="353" y="2077"/>
                        <a:pt x="384" y="2084"/>
                      </a:cubicBezTo>
                      <a:cubicBezTo>
                        <a:pt x="415" y="2091"/>
                        <a:pt x="421" y="2103"/>
                        <a:pt x="428" y="2128"/>
                      </a:cubicBezTo>
                      <a:cubicBezTo>
                        <a:pt x="435" y="2153"/>
                        <a:pt x="425" y="2200"/>
                        <a:pt x="424" y="2236"/>
                      </a:cubicBezTo>
                      <a:cubicBezTo>
                        <a:pt x="423" y="2272"/>
                        <a:pt x="423" y="2301"/>
                        <a:pt x="420" y="2344"/>
                      </a:cubicBezTo>
                      <a:cubicBezTo>
                        <a:pt x="411" y="2391"/>
                        <a:pt x="412" y="2168"/>
                        <a:pt x="408" y="2496"/>
                      </a:cubicBezTo>
                      <a:cubicBezTo>
                        <a:pt x="404" y="2824"/>
                        <a:pt x="384" y="4011"/>
                        <a:pt x="395" y="4313"/>
                      </a:cubicBezTo>
                      <a:lnTo>
                        <a:pt x="476" y="4310"/>
                      </a:lnTo>
                      <a:cubicBezTo>
                        <a:pt x="486" y="4194"/>
                        <a:pt x="460" y="3920"/>
                        <a:pt x="459" y="3614"/>
                      </a:cubicBezTo>
                      <a:cubicBezTo>
                        <a:pt x="458" y="3308"/>
                        <a:pt x="462" y="2713"/>
                        <a:pt x="468" y="2472"/>
                      </a:cubicBezTo>
                      <a:cubicBezTo>
                        <a:pt x="464" y="2328"/>
                        <a:pt x="493" y="2218"/>
                        <a:pt x="493" y="2165"/>
                      </a:cubicBezTo>
                      <a:cubicBezTo>
                        <a:pt x="493" y="2111"/>
                        <a:pt x="480" y="2100"/>
                        <a:pt x="468" y="2048"/>
                      </a:cubicBezTo>
                      <a:cubicBezTo>
                        <a:pt x="490" y="2027"/>
                        <a:pt x="484" y="2023"/>
                        <a:pt x="487" y="1982"/>
                      </a:cubicBezTo>
                      <a:cubicBezTo>
                        <a:pt x="490" y="1941"/>
                        <a:pt x="492" y="1960"/>
                        <a:pt x="487" y="1800"/>
                      </a:cubicBezTo>
                      <a:cubicBezTo>
                        <a:pt x="482" y="1640"/>
                        <a:pt x="459" y="1324"/>
                        <a:pt x="456" y="1024"/>
                      </a:cubicBezTo>
                      <a:cubicBezTo>
                        <a:pt x="453" y="724"/>
                        <a:pt x="474" y="171"/>
                        <a:pt x="468" y="0"/>
                      </a:cubicBezTo>
                      <a:lnTo>
                        <a:pt x="420" y="0"/>
                      </a:lnTo>
                      <a:cubicBezTo>
                        <a:pt x="411" y="87"/>
                        <a:pt x="415" y="371"/>
                        <a:pt x="412" y="524"/>
                      </a:cubicBezTo>
                      <a:cubicBezTo>
                        <a:pt x="409" y="677"/>
                        <a:pt x="403" y="742"/>
                        <a:pt x="404" y="920"/>
                      </a:cubicBezTo>
                      <a:cubicBezTo>
                        <a:pt x="405" y="1098"/>
                        <a:pt x="415" y="1419"/>
                        <a:pt x="420" y="1592"/>
                      </a:cubicBezTo>
                      <a:cubicBezTo>
                        <a:pt x="425" y="1765"/>
                        <a:pt x="439" y="1884"/>
                        <a:pt x="436" y="1956"/>
                      </a:cubicBezTo>
                      <a:cubicBezTo>
                        <a:pt x="432" y="1980"/>
                        <a:pt x="441" y="2017"/>
                        <a:pt x="400" y="2024"/>
                      </a:cubicBezTo>
                      <a:cubicBezTo>
                        <a:pt x="373" y="2037"/>
                        <a:pt x="295" y="2005"/>
                        <a:pt x="244" y="2004"/>
                      </a:cubicBezTo>
                      <a:cubicBezTo>
                        <a:pt x="193" y="2003"/>
                        <a:pt x="128" y="2042"/>
                        <a:pt x="96" y="2016"/>
                      </a:cubicBezTo>
                      <a:cubicBezTo>
                        <a:pt x="64" y="1990"/>
                        <a:pt x="55" y="1955"/>
                        <a:pt x="54" y="1845"/>
                      </a:cubicBezTo>
                      <a:cubicBezTo>
                        <a:pt x="53" y="1735"/>
                        <a:pt x="82" y="1567"/>
                        <a:pt x="88" y="1356"/>
                      </a:cubicBezTo>
                      <a:cubicBezTo>
                        <a:pt x="94" y="1145"/>
                        <a:pt x="93" y="806"/>
                        <a:pt x="92" y="580"/>
                      </a:cubicBezTo>
                      <a:cubicBezTo>
                        <a:pt x="91" y="354"/>
                        <a:pt x="93" y="97"/>
                        <a:pt x="84" y="0"/>
                      </a:cubicBez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6" name="Freeform 22"/>
                <p:cNvSpPr>
                  <a:spLocks/>
                </p:cNvSpPr>
                <p:nvPr/>
              </p:nvSpPr>
              <p:spPr bwMode="white">
                <a:xfrm>
                  <a:off x="686" y="2115"/>
                  <a:ext cx="110" cy="2203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</p:grpSp>
          <p:grpSp>
            <p:nvGrpSpPr>
              <p:cNvPr id="1039" name="Group 23"/>
              <p:cNvGrpSpPr>
                <a:grpSpLocks/>
              </p:cNvGrpSpPr>
              <p:nvPr/>
            </p:nvGrpSpPr>
            <p:grpSpPr bwMode="auto">
              <a:xfrm flipV="1">
                <a:off x="2866" y="-3"/>
                <a:ext cx="396" cy="4318"/>
                <a:chOff x="2971" y="-3"/>
                <a:chExt cx="493" cy="4325"/>
              </a:xfrm>
            </p:grpSpPr>
            <p:sp>
              <p:nvSpPr>
                <p:cNvPr id="7" name="Freeform 24"/>
                <p:cNvSpPr>
                  <a:spLocks/>
                </p:cNvSpPr>
                <p:nvPr/>
              </p:nvSpPr>
              <p:spPr bwMode="white">
                <a:xfrm>
                  <a:off x="2971" y="-3"/>
                  <a:ext cx="493" cy="4323"/>
                </a:xfrm>
                <a:custGeom>
                  <a:avLst/>
                  <a:gdLst/>
                  <a:ahLst/>
                  <a:cxnLst>
                    <a:cxn ang="0">
                      <a:pos x="40" y="7"/>
                    </a:cxn>
                    <a:cxn ang="0">
                      <a:pos x="44" y="1111"/>
                    </a:cxn>
                    <a:cxn ang="0">
                      <a:pos x="6" y="1852"/>
                    </a:cxn>
                    <a:cxn ang="0">
                      <a:pos x="6" y="1989"/>
                    </a:cxn>
                    <a:cxn ang="0">
                      <a:pos x="20" y="2031"/>
                    </a:cxn>
                    <a:cxn ang="0">
                      <a:pos x="24" y="2075"/>
                    </a:cxn>
                    <a:cxn ang="0">
                      <a:pos x="6" y="2126"/>
                    </a:cxn>
                    <a:cxn ang="0">
                      <a:pos x="6" y="2217"/>
                    </a:cxn>
                    <a:cxn ang="0">
                      <a:pos x="28" y="2471"/>
                    </a:cxn>
                    <a:cxn ang="0">
                      <a:pos x="24" y="3051"/>
                    </a:cxn>
                    <a:cxn ang="0">
                      <a:pos x="28" y="4323"/>
                    </a:cxn>
                    <a:cxn ang="0">
                      <a:pos x="80" y="4319"/>
                    </a:cxn>
                    <a:cxn ang="0">
                      <a:pos x="88" y="3295"/>
                    </a:cxn>
                    <a:cxn ang="0">
                      <a:pos x="84" y="2423"/>
                    </a:cxn>
                    <a:cxn ang="0">
                      <a:pos x="60" y="2215"/>
                    </a:cxn>
                    <a:cxn ang="0">
                      <a:pos x="92" y="2107"/>
                    </a:cxn>
                    <a:cxn ang="0">
                      <a:pos x="240" y="2091"/>
                    </a:cxn>
                    <a:cxn ang="0">
                      <a:pos x="384" y="2091"/>
                    </a:cxn>
                    <a:cxn ang="0">
                      <a:pos x="428" y="2135"/>
                    </a:cxn>
                    <a:cxn ang="0">
                      <a:pos x="424" y="2243"/>
                    </a:cxn>
                    <a:cxn ang="0">
                      <a:pos x="420" y="2351"/>
                    </a:cxn>
                    <a:cxn ang="0">
                      <a:pos x="408" y="2503"/>
                    </a:cxn>
                    <a:cxn ang="0">
                      <a:pos x="395" y="4320"/>
                    </a:cxn>
                    <a:cxn ang="0">
                      <a:pos x="476" y="4317"/>
                    </a:cxn>
                    <a:cxn ang="0">
                      <a:pos x="459" y="3621"/>
                    </a:cxn>
                    <a:cxn ang="0">
                      <a:pos x="468" y="2479"/>
                    </a:cxn>
                    <a:cxn ang="0">
                      <a:pos x="493" y="2172"/>
                    </a:cxn>
                    <a:cxn ang="0">
                      <a:pos x="468" y="2055"/>
                    </a:cxn>
                    <a:cxn ang="0">
                      <a:pos x="487" y="1989"/>
                    </a:cxn>
                    <a:cxn ang="0">
                      <a:pos x="487" y="1807"/>
                    </a:cxn>
                    <a:cxn ang="0">
                      <a:pos x="456" y="1031"/>
                    </a:cxn>
                    <a:cxn ang="0">
                      <a:pos x="472" y="0"/>
                    </a:cxn>
                    <a:cxn ang="0">
                      <a:pos x="416" y="3"/>
                    </a:cxn>
                    <a:cxn ang="0">
                      <a:pos x="412" y="531"/>
                    </a:cxn>
                    <a:cxn ang="0">
                      <a:pos x="404" y="927"/>
                    </a:cxn>
                    <a:cxn ang="0">
                      <a:pos x="420" y="1599"/>
                    </a:cxn>
                    <a:cxn ang="0">
                      <a:pos x="436" y="1963"/>
                    </a:cxn>
                    <a:cxn ang="0">
                      <a:pos x="400" y="2031"/>
                    </a:cxn>
                    <a:cxn ang="0">
                      <a:pos x="244" y="2011"/>
                    </a:cxn>
                    <a:cxn ang="0">
                      <a:pos x="96" y="2023"/>
                    </a:cxn>
                    <a:cxn ang="0">
                      <a:pos x="54" y="1852"/>
                    </a:cxn>
                    <a:cxn ang="0">
                      <a:pos x="88" y="1363"/>
                    </a:cxn>
                    <a:cxn ang="0">
                      <a:pos x="92" y="587"/>
                    </a:cxn>
                    <a:cxn ang="0">
                      <a:pos x="88" y="3"/>
                    </a:cxn>
                    <a:cxn ang="0">
                      <a:pos x="40" y="7"/>
                    </a:cxn>
                  </a:cxnLst>
                  <a:rect l="0" t="0" r="r" b="b"/>
                  <a:pathLst>
                    <a:path w="493" h="4323">
                      <a:moveTo>
                        <a:pt x="40" y="7"/>
                      </a:moveTo>
                      <a:cubicBezTo>
                        <a:pt x="33" y="192"/>
                        <a:pt x="50" y="804"/>
                        <a:pt x="44" y="1111"/>
                      </a:cubicBezTo>
                      <a:cubicBezTo>
                        <a:pt x="38" y="1418"/>
                        <a:pt x="12" y="1706"/>
                        <a:pt x="6" y="1852"/>
                      </a:cubicBezTo>
                      <a:cubicBezTo>
                        <a:pt x="0" y="1998"/>
                        <a:pt x="4" y="1959"/>
                        <a:pt x="6" y="1989"/>
                      </a:cubicBezTo>
                      <a:cubicBezTo>
                        <a:pt x="8" y="2019"/>
                        <a:pt x="17" y="2017"/>
                        <a:pt x="20" y="2031"/>
                      </a:cubicBezTo>
                      <a:cubicBezTo>
                        <a:pt x="23" y="2045"/>
                        <a:pt x="26" y="2059"/>
                        <a:pt x="24" y="2075"/>
                      </a:cubicBezTo>
                      <a:cubicBezTo>
                        <a:pt x="22" y="2091"/>
                        <a:pt x="9" y="2102"/>
                        <a:pt x="6" y="2126"/>
                      </a:cubicBezTo>
                      <a:cubicBezTo>
                        <a:pt x="3" y="2150"/>
                        <a:pt x="2" y="2160"/>
                        <a:pt x="6" y="2217"/>
                      </a:cubicBezTo>
                      <a:cubicBezTo>
                        <a:pt x="10" y="2274"/>
                        <a:pt x="25" y="2332"/>
                        <a:pt x="28" y="2471"/>
                      </a:cubicBezTo>
                      <a:cubicBezTo>
                        <a:pt x="31" y="2610"/>
                        <a:pt x="24" y="2742"/>
                        <a:pt x="24" y="3051"/>
                      </a:cubicBezTo>
                      <a:cubicBezTo>
                        <a:pt x="24" y="3360"/>
                        <a:pt x="19" y="4112"/>
                        <a:pt x="28" y="4323"/>
                      </a:cubicBezTo>
                      <a:lnTo>
                        <a:pt x="80" y="4319"/>
                      </a:lnTo>
                      <a:cubicBezTo>
                        <a:pt x="90" y="4148"/>
                        <a:pt x="87" y="3611"/>
                        <a:pt x="88" y="3295"/>
                      </a:cubicBezTo>
                      <a:cubicBezTo>
                        <a:pt x="89" y="2979"/>
                        <a:pt x="89" y="2603"/>
                        <a:pt x="84" y="2423"/>
                      </a:cubicBezTo>
                      <a:cubicBezTo>
                        <a:pt x="92" y="2347"/>
                        <a:pt x="69" y="2269"/>
                        <a:pt x="60" y="2215"/>
                      </a:cubicBezTo>
                      <a:cubicBezTo>
                        <a:pt x="52" y="2155"/>
                        <a:pt x="48" y="2117"/>
                        <a:pt x="92" y="2107"/>
                      </a:cubicBezTo>
                      <a:cubicBezTo>
                        <a:pt x="134" y="2093"/>
                        <a:pt x="190" y="2088"/>
                        <a:pt x="240" y="2091"/>
                      </a:cubicBezTo>
                      <a:cubicBezTo>
                        <a:pt x="289" y="2088"/>
                        <a:pt x="353" y="2084"/>
                        <a:pt x="384" y="2091"/>
                      </a:cubicBezTo>
                      <a:cubicBezTo>
                        <a:pt x="415" y="2098"/>
                        <a:pt x="421" y="2110"/>
                        <a:pt x="428" y="2135"/>
                      </a:cubicBezTo>
                      <a:cubicBezTo>
                        <a:pt x="435" y="2160"/>
                        <a:pt x="425" y="2207"/>
                        <a:pt x="424" y="2243"/>
                      </a:cubicBezTo>
                      <a:cubicBezTo>
                        <a:pt x="423" y="2279"/>
                        <a:pt x="423" y="2308"/>
                        <a:pt x="420" y="2351"/>
                      </a:cubicBezTo>
                      <a:cubicBezTo>
                        <a:pt x="411" y="2398"/>
                        <a:pt x="412" y="2175"/>
                        <a:pt x="408" y="2503"/>
                      </a:cubicBezTo>
                      <a:cubicBezTo>
                        <a:pt x="404" y="2831"/>
                        <a:pt x="384" y="4018"/>
                        <a:pt x="395" y="4320"/>
                      </a:cubicBezTo>
                      <a:lnTo>
                        <a:pt x="476" y="4317"/>
                      </a:lnTo>
                      <a:cubicBezTo>
                        <a:pt x="486" y="4201"/>
                        <a:pt x="460" y="3927"/>
                        <a:pt x="459" y="3621"/>
                      </a:cubicBezTo>
                      <a:cubicBezTo>
                        <a:pt x="458" y="3315"/>
                        <a:pt x="462" y="2720"/>
                        <a:pt x="468" y="2479"/>
                      </a:cubicBezTo>
                      <a:cubicBezTo>
                        <a:pt x="464" y="2335"/>
                        <a:pt x="493" y="2225"/>
                        <a:pt x="493" y="2172"/>
                      </a:cubicBezTo>
                      <a:cubicBezTo>
                        <a:pt x="493" y="2118"/>
                        <a:pt x="480" y="2107"/>
                        <a:pt x="468" y="2055"/>
                      </a:cubicBezTo>
                      <a:cubicBezTo>
                        <a:pt x="490" y="2034"/>
                        <a:pt x="484" y="2030"/>
                        <a:pt x="487" y="1989"/>
                      </a:cubicBezTo>
                      <a:cubicBezTo>
                        <a:pt x="490" y="1948"/>
                        <a:pt x="492" y="1967"/>
                        <a:pt x="487" y="1807"/>
                      </a:cubicBezTo>
                      <a:cubicBezTo>
                        <a:pt x="482" y="1647"/>
                        <a:pt x="458" y="1332"/>
                        <a:pt x="456" y="1031"/>
                      </a:cubicBezTo>
                      <a:cubicBezTo>
                        <a:pt x="454" y="730"/>
                        <a:pt x="479" y="171"/>
                        <a:pt x="472" y="0"/>
                      </a:cubicBezTo>
                      <a:lnTo>
                        <a:pt x="416" y="3"/>
                      </a:lnTo>
                      <a:cubicBezTo>
                        <a:pt x="406" y="91"/>
                        <a:pt x="414" y="377"/>
                        <a:pt x="412" y="531"/>
                      </a:cubicBezTo>
                      <a:cubicBezTo>
                        <a:pt x="410" y="685"/>
                        <a:pt x="403" y="749"/>
                        <a:pt x="404" y="927"/>
                      </a:cubicBezTo>
                      <a:cubicBezTo>
                        <a:pt x="405" y="1105"/>
                        <a:pt x="415" y="1426"/>
                        <a:pt x="420" y="1599"/>
                      </a:cubicBezTo>
                      <a:cubicBezTo>
                        <a:pt x="425" y="1772"/>
                        <a:pt x="439" y="1891"/>
                        <a:pt x="436" y="1963"/>
                      </a:cubicBezTo>
                      <a:cubicBezTo>
                        <a:pt x="432" y="1987"/>
                        <a:pt x="441" y="2024"/>
                        <a:pt x="400" y="2031"/>
                      </a:cubicBezTo>
                      <a:cubicBezTo>
                        <a:pt x="373" y="2044"/>
                        <a:pt x="295" y="2012"/>
                        <a:pt x="244" y="2011"/>
                      </a:cubicBezTo>
                      <a:cubicBezTo>
                        <a:pt x="193" y="2010"/>
                        <a:pt x="128" y="2049"/>
                        <a:pt x="96" y="2023"/>
                      </a:cubicBezTo>
                      <a:cubicBezTo>
                        <a:pt x="64" y="1997"/>
                        <a:pt x="55" y="1962"/>
                        <a:pt x="54" y="1852"/>
                      </a:cubicBezTo>
                      <a:cubicBezTo>
                        <a:pt x="53" y="1742"/>
                        <a:pt x="82" y="1574"/>
                        <a:pt x="88" y="1363"/>
                      </a:cubicBezTo>
                      <a:cubicBezTo>
                        <a:pt x="94" y="1152"/>
                        <a:pt x="92" y="814"/>
                        <a:pt x="92" y="587"/>
                      </a:cubicBezTo>
                      <a:cubicBezTo>
                        <a:pt x="92" y="360"/>
                        <a:pt x="97" y="100"/>
                        <a:pt x="88" y="3"/>
                      </a:cubicBezTo>
                      <a:lnTo>
                        <a:pt x="40" y="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8" name="Freeform 25"/>
                <p:cNvSpPr>
                  <a:spLocks/>
                </p:cNvSpPr>
                <p:nvPr/>
              </p:nvSpPr>
              <p:spPr bwMode="white">
                <a:xfrm>
                  <a:off x="3227" y="2119"/>
                  <a:ext cx="111" cy="2203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</p:grpSp>
          <p:sp>
            <p:nvSpPr>
              <p:cNvPr id="1050" name="Freeform 26"/>
              <p:cNvSpPr>
                <a:spLocks/>
              </p:cNvSpPr>
              <p:nvPr/>
            </p:nvSpPr>
            <p:spPr bwMode="white">
              <a:xfrm rot="2199825" flipH="1">
                <a:off x="2185" y="2464"/>
                <a:ext cx="479" cy="950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charset="-120"/>
                </a:endParaRPr>
              </a:p>
            </p:txBody>
          </p:sp>
          <p:sp>
            <p:nvSpPr>
              <p:cNvPr id="1051" name="Freeform 27"/>
              <p:cNvSpPr>
                <a:spLocks/>
              </p:cNvSpPr>
              <p:nvPr/>
            </p:nvSpPr>
            <p:spPr bwMode="white">
              <a:xfrm rot="21428822" flipH="1">
                <a:off x="2294" y="2929"/>
                <a:ext cx="706" cy="1014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charset="-120"/>
                </a:endParaRPr>
              </a:p>
            </p:txBody>
          </p:sp>
          <p:sp>
            <p:nvSpPr>
              <p:cNvPr id="1052" name="Freeform 28"/>
              <p:cNvSpPr>
                <a:spLocks/>
              </p:cNvSpPr>
              <p:nvPr/>
            </p:nvSpPr>
            <p:spPr bwMode="white">
              <a:xfrm>
                <a:off x="3188" y="2454"/>
                <a:ext cx="978" cy="332"/>
              </a:xfrm>
              <a:custGeom>
                <a:avLst/>
                <a:gdLst/>
                <a:ahLst/>
                <a:cxnLst>
                  <a:cxn ang="0">
                    <a:pos x="96" y="464"/>
                  </a:cxn>
                  <a:cxn ang="0">
                    <a:pos x="48" y="368"/>
                  </a:cxn>
                  <a:cxn ang="0">
                    <a:pos x="96" y="224"/>
                  </a:cxn>
                  <a:cxn ang="0">
                    <a:pos x="384" y="32"/>
                  </a:cxn>
                  <a:cxn ang="0">
                    <a:pos x="960" y="32"/>
                  </a:cxn>
                  <a:cxn ang="0">
                    <a:pos x="1584" y="224"/>
                  </a:cxn>
                  <a:cxn ang="0">
                    <a:pos x="1920" y="416"/>
                  </a:cxn>
                  <a:cxn ang="0">
                    <a:pos x="2004" y="544"/>
                  </a:cxn>
                  <a:cxn ang="0">
                    <a:pos x="1824" y="560"/>
                  </a:cxn>
                  <a:cxn ang="0">
                    <a:pos x="1488" y="464"/>
                  </a:cxn>
                  <a:cxn ang="0">
                    <a:pos x="960" y="320"/>
                  </a:cxn>
                  <a:cxn ang="0">
                    <a:pos x="480" y="320"/>
                  </a:cxn>
                  <a:cxn ang="0">
                    <a:pos x="336" y="368"/>
                  </a:cxn>
                  <a:cxn ang="0">
                    <a:pos x="336" y="416"/>
                  </a:cxn>
                  <a:cxn ang="0">
                    <a:pos x="528" y="368"/>
                  </a:cxn>
                  <a:cxn ang="0">
                    <a:pos x="960" y="368"/>
                  </a:cxn>
                  <a:cxn ang="0">
                    <a:pos x="1584" y="560"/>
                  </a:cxn>
                  <a:cxn ang="0">
                    <a:pos x="1632" y="608"/>
                  </a:cxn>
                  <a:cxn ang="0">
                    <a:pos x="1392" y="656"/>
                  </a:cxn>
                  <a:cxn ang="0">
                    <a:pos x="624" y="656"/>
                  </a:cxn>
                  <a:cxn ang="0">
                    <a:pos x="96" y="464"/>
                  </a:cxn>
                </a:cxnLst>
                <a:rect l="0" t="0" r="r" b="b"/>
                <a:pathLst>
                  <a:path w="2020" h="688">
                    <a:moveTo>
                      <a:pt x="96" y="464"/>
                    </a:moveTo>
                    <a:cubicBezTo>
                      <a:pt x="0" y="416"/>
                      <a:pt x="48" y="408"/>
                      <a:pt x="48" y="368"/>
                    </a:cubicBezTo>
                    <a:cubicBezTo>
                      <a:pt x="48" y="328"/>
                      <a:pt x="40" y="280"/>
                      <a:pt x="96" y="224"/>
                    </a:cubicBezTo>
                    <a:cubicBezTo>
                      <a:pt x="152" y="168"/>
                      <a:pt x="240" y="64"/>
                      <a:pt x="384" y="32"/>
                    </a:cubicBezTo>
                    <a:cubicBezTo>
                      <a:pt x="528" y="0"/>
                      <a:pt x="760" y="0"/>
                      <a:pt x="960" y="32"/>
                    </a:cubicBezTo>
                    <a:cubicBezTo>
                      <a:pt x="1160" y="64"/>
                      <a:pt x="1424" y="160"/>
                      <a:pt x="1584" y="224"/>
                    </a:cubicBezTo>
                    <a:cubicBezTo>
                      <a:pt x="1744" y="288"/>
                      <a:pt x="1850" y="363"/>
                      <a:pt x="1920" y="416"/>
                    </a:cubicBezTo>
                    <a:cubicBezTo>
                      <a:pt x="1990" y="469"/>
                      <a:pt x="2020" y="520"/>
                      <a:pt x="2004" y="544"/>
                    </a:cubicBezTo>
                    <a:cubicBezTo>
                      <a:pt x="1988" y="568"/>
                      <a:pt x="1910" y="573"/>
                      <a:pt x="1824" y="560"/>
                    </a:cubicBezTo>
                    <a:cubicBezTo>
                      <a:pt x="1738" y="547"/>
                      <a:pt x="1632" y="504"/>
                      <a:pt x="1488" y="464"/>
                    </a:cubicBezTo>
                    <a:cubicBezTo>
                      <a:pt x="1344" y="424"/>
                      <a:pt x="1128" y="344"/>
                      <a:pt x="960" y="320"/>
                    </a:cubicBezTo>
                    <a:cubicBezTo>
                      <a:pt x="792" y="296"/>
                      <a:pt x="584" y="312"/>
                      <a:pt x="480" y="320"/>
                    </a:cubicBezTo>
                    <a:cubicBezTo>
                      <a:pt x="376" y="328"/>
                      <a:pt x="360" y="352"/>
                      <a:pt x="336" y="368"/>
                    </a:cubicBezTo>
                    <a:cubicBezTo>
                      <a:pt x="312" y="384"/>
                      <a:pt x="304" y="416"/>
                      <a:pt x="336" y="416"/>
                    </a:cubicBezTo>
                    <a:cubicBezTo>
                      <a:pt x="368" y="416"/>
                      <a:pt x="424" y="376"/>
                      <a:pt x="528" y="368"/>
                    </a:cubicBezTo>
                    <a:cubicBezTo>
                      <a:pt x="632" y="360"/>
                      <a:pt x="784" y="336"/>
                      <a:pt x="960" y="368"/>
                    </a:cubicBezTo>
                    <a:cubicBezTo>
                      <a:pt x="1136" y="400"/>
                      <a:pt x="1472" y="520"/>
                      <a:pt x="1584" y="560"/>
                    </a:cubicBezTo>
                    <a:cubicBezTo>
                      <a:pt x="1696" y="600"/>
                      <a:pt x="1664" y="592"/>
                      <a:pt x="1632" y="608"/>
                    </a:cubicBezTo>
                    <a:cubicBezTo>
                      <a:pt x="1600" y="624"/>
                      <a:pt x="1560" y="648"/>
                      <a:pt x="1392" y="656"/>
                    </a:cubicBezTo>
                    <a:cubicBezTo>
                      <a:pt x="1224" y="664"/>
                      <a:pt x="840" y="688"/>
                      <a:pt x="624" y="656"/>
                    </a:cubicBezTo>
                    <a:cubicBezTo>
                      <a:pt x="408" y="624"/>
                      <a:pt x="192" y="512"/>
                      <a:pt x="96" y="464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charset="-120"/>
                </a:endParaRPr>
              </a:p>
            </p:txBody>
          </p:sp>
          <p:sp>
            <p:nvSpPr>
              <p:cNvPr id="1053" name="Freeform 29"/>
              <p:cNvSpPr>
                <a:spLocks/>
              </p:cNvSpPr>
              <p:nvPr/>
            </p:nvSpPr>
            <p:spPr bwMode="white">
              <a:xfrm rot="-744944">
                <a:off x="3295" y="2728"/>
                <a:ext cx="706" cy="1014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charset="-120"/>
                </a:endParaRPr>
              </a:p>
            </p:txBody>
          </p:sp>
          <p:sp>
            <p:nvSpPr>
              <p:cNvPr id="1054" name="Freeform 30"/>
              <p:cNvSpPr>
                <a:spLocks/>
              </p:cNvSpPr>
              <p:nvPr/>
            </p:nvSpPr>
            <p:spPr bwMode="white">
              <a:xfrm>
                <a:off x="2993" y="2966"/>
                <a:ext cx="474" cy="1164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charset="-120"/>
                </a:endParaRPr>
              </a:p>
            </p:txBody>
          </p:sp>
          <p:grpSp>
            <p:nvGrpSpPr>
              <p:cNvPr id="1045" name="Group 31"/>
              <p:cNvGrpSpPr>
                <a:grpSpLocks/>
              </p:cNvGrpSpPr>
              <p:nvPr/>
            </p:nvGrpSpPr>
            <p:grpSpPr bwMode="auto">
              <a:xfrm>
                <a:off x="2162" y="0"/>
                <a:ext cx="1981" cy="1676"/>
                <a:chOff x="2305" y="2222"/>
                <a:chExt cx="1981" cy="1676"/>
              </a:xfrm>
            </p:grpSpPr>
            <p:sp>
              <p:nvSpPr>
                <p:cNvPr id="1056" name="Freeform 32"/>
                <p:cNvSpPr>
                  <a:spLocks/>
                </p:cNvSpPr>
                <p:nvPr/>
              </p:nvSpPr>
              <p:spPr bwMode="white">
                <a:xfrm rot="2199825" flipH="1">
                  <a:off x="2305" y="2232"/>
                  <a:ext cx="479" cy="950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1057" name="Freeform 33"/>
                <p:cNvSpPr>
                  <a:spLocks/>
                </p:cNvSpPr>
                <p:nvPr/>
              </p:nvSpPr>
              <p:spPr bwMode="white">
                <a:xfrm rot="21428822" flipH="1">
                  <a:off x="2414" y="2697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1058" name="Freeform 34"/>
                <p:cNvSpPr>
                  <a:spLocks/>
                </p:cNvSpPr>
                <p:nvPr/>
              </p:nvSpPr>
              <p:spPr bwMode="white">
                <a:xfrm>
                  <a:off x="3308" y="2222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1059" name="Freeform 35"/>
                <p:cNvSpPr>
                  <a:spLocks/>
                </p:cNvSpPr>
                <p:nvPr/>
              </p:nvSpPr>
              <p:spPr bwMode="white">
                <a:xfrm rot="-744944">
                  <a:off x="3415" y="249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1060" name="Freeform 36"/>
                <p:cNvSpPr>
                  <a:spLocks/>
                </p:cNvSpPr>
                <p:nvPr/>
              </p:nvSpPr>
              <p:spPr bwMode="white">
                <a:xfrm>
                  <a:off x="3113" y="2734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</p:grpSp>
          <p:grpSp>
            <p:nvGrpSpPr>
              <p:cNvPr id="1046" name="Group 37"/>
              <p:cNvGrpSpPr>
                <a:grpSpLocks/>
              </p:cNvGrpSpPr>
              <p:nvPr/>
            </p:nvGrpSpPr>
            <p:grpSpPr bwMode="auto">
              <a:xfrm>
                <a:off x="196" y="1100"/>
                <a:ext cx="2234" cy="1706"/>
                <a:chOff x="196" y="1100"/>
                <a:chExt cx="2234" cy="1706"/>
              </a:xfrm>
            </p:grpSpPr>
            <p:sp>
              <p:nvSpPr>
                <p:cNvPr id="1062" name="Freeform 38"/>
                <p:cNvSpPr>
                  <a:spLocks/>
                </p:cNvSpPr>
                <p:nvPr/>
              </p:nvSpPr>
              <p:spPr bwMode="white">
                <a:xfrm rot="-744944">
                  <a:off x="1583" y="1359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1063" name="Freeform 39"/>
                <p:cNvSpPr>
                  <a:spLocks/>
                </p:cNvSpPr>
                <p:nvPr/>
              </p:nvSpPr>
              <p:spPr bwMode="white">
                <a:xfrm>
                  <a:off x="1295" y="1642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1064" name="Freeform 40"/>
                <p:cNvSpPr>
                  <a:spLocks/>
                </p:cNvSpPr>
                <p:nvPr/>
              </p:nvSpPr>
              <p:spPr bwMode="white">
                <a:xfrm>
                  <a:off x="1452" y="1100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9" name="Freeform 41"/>
                <p:cNvSpPr>
                  <a:spLocks/>
                </p:cNvSpPr>
                <p:nvPr/>
              </p:nvSpPr>
              <p:spPr bwMode="white">
                <a:xfrm rot="744944" flipH="1">
                  <a:off x="437" y="1510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10" name="Freeform 42"/>
                <p:cNvSpPr>
                  <a:spLocks/>
                </p:cNvSpPr>
                <p:nvPr/>
              </p:nvSpPr>
              <p:spPr bwMode="white">
                <a:xfrm rot="505459" flipH="1">
                  <a:off x="196" y="1235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</p:grpSp>
          <p:grpSp>
            <p:nvGrpSpPr>
              <p:cNvPr id="1047" name="Group 43"/>
              <p:cNvGrpSpPr>
                <a:grpSpLocks/>
              </p:cNvGrpSpPr>
              <p:nvPr/>
            </p:nvGrpSpPr>
            <p:grpSpPr bwMode="auto">
              <a:xfrm>
                <a:off x="4660" y="0"/>
                <a:ext cx="385" cy="4308"/>
                <a:chOff x="4660" y="0"/>
                <a:chExt cx="385" cy="4308"/>
              </a:xfrm>
            </p:grpSpPr>
            <p:sp>
              <p:nvSpPr>
                <p:cNvPr id="1068" name="Freeform 44"/>
                <p:cNvSpPr>
                  <a:spLocks/>
                </p:cNvSpPr>
                <p:nvPr/>
              </p:nvSpPr>
              <p:spPr bwMode="white">
                <a:xfrm>
                  <a:off x="4676" y="0"/>
                  <a:ext cx="369" cy="2611"/>
                </a:xfrm>
                <a:custGeom>
                  <a:avLst/>
                  <a:gdLst/>
                  <a:ahLst/>
                  <a:cxnLst>
                    <a:cxn ang="0">
                      <a:pos x="22" y="0"/>
                    </a:cxn>
                    <a:cxn ang="0">
                      <a:pos x="14" y="1622"/>
                    </a:cxn>
                    <a:cxn ang="0">
                      <a:pos x="6" y="2547"/>
                    </a:cxn>
                    <a:cxn ang="0">
                      <a:pos x="38" y="2604"/>
                    </a:cxn>
                    <a:cxn ang="0">
                      <a:pos x="184" y="2588"/>
                    </a:cxn>
                    <a:cxn ang="0">
                      <a:pos x="339" y="2596"/>
                    </a:cxn>
                    <a:cxn ang="0">
                      <a:pos x="363" y="2531"/>
                    </a:cxn>
                    <a:cxn ang="0">
                      <a:pos x="339" y="1679"/>
                    </a:cxn>
                    <a:cxn ang="0">
                      <a:pos x="339" y="0"/>
                    </a:cxn>
                    <a:cxn ang="0">
                      <a:pos x="22" y="0"/>
                    </a:cxn>
                  </a:cxnLst>
                  <a:rect l="0" t="0" r="r" b="b"/>
                  <a:pathLst>
                    <a:path w="369" h="2611">
                      <a:moveTo>
                        <a:pt x="22" y="0"/>
                      </a:moveTo>
                      <a:lnTo>
                        <a:pt x="14" y="1622"/>
                      </a:lnTo>
                      <a:cubicBezTo>
                        <a:pt x="14" y="1622"/>
                        <a:pt x="10" y="2084"/>
                        <a:pt x="6" y="2547"/>
                      </a:cubicBezTo>
                      <a:cubicBezTo>
                        <a:pt x="0" y="2588"/>
                        <a:pt x="8" y="2597"/>
                        <a:pt x="38" y="2604"/>
                      </a:cubicBezTo>
                      <a:cubicBezTo>
                        <a:pt x="68" y="2611"/>
                        <a:pt x="134" y="2589"/>
                        <a:pt x="184" y="2588"/>
                      </a:cubicBezTo>
                      <a:cubicBezTo>
                        <a:pt x="234" y="2587"/>
                        <a:pt x="309" y="2605"/>
                        <a:pt x="339" y="2596"/>
                      </a:cubicBezTo>
                      <a:cubicBezTo>
                        <a:pt x="369" y="2587"/>
                        <a:pt x="366" y="2567"/>
                        <a:pt x="363" y="2531"/>
                      </a:cubicBezTo>
                      <a:cubicBezTo>
                        <a:pt x="363" y="2378"/>
                        <a:pt x="343" y="2101"/>
                        <a:pt x="339" y="1679"/>
                      </a:cubicBezTo>
                      <a:lnTo>
                        <a:pt x="339" y="0"/>
                      </a:ln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1069" name="Freeform 45"/>
                <p:cNvSpPr>
                  <a:spLocks/>
                </p:cNvSpPr>
                <p:nvPr/>
              </p:nvSpPr>
              <p:spPr bwMode="white">
                <a:xfrm>
                  <a:off x="4767" y="2173"/>
                  <a:ext cx="251" cy="390"/>
                </a:xfrm>
                <a:custGeom>
                  <a:avLst/>
                  <a:gdLst/>
                  <a:ahLst/>
                  <a:cxnLst>
                    <a:cxn ang="0">
                      <a:pos x="32" y="379"/>
                    </a:cxn>
                    <a:cxn ang="0">
                      <a:pos x="77" y="364"/>
                    </a:cxn>
                    <a:cxn ang="0">
                      <a:pos x="152" y="370"/>
                    </a:cxn>
                    <a:cxn ang="0">
                      <a:pos x="209" y="388"/>
                    </a:cxn>
                    <a:cxn ang="0">
                      <a:pos x="242" y="379"/>
                    </a:cxn>
                    <a:cxn ang="0">
                      <a:pos x="248" y="328"/>
                    </a:cxn>
                    <a:cxn ang="0">
                      <a:pos x="227" y="175"/>
                    </a:cxn>
                    <a:cxn ang="0">
                      <a:pos x="194" y="130"/>
                    </a:cxn>
                    <a:cxn ang="0">
                      <a:pos x="179" y="295"/>
                    </a:cxn>
                    <a:cxn ang="0">
                      <a:pos x="152" y="307"/>
                    </a:cxn>
                    <a:cxn ang="0">
                      <a:pos x="134" y="163"/>
                    </a:cxn>
                    <a:cxn ang="0">
                      <a:pos x="65" y="13"/>
                    </a:cxn>
                    <a:cxn ang="0">
                      <a:pos x="29" y="85"/>
                    </a:cxn>
                    <a:cxn ang="0">
                      <a:pos x="26" y="271"/>
                    </a:cxn>
                    <a:cxn ang="0">
                      <a:pos x="2" y="337"/>
                    </a:cxn>
                    <a:cxn ang="0">
                      <a:pos x="11" y="379"/>
                    </a:cxn>
                    <a:cxn ang="0">
                      <a:pos x="32" y="379"/>
                    </a:cxn>
                  </a:cxnLst>
                  <a:rect l="0" t="0" r="r" b="b"/>
                  <a:pathLst>
                    <a:path w="251" h="390">
                      <a:moveTo>
                        <a:pt x="32" y="379"/>
                      </a:moveTo>
                      <a:cubicBezTo>
                        <a:pt x="43" y="377"/>
                        <a:pt x="57" y="366"/>
                        <a:pt x="77" y="364"/>
                      </a:cubicBezTo>
                      <a:cubicBezTo>
                        <a:pt x="97" y="362"/>
                        <a:pt x="130" y="366"/>
                        <a:pt x="152" y="370"/>
                      </a:cubicBezTo>
                      <a:cubicBezTo>
                        <a:pt x="174" y="374"/>
                        <a:pt x="194" y="386"/>
                        <a:pt x="209" y="388"/>
                      </a:cubicBezTo>
                      <a:cubicBezTo>
                        <a:pt x="224" y="390"/>
                        <a:pt x="235" y="389"/>
                        <a:pt x="242" y="379"/>
                      </a:cubicBezTo>
                      <a:cubicBezTo>
                        <a:pt x="249" y="369"/>
                        <a:pt x="251" y="362"/>
                        <a:pt x="248" y="328"/>
                      </a:cubicBezTo>
                      <a:cubicBezTo>
                        <a:pt x="245" y="294"/>
                        <a:pt x="236" y="208"/>
                        <a:pt x="227" y="175"/>
                      </a:cubicBezTo>
                      <a:cubicBezTo>
                        <a:pt x="218" y="142"/>
                        <a:pt x="202" y="110"/>
                        <a:pt x="194" y="130"/>
                      </a:cubicBezTo>
                      <a:cubicBezTo>
                        <a:pt x="186" y="150"/>
                        <a:pt x="186" y="266"/>
                        <a:pt x="179" y="295"/>
                      </a:cubicBezTo>
                      <a:cubicBezTo>
                        <a:pt x="172" y="324"/>
                        <a:pt x="159" y="329"/>
                        <a:pt x="152" y="307"/>
                      </a:cubicBezTo>
                      <a:cubicBezTo>
                        <a:pt x="145" y="285"/>
                        <a:pt x="149" y="212"/>
                        <a:pt x="134" y="163"/>
                      </a:cubicBezTo>
                      <a:cubicBezTo>
                        <a:pt x="119" y="114"/>
                        <a:pt x="82" y="26"/>
                        <a:pt x="65" y="13"/>
                      </a:cubicBezTo>
                      <a:cubicBezTo>
                        <a:pt x="48" y="0"/>
                        <a:pt x="35" y="42"/>
                        <a:pt x="29" y="85"/>
                      </a:cubicBezTo>
                      <a:cubicBezTo>
                        <a:pt x="23" y="128"/>
                        <a:pt x="30" y="229"/>
                        <a:pt x="26" y="271"/>
                      </a:cubicBezTo>
                      <a:cubicBezTo>
                        <a:pt x="22" y="313"/>
                        <a:pt x="4" y="319"/>
                        <a:pt x="2" y="337"/>
                      </a:cubicBezTo>
                      <a:cubicBezTo>
                        <a:pt x="0" y="355"/>
                        <a:pt x="5" y="373"/>
                        <a:pt x="11" y="379"/>
                      </a:cubicBezTo>
                      <a:cubicBezTo>
                        <a:pt x="17" y="385"/>
                        <a:pt x="21" y="381"/>
                        <a:pt x="32" y="379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11" name="Freeform 46"/>
                <p:cNvSpPr>
                  <a:spLocks/>
                </p:cNvSpPr>
                <p:nvPr/>
              </p:nvSpPr>
              <p:spPr bwMode="white">
                <a:xfrm>
                  <a:off x="4660" y="2594"/>
                  <a:ext cx="378" cy="1714"/>
                </a:xfrm>
                <a:custGeom>
                  <a:avLst/>
                  <a:gdLst/>
                  <a:ahLst/>
                  <a:cxnLst>
                    <a:cxn ang="0">
                      <a:pos x="0" y="1714"/>
                    </a:cxn>
                    <a:cxn ang="0">
                      <a:pos x="15" y="420"/>
                    </a:cxn>
                    <a:cxn ang="0">
                      <a:pos x="19" y="63"/>
                    </a:cxn>
                    <a:cxn ang="0">
                      <a:pos x="79" y="39"/>
                    </a:cxn>
                    <a:cxn ang="0">
                      <a:pos x="202" y="18"/>
                    </a:cxn>
                    <a:cxn ang="0">
                      <a:pos x="351" y="23"/>
                    </a:cxn>
                    <a:cxn ang="0">
                      <a:pos x="366" y="120"/>
                    </a:cxn>
                    <a:cxn ang="0">
                      <a:pos x="359" y="741"/>
                    </a:cxn>
                    <a:cxn ang="0">
                      <a:pos x="351" y="1714"/>
                    </a:cxn>
                    <a:cxn ang="0">
                      <a:pos x="0" y="1714"/>
                    </a:cxn>
                  </a:cxnLst>
                  <a:rect l="0" t="0" r="r" b="b"/>
                  <a:pathLst>
                    <a:path w="378" h="1714">
                      <a:moveTo>
                        <a:pt x="0" y="1714"/>
                      </a:moveTo>
                      <a:cubicBezTo>
                        <a:pt x="15" y="1400"/>
                        <a:pt x="10" y="693"/>
                        <a:pt x="15" y="420"/>
                      </a:cubicBezTo>
                      <a:cubicBezTo>
                        <a:pt x="18" y="145"/>
                        <a:pt x="8" y="126"/>
                        <a:pt x="19" y="63"/>
                      </a:cubicBezTo>
                      <a:cubicBezTo>
                        <a:pt x="30" y="0"/>
                        <a:pt x="49" y="46"/>
                        <a:pt x="79" y="39"/>
                      </a:cubicBezTo>
                      <a:cubicBezTo>
                        <a:pt x="109" y="32"/>
                        <a:pt x="157" y="21"/>
                        <a:pt x="202" y="18"/>
                      </a:cubicBezTo>
                      <a:cubicBezTo>
                        <a:pt x="268" y="33"/>
                        <a:pt x="324" y="6"/>
                        <a:pt x="351" y="23"/>
                      </a:cubicBezTo>
                      <a:cubicBezTo>
                        <a:pt x="378" y="40"/>
                        <a:pt x="370" y="51"/>
                        <a:pt x="366" y="120"/>
                      </a:cubicBezTo>
                      <a:cubicBezTo>
                        <a:pt x="367" y="240"/>
                        <a:pt x="362" y="475"/>
                        <a:pt x="359" y="741"/>
                      </a:cubicBezTo>
                      <a:cubicBezTo>
                        <a:pt x="356" y="1007"/>
                        <a:pt x="351" y="1430"/>
                        <a:pt x="351" y="1714"/>
                      </a:cubicBezTo>
                      <a:cubicBezTo>
                        <a:pt x="351" y="1714"/>
                        <a:pt x="0" y="1714"/>
                        <a:pt x="0" y="17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12" name="Freeform 47"/>
                <p:cNvSpPr>
                  <a:spLocks/>
                </p:cNvSpPr>
                <p:nvPr/>
              </p:nvSpPr>
              <p:spPr bwMode="white">
                <a:xfrm>
                  <a:off x="4785" y="2643"/>
                  <a:ext cx="146" cy="154"/>
                </a:xfrm>
                <a:custGeom>
                  <a:avLst/>
                  <a:gdLst/>
                  <a:ahLst/>
                  <a:cxnLst>
                    <a:cxn ang="0">
                      <a:pos x="14" y="11"/>
                    </a:cxn>
                    <a:cxn ang="0">
                      <a:pos x="92" y="2"/>
                    </a:cxn>
                    <a:cxn ang="0">
                      <a:pos x="140" y="14"/>
                    </a:cxn>
                    <a:cxn ang="0">
                      <a:pos x="128" y="89"/>
                    </a:cxn>
                    <a:cxn ang="0">
                      <a:pos x="116" y="146"/>
                    </a:cxn>
                    <a:cxn ang="0">
                      <a:pos x="74" y="134"/>
                    </a:cxn>
                    <a:cxn ang="0">
                      <a:pos x="32" y="128"/>
                    </a:cxn>
                    <a:cxn ang="0">
                      <a:pos x="5" y="56"/>
                    </a:cxn>
                    <a:cxn ang="0">
                      <a:pos x="14" y="11"/>
                    </a:cxn>
                  </a:cxnLst>
                  <a:rect l="0" t="0" r="r" b="b"/>
                  <a:pathLst>
                    <a:path w="146" h="154">
                      <a:moveTo>
                        <a:pt x="14" y="11"/>
                      </a:moveTo>
                      <a:cubicBezTo>
                        <a:pt x="28" y="2"/>
                        <a:pt x="71" y="2"/>
                        <a:pt x="92" y="2"/>
                      </a:cubicBezTo>
                      <a:cubicBezTo>
                        <a:pt x="113" y="2"/>
                        <a:pt x="134" y="0"/>
                        <a:pt x="140" y="14"/>
                      </a:cubicBezTo>
                      <a:cubicBezTo>
                        <a:pt x="146" y="28"/>
                        <a:pt x="132" y="67"/>
                        <a:pt x="128" y="89"/>
                      </a:cubicBezTo>
                      <a:cubicBezTo>
                        <a:pt x="124" y="111"/>
                        <a:pt x="125" y="138"/>
                        <a:pt x="116" y="146"/>
                      </a:cubicBezTo>
                      <a:cubicBezTo>
                        <a:pt x="107" y="154"/>
                        <a:pt x="88" y="137"/>
                        <a:pt x="74" y="134"/>
                      </a:cubicBezTo>
                      <a:cubicBezTo>
                        <a:pt x="60" y="131"/>
                        <a:pt x="44" y="141"/>
                        <a:pt x="32" y="128"/>
                      </a:cubicBezTo>
                      <a:cubicBezTo>
                        <a:pt x="20" y="115"/>
                        <a:pt x="8" y="75"/>
                        <a:pt x="5" y="56"/>
                      </a:cubicBezTo>
                      <a:cubicBezTo>
                        <a:pt x="2" y="37"/>
                        <a:pt x="0" y="20"/>
                        <a:pt x="14" y="11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</p:grpSp>
          <p:grpSp>
            <p:nvGrpSpPr>
              <p:cNvPr id="1048" name="Group 48"/>
              <p:cNvGrpSpPr>
                <a:grpSpLocks/>
              </p:cNvGrpSpPr>
              <p:nvPr/>
            </p:nvGrpSpPr>
            <p:grpSpPr bwMode="auto">
              <a:xfrm>
                <a:off x="3500" y="0"/>
                <a:ext cx="494" cy="4313"/>
                <a:chOff x="3792" y="-7"/>
                <a:chExt cx="494" cy="4328"/>
              </a:xfrm>
            </p:grpSpPr>
            <p:sp>
              <p:nvSpPr>
                <p:cNvPr id="1073" name="Freeform 49"/>
                <p:cNvSpPr>
                  <a:spLocks/>
                </p:cNvSpPr>
                <p:nvPr/>
              </p:nvSpPr>
              <p:spPr bwMode="white">
                <a:xfrm>
                  <a:off x="3792" y="0"/>
                  <a:ext cx="416" cy="4321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18" y="406"/>
                    </a:cxn>
                    <a:cxn ang="0">
                      <a:pos x="3" y="662"/>
                    </a:cxn>
                    <a:cxn ang="0">
                      <a:pos x="8" y="713"/>
                    </a:cxn>
                    <a:cxn ang="0">
                      <a:pos x="24" y="740"/>
                    </a:cxn>
                    <a:cxn ang="0">
                      <a:pos x="42" y="758"/>
                    </a:cxn>
                    <a:cxn ang="0">
                      <a:pos x="36" y="803"/>
                    </a:cxn>
                    <a:cxn ang="0">
                      <a:pos x="12" y="824"/>
                    </a:cxn>
                    <a:cxn ang="0">
                      <a:pos x="0" y="878"/>
                    </a:cxn>
                    <a:cxn ang="0">
                      <a:pos x="9" y="2903"/>
                    </a:cxn>
                    <a:cxn ang="0">
                      <a:pos x="9" y="3276"/>
                    </a:cxn>
                    <a:cxn ang="0">
                      <a:pos x="16" y="3330"/>
                    </a:cxn>
                    <a:cxn ang="0">
                      <a:pos x="42" y="3354"/>
                    </a:cxn>
                    <a:cxn ang="0">
                      <a:pos x="51" y="3390"/>
                    </a:cxn>
                    <a:cxn ang="0">
                      <a:pos x="39" y="3427"/>
                    </a:cxn>
                    <a:cxn ang="0">
                      <a:pos x="24" y="3466"/>
                    </a:cxn>
                    <a:cxn ang="0">
                      <a:pos x="31" y="4321"/>
                    </a:cxn>
                    <a:cxn ang="0">
                      <a:pos x="102" y="4317"/>
                    </a:cxn>
                    <a:cxn ang="0">
                      <a:pos x="93" y="3529"/>
                    </a:cxn>
                    <a:cxn ang="0">
                      <a:pos x="117" y="3496"/>
                    </a:cxn>
                    <a:cxn ang="0">
                      <a:pos x="156" y="3493"/>
                    </a:cxn>
                    <a:cxn ang="0">
                      <a:pos x="297" y="3502"/>
                    </a:cxn>
                    <a:cxn ang="0">
                      <a:pos x="345" y="3502"/>
                    </a:cxn>
                    <a:cxn ang="0">
                      <a:pos x="357" y="3478"/>
                    </a:cxn>
                    <a:cxn ang="0">
                      <a:pos x="315" y="3459"/>
                    </a:cxn>
                    <a:cxn ang="0">
                      <a:pos x="128" y="3444"/>
                    </a:cxn>
                    <a:cxn ang="0">
                      <a:pos x="99" y="3430"/>
                    </a:cxn>
                    <a:cxn ang="0">
                      <a:pos x="120" y="3408"/>
                    </a:cxn>
                    <a:cxn ang="0">
                      <a:pos x="210" y="3399"/>
                    </a:cxn>
                    <a:cxn ang="0">
                      <a:pos x="337" y="3398"/>
                    </a:cxn>
                    <a:cxn ang="0">
                      <a:pos x="381" y="3381"/>
                    </a:cxn>
                    <a:cxn ang="0">
                      <a:pos x="128" y="3375"/>
                    </a:cxn>
                    <a:cxn ang="0">
                      <a:pos x="87" y="3336"/>
                    </a:cxn>
                    <a:cxn ang="0">
                      <a:pos x="68" y="3285"/>
                    </a:cxn>
                    <a:cxn ang="0">
                      <a:pos x="63" y="1525"/>
                    </a:cxn>
                    <a:cxn ang="0">
                      <a:pos x="68" y="885"/>
                    </a:cxn>
                    <a:cxn ang="0">
                      <a:pos x="84" y="851"/>
                    </a:cxn>
                    <a:cxn ang="0">
                      <a:pos x="120" y="832"/>
                    </a:cxn>
                    <a:cxn ang="0">
                      <a:pos x="405" y="825"/>
                    </a:cxn>
                    <a:cxn ang="0">
                      <a:pos x="405" y="765"/>
                    </a:cxn>
                    <a:cxn ang="0">
                      <a:pos x="203" y="765"/>
                    </a:cxn>
                    <a:cxn ang="0">
                      <a:pos x="150" y="752"/>
                    </a:cxn>
                    <a:cxn ang="0">
                      <a:pos x="105" y="728"/>
                    </a:cxn>
                    <a:cxn ang="0">
                      <a:pos x="75" y="705"/>
                    </a:cxn>
                    <a:cxn ang="0">
                      <a:pos x="60" y="645"/>
                    </a:cxn>
                    <a:cxn ang="0">
                      <a:pos x="81" y="316"/>
                    </a:cxn>
                    <a:cxn ang="0">
                      <a:pos x="81" y="0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416" h="4321">
                      <a:moveTo>
                        <a:pt x="12" y="0"/>
                      </a:moveTo>
                      <a:lnTo>
                        <a:pt x="18" y="406"/>
                      </a:lnTo>
                      <a:lnTo>
                        <a:pt x="3" y="662"/>
                      </a:lnTo>
                      <a:lnTo>
                        <a:pt x="8" y="713"/>
                      </a:lnTo>
                      <a:lnTo>
                        <a:pt x="24" y="740"/>
                      </a:lnTo>
                      <a:lnTo>
                        <a:pt x="42" y="758"/>
                      </a:lnTo>
                      <a:lnTo>
                        <a:pt x="36" y="803"/>
                      </a:lnTo>
                      <a:lnTo>
                        <a:pt x="12" y="824"/>
                      </a:lnTo>
                      <a:lnTo>
                        <a:pt x="0" y="878"/>
                      </a:lnTo>
                      <a:cubicBezTo>
                        <a:pt x="0" y="1224"/>
                        <a:pt x="8" y="2504"/>
                        <a:pt x="9" y="2903"/>
                      </a:cubicBezTo>
                      <a:cubicBezTo>
                        <a:pt x="10" y="3302"/>
                        <a:pt x="8" y="3205"/>
                        <a:pt x="9" y="3276"/>
                      </a:cubicBezTo>
                      <a:lnTo>
                        <a:pt x="16" y="3330"/>
                      </a:lnTo>
                      <a:lnTo>
                        <a:pt x="42" y="3354"/>
                      </a:lnTo>
                      <a:lnTo>
                        <a:pt x="51" y="3390"/>
                      </a:lnTo>
                      <a:lnTo>
                        <a:pt x="39" y="3427"/>
                      </a:lnTo>
                      <a:lnTo>
                        <a:pt x="24" y="3466"/>
                      </a:lnTo>
                      <a:cubicBezTo>
                        <a:pt x="23" y="3615"/>
                        <a:pt x="18" y="4179"/>
                        <a:pt x="31" y="4321"/>
                      </a:cubicBezTo>
                      <a:lnTo>
                        <a:pt x="102" y="4317"/>
                      </a:lnTo>
                      <a:cubicBezTo>
                        <a:pt x="112" y="4185"/>
                        <a:pt x="91" y="3666"/>
                        <a:pt x="93" y="3529"/>
                      </a:cubicBezTo>
                      <a:lnTo>
                        <a:pt x="117" y="3496"/>
                      </a:lnTo>
                      <a:lnTo>
                        <a:pt x="156" y="3493"/>
                      </a:lnTo>
                      <a:cubicBezTo>
                        <a:pt x="186" y="3494"/>
                        <a:pt x="266" y="3501"/>
                        <a:pt x="297" y="3502"/>
                      </a:cubicBezTo>
                      <a:cubicBezTo>
                        <a:pt x="328" y="3503"/>
                        <a:pt x="335" y="3506"/>
                        <a:pt x="345" y="3502"/>
                      </a:cubicBezTo>
                      <a:cubicBezTo>
                        <a:pt x="355" y="3498"/>
                        <a:pt x="362" y="3485"/>
                        <a:pt x="357" y="3478"/>
                      </a:cubicBezTo>
                      <a:cubicBezTo>
                        <a:pt x="352" y="3471"/>
                        <a:pt x="353" y="3465"/>
                        <a:pt x="315" y="3459"/>
                      </a:cubicBezTo>
                      <a:cubicBezTo>
                        <a:pt x="277" y="3453"/>
                        <a:pt x="164" y="3449"/>
                        <a:pt x="128" y="3444"/>
                      </a:cubicBezTo>
                      <a:cubicBezTo>
                        <a:pt x="92" y="3439"/>
                        <a:pt x="100" y="3436"/>
                        <a:pt x="99" y="3430"/>
                      </a:cubicBezTo>
                      <a:cubicBezTo>
                        <a:pt x="98" y="3424"/>
                        <a:pt x="102" y="3413"/>
                        <a:pt x="120" y="3408"/>
                      </a:cubicBezTo>
                      <a:lnTo>
                        <a:pt x="210" y="3399"/>
                      </a:lnTo>
                      <a:cubicBezTo>
                        <a:pt x="246" y="3397"/>
                        <a:pt x="309" y="3401"/>
                        <a:pt x="337" y="3398"/>
                      </a:cubicBezTo>
                      <a:cubicBezTo>
                        <a:pt x="365" y="3395"/>
                        <a:pt x="416" y="3385"/>
                        <a:pt x="381" y="3381"/>
                      </a:cubicBezTo>
                      <a:cubicBezTo>
                        <a:pt x="346" y="3377"/>
                        <a:pt x="177" y="3382"/>
                        <a:pt x="128" y="3375"/>
                      </a:cubicBezTo>
                      <a:lnTo>
                        <a:pt x="87" y="3336"/>
                      </a:lnTo>
                      <a:lnTo>
                        <a:pt x="68" y="3285"/>
                      </a:lnTo>
                      <a:cubicBezTo>
                        <a:pt x="64" y="2983"/>
                        <a:pt x="63" y="1925"/>
                        <a:pt x="63" y="1525"/>
                      </a:cubicBezTo>
                      <a:lnTo>
                        <a:pt x="68" y="885"/>
                      </a:lnTo>
                      <a:lnTo>
                        <a:pt x="84" y="851"/>
                      </a:lnTo>
                      <a:lnTo>
                        <a:pt x="120" y="832"/>
                      </a:lnTo>
                      <a:lnTo>
                        <a:pt x="405" y="825"/>
                      </a:lnTo>
                      <a:lnTo>
                        <a:pt x="405" y="765"/>
                      </a:lnTo>
                      <a:lnTo>
                        <a:pt x="203" y="765"/>
                      </a:lnTo>
                      <a:lnTo>
                        <a:pt x="150" y="752"/>
                      </a:lnTo>
                      <a:lnTo>
                        <a:pt x="105" y="728"/>
                      </a:lnTo>
                      <a:lnTo>
                        <a:pt x="75" y="705"/>
                      </a:lnTo>
                      <a:lnTo>
                        <a:pt x="60" y="645"/>
                      </a:lnTo>
                      <a:lnTo>
                        <a:pt x="81" y="316"/>
                      </a:lnTo>
                      <a:lnTo>
                        <a:pt x="81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1074" name="Freeform 50"/>
                <p:cNvSpPr>
                  <a:spLocks/>
                </p:cNvSpPr>
                <p:nvPr/>
              </p:nvSpPr>
              <p:spPr bwMode="white">
                <a:xfrm>
                  <a:off x="4099" y="-7"/>
                  <a:ext cx="187" cy="4323"/>
                </a:xfrm>
                <a:custGeom>
                  <a:avLst/>
                  <a:gdLst/>
                  <a:ahLst/>
                  <a:cxnLst>
                    <a:cxn ang="0">
                      <a:pos x="142" y="0"/>
                    </a:cxn>
                    <a:cxn ang="0">
                      <a:pos x="157" y="658"/>
                    </a:cxn>
                    <a:cxn ang="0">
                      <a:pos x="142" y="733"/>
                    </a:cxn>
                    <a:cxn ang="0">
                      <a:pos x="90" y="763"/>
                    </a:cxn>
                    <a:cxn ang="0">
                      <a:pos x="53" y="792"/>
                    </a:cxn>
                    <a:cxn ang="0">
                      <a:pos x="83" y="830"/>
                    </a:cxn>
                    <a:cxn ang="0">
                      <a:pos x="127" y="837"/>
                    </a:cxn>
                    <a:cxn ang="0">
                      <a:pos x="157" y="875"/>
                    </a:cxn>
                    <a:cxn ang="0">
                      <a:pos x="157" y="1152"/>
                    </a:cxn>
                    <a:cxn ang="0">
                      <a:pos x="135" y="1466"/>
                    </a:cxn>
                    <a:cxn ang="0">
                      <a:pos x="135" y="2573"/>
                    </a:cxn>
                    <a:cxn ang="0">
                      <a:pos x="165" y="3037"/>
                    </a:cxn>
                    <a:cxn ang="0">
                      <a:pos x="180" y="3298"/>
                    </a:cxn>
                    <a:cxn ang="0">
                      <a:pos x="142" y="3418"/>
                    </a:cxn>
                    <a:cxn ang="0">
                      <a:pos x="150" y="3463"/>
                    </a:cxn>
                    <a:cxn ang="0">
                      <a:pos x="172" y="3523"/>
                    </a:cxn>
                    <a:cxn ang="0">
                      <a:pos x="187" y="3807"/>
                    </a:cxn>
                    <a:cxn ang="0">
                      <a:pos x="187" y="4323"/>
                    </a:cxn>
                    <a:cxn ang="0">
                      <a:pos x="120" y="4316"/>
                    </a:cxn>
                    <a:cxn ang="0">
                      <a:pos x="105" y="3605"/>
                    </a:cxn>
                    <a:cxn ang="0">
                      <a:pos x="68" y="3463"/>
                    </a:cxn>
                    <a:cxn ang="0">
                      <a:pos x="83" y="3381"/>
                    </a:cxn>
                    <a:cxn ang="0">
                      <a:pos x="127" y="3313"/>
                    </a:cxn>
                    <a:cxn ang="0">
                      <a:pos x="98" y="3081"/>
                    </a:cxn>
                    <a:cxn ang="0">
                      <a:pos x="83" y="2573"/>
                    </a:cxn>
                    <a:cxn ang="0">
                      <a:pos x="83" y="1825"/>
                    </a:cxn>
                    <a:cxn ang="0">
                      <a:pos x="75" y="1264"/>
                    </a:cxn>
                    <a:cxn ang="0">
                      <a:pos x="83" y="950"/>
                    </a:cxn>
                    <a:cxn ang="0">
                      <a:pos x="38" y="852"/>
                    </a:cxn>
                    <a:cxn ang="0">
                      <a:pos x="0" y="807"/>
                    </a:cxn>
                    <a:cxn ang="0">
                      <a:pos x="75" y="718"/>
                    </a:cxn>
                    <a:cxn ang="0">
                      <a:pos x="105" y="605"/>
                    </a:cxn>
                    <a:cxn ang="0">
                      <a:pos x="90" y="119"/>
                    </a:cxn>
                    <a:cxn ang="0">
                      <a:pos x="75" y="7"/>
                    </a:cxn>
                    <a:cxn ang="0">
                      <a:pos x="142" y="0"/>
                    </a:cxn>
                  </a:cxnLst>
                  <a:rect l="0" t="0" r="r" b="b"/>
                  <a:pathLst>
                    <a:path w="187" h="4323">
                      <a:moveTo>
                        <a:pt x="142" y="0"/>
                      </a:moveTo>
                      <a:lnTo>
                        <a:pt x="157" y="658"/>
                      </a:lnTo>
                      <a:lnTo>
                        <a:pt x="142" y="733"/>
                      </a:lnTo>
                      <a:lnTo>
                        <a:pt x="90" y="763"/>
                      </a:lnTo>
                      <a:lnTo>
                        <a:pt x="53" y="792"/>
                      </a:lnTo>
                      <a:lnTo>
                        <a:pt x="83" y="830"/>
                      </a:lnTo>
                      <a:lnTo>
                        <a:pt x="127" y="837"/>
                      </a:lnTo>
                      <a:lnTo>
                        <a:pt x="157" y="875"/>
                      </a:lnTo>
                      <a:lnTo>
                        <a:pt x="157" y="1152"/>
                      </a:lnTo>
                      <a:lnTo>
                        <a:pt x="135" y="1466"/>
                      </a:lnTo>
                      <a:lnTo>
                        <a:pt x="135" y="2573"/>
                      </a:lnTo>
                      <a:lnTo>
                        <a:pt x="165" y="3037"/>
                      </a:lnTo>
                      <a:lnTo>
                        <a:pt x="180" y="3298"/>
                      </a:lnTo>
                      <a:lnTo>
                        <a:pt x="142" y="3418"/>
                      </a:lnTo>
                      <a:lnTo>
                        <a:pt x="150" y="3463"/>
                      </a:lnTo>
                      <a:lnTo>
                        <a:pt x="172" y="3523"/>
                      </a:lnTo>
                      <a:lnTo>
                        <a:pt x="187" y="3807"/>
                      </a:lnTo>
                      <a:lnTo>
                        <a:pt x="187" y="4323"/>
                      </a:lnTo>
                      <a:lnTo>
                        <a:pt x="120" y="4316"/>
                      </a:lnTo>
                      <a:lnTo>
                        <a:pt x="105" y="3605"/>
                      </a:lnTo>
                      <a:lnTo>
                        <a:pt x="68" y="3463"/>
                      </a:lnTo>
                      <a:lnTo>
                        <a:pt x="83" y="3381"/>
                      </a:lnTo>
                      <a:lnTo>
                        <a:pt x="127" y="3313"/>
                      </a:lnTo>
                      <a:lnTo>
                        <a:pt x="98" y="3081"/>
                      </a:lnTo>
                      <a:lnTo>
                        <a:pt x="83" y="2573"/>
                      </a:lnTo>
                      <a:lnTo>
                        <a:pt x="83" y="1825"/>
                      </a:lnTo>
                      <a:lnTo>
                        <a:pt x="75" y="1264"/>
                      </a:lnTo>
                      <a:lnTo>
                        <a:pt x="83" y="950"/>
                      </a:lnTo>
                      <a:lnTo>
                        <a:pt x="38" y="852"/>
                      </a:lnTo>
                      <a:lnTo>
                        <a:pt x="0" y="807"/>
                      </a:lnTo>
                      <a:lnTo>
                        <a:pt x="75" y="718"/>
                      </a:lnTo>
                      <a:lnTo>
                        <a:pt x="105" y="605"/>
                      </a:lnTo>
                      <a:lnTo>
                        <a:pt x="90" y="119"/>
                      </a:lnTo>
                      <a:lnTo>
                        <a:pt x="75" y="7"/>
                      </a:lnTo>
                      <a:lnTo>
                        <a:pt x="142" y="0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</p:grpSp>
          <p:grpSp>
            <p:nvGrpSpPr>
              <p:cNvPr id="1049" name="Group 51"/>
              <p:cNvGrpSpPr>
                <a:grpSpLocks/>
              </p:cNvGrpSpPr>
              <p:nvPr/>
            </p:nvGrpSpPr>
            <p:grpSpPr bwMode="auto">
              <a:xfrm>
                <a:off x="2956" y="1201"/>
                <a:ext cx="1762" cy="1448"/>
                <a:chOff x="3387" y="1456"/>
                <a:chExt cx="1707" cy="1402"/>
              </a:xfrm>
            </p:grpSpPr>
            <p:sp>
              <p:nvSpPr>
                <p:cNvPr id="1076" name="Freeform 52"/>
                <p:cNvSpPr>
                  <a:spLocks/>
                </p:cNvSpPr>
                <p:nvPr/>
              </p:nvSpPr>
              <p:spPr bwMode="white">
                <a:xfrm rot="21428822" flipH="1">
                  <a:off x="3387" y="1657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1077" name="Freeform 53"/>
                <p:cNvSpPr>
                  <a:spLocks/>
                </p:cNvSpPr>
                <p:nvPr/>
              </p:nvSpPr>
              <p:spPr bwMode="white">
                <a:xfrm rot="-744944">
                  <a:off x="4388" y="145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1078" name="Freeform 54"/>
                <p:cNvSpPr>
                  <a:spLocks/>
                </p:cNvSpPr>
                <p:nvPr/>
              </p:nvSpPr>
              <p:spPr bwMode="white">
                <a:xfrm>
                  <a:off x="4086" y="1694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</p:grpSp>
          <p:sp>
            <p:nvSpPr>
              <p:cNvPr id="1079" name="Freeform 55"/>
              <p:cNvSpPr>
                <a:spLocks/>
              </p:cNvSpPr>
              <p:nvPr/>
            </p:nvSpPr>
            <p:spPr bwMode="white">
              <a:xfrm rot="21428822" flipH="1">
                <a:off x="4882" y="660"/>
                <a:ext cx="496" cy="713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charset="-120"/>
                </a:endParaRPr>
              </a:p>
            </p:txBody>
          </p:sp>
          <p:sp>
            <p:nvSpPr>
              <p:cNvPr id="1080" name="Freeform 56"/>
              <p:cNvSpPr>
                <a:spLocks/>
              </p:cNvSpPr>
              <p:nvPr/>
            </p:nvSpPr>
            <p:spPr bwMode="white">
              <a:xfrm>
                <a:off x="5541" y="574"/>
                <a:ext cx="216" cy="365"/>
              </a:xfrm>
              <a:custGeom>
                <a:avLst/>
                <a:gdLst/>
                <a:ahLst/>
                <a:cxnLst>
                  <a:cxn ang="0">
                    <a:pos x="39" y="8"/>
                  </a:cxn>
                  <a:cxn ang="0">
                    <a:pos x="213" y="23"/>
                  </a:cxn>
                  <a:cxn ang="0">
                    <a:pos x="216" y="146"/>
                  </a:cxn>
                  <a:cxn ang="0">
                    <a:pos x="84" y="66"/>
                  </a:cxn>
                  <a:cxn ang="0">
                    <a:pos x="72" y="85"/>
                  </a:cxn>
                  <a:cxn ang="0">
                    <a:pos x="169" y="147"/>
                  </a:cxn>
                  <a:cxn ang="0">
                    <a:pos x="213" y="194"/>
                  </a:cxn>
                  <a:cxn ang="0">
                    <a:pos x="216" y="365"/>
                  </a:cxn>
                  <a:cxn ang="0">
                    <a:pos x="45" y="192"/>
                  </a:cxn>
                  <a:cxn ang="0">
                    <a:pos x="1" y="68"/>
                  </a:cxn>
                  <a:cxn ang="0">
                    <a:pos x="39" y="8"/>
                  </a:cxn>
                </a:cxnLst>
                <a:rect l="0" t="0" r="r" b="b"/>
                <a:pathLst>
                  <a:path w="216" h="365">
                    <a:moveTo>
                      <a:pt x="39" y="8"/>
                    </a:moveTo>
                    <a:cubicBezTo>
                      <a:pt x="74" y="1"/>
                      <a:pt x="183" y="0"/>
                      <a:pt x="213" y="23"/>
                    </a:cubicBezTo>
                    <a:lnTo>
                      <a:pt x="216" y="146"/>
                    </a:lnTo>
                    <a:cubicBezTo>
                      <a:pt x="195" y="153"/>
                      <a:pt x="108" y="76"/>
                      <a:pt x="84" y="66"/>
                    </a:cubicBezTo>
                    <a:cubicBezTo>
                      <a:pt x="60" y="56"/>
                      <a:pt x="58" y="72"/>
                      <a:pt x="72" y="85"/>
                    </a:cubicBezTo>
                    <a:cubicBezTo>
                      <a:pt x="86" y="99"/>
                      <a:pt x="146" y="129"/>
                      <a:pt x="169" y="147"/>
                    </a:cubicBezTo>
                    <a:cubicBezTo>
                      <a:pt x="192" y="165"/>
                      <a:pt x="205" y="158"/>
                      <a:pt x="213" y="194"/>
                    </a:cubicBezTo>
                    <a:lnTo>
                      <a:pt x="216" y="365"/>
                    </a:lnTo>
                    <a:cubicBezTo>
                      <a:pt x="188" y="365"/>
                      <a:pt x="81" y="242"/>
                      <a:pt x="45" y="192"/>
                    </a:cubicBezTo>
                    <a:cubicBezTo>
                      <a:pt x="9" y="142"/>
                      <a:pt x="2" y="98"/>
                      <a:pt x="1" y="68"/>
                    </a:cubicBezTo>
                    <a:cubicBezTo>
                      <a:pt x="0" y="37"/>
                      <a:pt x="3" y="16"/>
                      <a:pt x="39" y="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charset="-120"/>
                </a:endParaRPr>
              </a:p>
            </p:txBody>
          </p:sp>
          <p:sp>
            <p:nvSpPr>
              <p:cNvPr id="1081" name="Freeform 57"/>
              <p:cNvSpPr>
                <a:spLocks/>
              </p:cNvSpPr>
              <p:nvPr/>
            </p:nvSpPr>
            <p:spPr bwMode="white">
              <a:xfrm>
                <a:off x="5373" y="686"/>
                <a:ext cx="334" cy="819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charset="-120"/>
                </a:endParaRPr>
              </a:p>
            </p:txBody>
          </p:sp>
          <p:grpSp>
            <p:nvGrpSpPr>
              <p:cNvPr id="13" name="Group 58"/>
              <p:cNvGrpSpPr>
                <a:grpSpLocks/>
              </p:cNvGrpSpPr>
              <p:nvPr/>
            </p:nvGrpSpPr>
            <p:grpSpPr bwMode="auto">
              <a:xfrm>
                <a:off x="4358" y="2718"/>
                <a:ext cx="1200" cy="986"/>
                <a:chOff x="3387" y="1456"/>
                <a:chExt cx="1707" cy="1402"/>
              </a:xfrm>
            </p:grpSpPr>
            <p:sp>
              <p:nvSpPr>
                <p:cNvPr id="1083" name="Freeform 59"/>
                <p:cNvSpPr>
                  <a:spLocks/>
                </p:cNvSpPr>
                <p:nvPr/>
              </p:nvSpPr>
              <p:spPr bwMode="white">
                <a:xfrm rot="21428822" flipH="1">
                  <a:off x="3387" y="165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1084" name="Freeform 60"/>
                <p:cNvSpPr>
                  <a:spLocks/>
                </p:cNvSpPr>
                <p:nvPr/>
              </p:nvSpPr>
              <p:spPr bwMode="white">
                <a:xfrm rot="-744944">
                  <a:off x="4388" y="145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1085" name="Freeform 61"/>
                <p:cNvSpPr>
                  <a:spLocks/>
                </p:cNvSpPr>
                <p:nvPr/>
              </p:nvSpPr>
              <p:spPr bwMode="white">
                <a:xfrm>
                  <a:off x="4085" y="1693"/>
                  <a:ext cx="475" cy="1165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</p:grpSp>
          <p:grpSp>
            <p:nvGrpSpPr>
              <p:cNvPr id="14" name="Group 62"/>
              <p:cNvGrpSpPr>
                <a:grpSpLocks/>
              </p:cNvGrpSpPr>
              <p:nvPr/>
            </p:nvGrpSpPr>
            <p:grpSpPr bwMode="auto">
              <a:xfrm>
                <a:off x="1478" y="3479"/>
                <a:ext cx="930" cy="764"/>
                <a:chOff x="3387" y="1456"/>
                <a:chExt cx="1707" cy="1402"/>
              </a:xfrm>
            </p:grpSpPr>
            <p:sp>
              <p:nvSpPr>
                <p:cNvPr id="1087" name="Freeform 63"/>
                <p:cNvSpPr>
                  <a:spLocks/>
                </p:cNvSpPr>
                <p:nvPr/>
              </p:nvSpPr>
              <p:spPr bwMode="white">
                <a:xfrm rot="21428822" flipH="1">
                  <a:off x="3387" y="1658"/>
                  <a:ext cx="707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1088" name="Freeform 64"/>
                <p:cNvSpPr>
                  <a:spLocks/>
                </p:cNvSpPr>
                <p:nvPr/>
              </p:nvSpPr>
              <p:spPr bwMode="white">
                <a:xfrm rot="-744944">
                  <a:off x="4387" y="1456"/>
                  <a:ext cx="707" cy="1015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1089" name="Freeform 65"/>
                <p:cNvSpPr>
                  <a:spLocks/>
                </p:cNvSpPr>
                <p:nvPr/>
              </p:nvSpPr>
              <p:spPr bwMode="white">
                <a:xfrm>
                  <a:off x="4086" y="1695"/>
                  <a:ext cx="474" cy="1163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</p:grpSp>
          <p:sp>
            <p:nvSpPr>
              <p:cNvPr id="1090" name="Freeform 66"/>
              <p:cNvSpPr>
                <a:spLocks/>
              </p:cNvSpPr>
              <p:nvPr/>
            </p:nvSpPr>
            <p:spPr bwMode="white">
              <a:xfrm rot="-744944">
                <a:off x="818" y="3141"/>
                <a:ext cx="527" cy="756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charset="-120"/>
                </a:endParaRPr>
              </a:p>
            </p:txBody>
          </p:sp>
          <p:sp>
            <p:nvSpPr>
              <p:cNvPr id="1091" name="Freeform 67"/>
              <p:cNvSpPr>
                <a:spLocks/>
              </p:cNvSpPr>
              <p:nvPr/>
            </p:nvSpPr>
            <p:spPr bwMode="white">
              <a:xfrm>
                <a:off x="604" y="3352"/>
                <a:ext cx="353" cy="868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charset="-120"/>
                </a:endParaRPr>
              </a:p>
            </p:txBody>
          </p:sp>
          <p:sp>
            <p:nvSpPr>
              <p:cNvPr id="1092" name="Freeform 68"/>
              <p:cNvSpPr>
                <a:spLocks/>
              </p:cNvSpPr>
              <p:nvPr/>
            </p:nvSpPr>
            <p:spPr bwMode="white">
              <a:xfrm>
                <a:off x="721" y="2948"/>
                <a:ext cx="729" cy="248"/>
              </a:xfrm>
              <a:custGeom>
                <a:avLst/>
                <a:gdLst/>
                <a:ahLst/>
                <a:cxnLst>
                  <a:cxn ang="0">
                    <a:pos x="96" y="464"/>
                  </a:cxn>
                  <a:cxn ang="0">
                    <a:pos x="48" y="368"/>
                  </a:cxn>
                  <a:cxn ang="0">
                    <a:pos x="96" y="224"/>
                  </a:cxn>
                  <a:cxn ang="0">
                    <a:pos x="384" y="32"/>
                  </a:cxn>
                  <a:cxn ang="0">
                    <a:pos x="960" y="32"/>
                  </a:cxn>
                  <a:cxn ang="0">
                    <a:pos x="1584" y="224"/>
                  </a:cxn>
                  <a:cxn ang="0">
                    <a:pos x="1920" y="416"/>
                  </a:cxn>
                  <a:cxn ang="0">
                    <a:pos x="2004" y="544"/>
                  </a:cxn>
                  <a:cxn ang="0">
                    <a:pos x="1824" y="560"/>
                  </a:cxn>
                  <a:cxn ang="0">
                    <a:pos x="1488" y="464"/>
                  </a:cxn>
                  <a:cxn ang="0">
                    <a:pos x="960" y="320"/>
                  </a:cxn>
                  <a:cxn ang="0">
                    <a:pos x="480" y="320"/>
                  </a:cxn>
                  <a:cxn ang="0">
                    <a:pos x="336" y="368"/>
                  </a:cxn>
                  <a:cxn ang="0">
                    <a:pos x="336" y="416"/>
                  </a:cxn>
                  <a:cxn ang="0">
                    <a:pos x="528" y="368"/>
                  </a:cxn>
                  <a:cxn ang="0">
                    <a:pos x="960" y="368"/>
                  </a:cxn>
                  <a:cxn ang="0">
                    <a:pos x="1584" y="560"/>
                  </a:cxn>
                  <a:cxn ang="0">
                    <a:pos x="1632" y="608"/>
                  </a:cxn>
                  <a:cxn ang="0">
                    <a:pos x="1392" y="656"/>
                  </a:cxn>
                  <a:cxn ang="0">
                    <a:pos x="624" y="656"/>
                  </a:cxn>
                  <a:cxn ang="0">
                    <a:pos x="96" y="464"/>
                  </a:cxn>
                </a:cxnLst>
                <a:rect l="0" t="0" r="r" b="b"/>
                <a:pathLst>
                  <a:path w="2020" h="688">
                    <a:moveTo>
                      <a:pt x="96" y="464"/>
                    </a:moveTo>
                    <a:cubicBezTo>
                      <a:pt x="0" y="416"/>
                      <a:pt x="48" y="408"/>
                      <a:pt x="48" y="368"/>
                    </a:cubicBezTo>
                    <a:cubicBezTo>
                      <a:pt x="48" y="328"/>
                      <a:pt x="40" y="280"/>
                      <a:pt x="96" y="224"/>
                    </a:cubicBezTo>
                    <a:cubicBezTo>
                      <a:pt x="152" y="168"/>
                      <a:pt x="240" y="64"/>
                      <a:pt x="384" y="32"/>
                    </a:cubicBezTo>
                    <a:cubicBezTo>
                      <a:pt x="528" y="0"/>
                      <a:pt x="760" y="0"/>
                      <a:pt x="960" y="32"/>
                    </a:cubicBezTo>
                    <a:cubicBezTo>
                      <a:pt x="1160" y="64"/>
                      <a:pt x="1424" y="160"/>
                      <a:pt x="1584" y="224"/>
                    </a:cubicBezTo>
                    <a:cubicBezTo>
                      <a:pt x="1744" y="288"/>
                      <a:pt x="1850" y="363"/>
                      <a:pt x="1920" y="416"/>
                    </a:cubicBezTo>
                    <a:cubicBezTo>
                      <a:pt x="1990" y="469"/>
                      <a:pt x="2020" y="520"/>
                      <a:pt x="2004" y="544"/>
                    </a:cubicBezTo>
                    <a:cubicBezTo>
                      <a:pt x="1988" y="568"/>
                      <a:pt x="1910" y="573"/>
                      <a:pt x="1824" y="560"/>
                    </a:cubicBezTo>
                    <a:cubicBezTo>
                      <a:pt x="1738" y="547"/>
                      <a:pt x="1632" y="504"/>
                      <a:pt x="1488" y="464"/>
                    </a:cubicBezTo>
                    <a:cubicBezTo>
                      <a:pt x="1344" y="424"/>
                      <a:pt x="1128" y="344"/>
                      <a:pt x="960" y="320"/>
                    </a:cubicBezTo>
                    <a:cubicBezTo>
                      <a:pt x="792" y="296"/>
                      <a:pt x="584" y="312"/>
                      <a:pt x="480" y="320"/>
                    </a:cubicBezTo>
                    <a:cubicBezTo>
                      <a:pt x="376" y="328"/>
                      <a:pt x="360" y="352"/>
                      <a:pt x="336" y="368"/>
                    </a:cubicBezTo>
                    <a:cubicBezTo>
                      <a:pt x="312" y="384"/>
                      <a:pt x="304" y="416"/>
                      <a:pt x="336" y="416"/>
                    </a:cubicBezTo>
                    <a:cubicBezTo>
                      <a:pt x="368" y="416"/>
                      <a:pt x="424" y="376"/>
                      <a:pt x="528" y="368"/>
                    </a:cubicBezTo>
                    <a:cubicBezTo>
                      <a:pt x="632" y="360"/>
                      <a:pt x="784" y="336"/>
                      <a:pt x="960" y="368"/>
                    </a:cubicBezTo>
                    <a:cubicBezTo>
                      <a:pt x="1136" y="400"/>
                      <a:pt x="1472" y="520"/>
                      <a:pt x="1584" y="560"/>
                    </a:cubicBezTo>
                    <a:cubicBezTo>
                      <a:pt x="1696" y="600"/>
                      <a:pt x="1664" y="592"/>
                      <a:pt x="1632" y="608"/>
                    </a:cubicBezTo>
                    <a:cubicBezTo>
                      <a:pt x="1600" y="624"/>
                      <a:pt x="1560" y="648"/>
                      <a:pt x="1392" y="656"/>
                    </a:cubicBezTo>
                    <a:cubicBezTo>
                      <a:pt x="1224" y="664"/>
                      <a:pt x="840" y="688"/>
                      <a:pt x="624" y="656"/>
                    </a:cubicBezTo>
                    <a:cubicBezTo>
                      <a:pt x="408" y="624"/>
                      <a:pt x="192" y="512"/>
                      <a:pt x="96" y="464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charset="-120"/>
                </a:endParaRPr>
              </a:p>
            </p:txBody>
          </p:sp>
          <p:sp>
            <p:nvSpPr>
              <p:cNvPr id="1093" name="Freeform 69"/>
              <p:cNvSpPr>
                <a:spLocks/>
              </p:cNvSpPr>
              <p:nvPr/>
            </p:nvSpPr>
            <p:spPr bwMode="white">
              <a:xfrm>
                <a:off x="0" y="3278"/>
                <a:ext cx="537" cy="619"/>
              </a:xfrm>
              <a:custGeom>
                <a:avLst/>
                <a:gdLst/>
                <a:ahLst/>
                <a:cxnLst>
                  <a:cxn ang="0">
                    <a:pos x="497" y="43"/>
                  </a:cxn>
                  <a:cxn ang="0">
                    <a:pos x="315" y="58"/>
                  </a:cxn>
                  <a:cxn ang="0">
                    <a:pos x="0" y="388"/>
                  </a:cxn>
                  <a:cxn ang="0">
                    <a:pos x="3" y="520"/>
                  </a:cxn>
                  <a:cxn ang="0">
                    <a:pos x="119" y="387"/>
                  </a:cxn>
                  <a:cxn ang="0">
                    <a:pos x="302" y="197"/>
                  </a:cxn>
                  <a:cxn ang="0">
                    <a:pos x="447" y="104"/>
                  </a:cxn>
                  <a:cxn ang="0">
                    <a:pos x="460" y="124"/>
                  </a:cxn>
                  <a:cxn ang="0">
                    <a:pos x="357" y="191"/>
                  </a:cxn>
                  <a:cxn ang="0">
                    <a:pos x="221" y="322"/>
                  </a:cxn>
                  <a:cxn ang="0">
                    <a:pos x="0" y="562"/>
                  </a:cxn>
                  <a:cxn ang="0">
                    <a:pos x="0" y="619"/>
                  </a:cxn>
                  <a:cxn ang="0">
                    <a:pos x="264" y="455"/>
                  </a:cxn>
                  <a:cxn ang="0">
                    <a:pos x="488" y="238"/>
                  </a:cxn>
                  <a:cxn ang="0">
                    <a:pos x="536" y="106"/>
                  </a:cxn>
                  <a:cxn ang="0">
                    <a:pos x="497" y="43"/>
                  </a:cxn>
                </a:cxnLst>
                <a:rect l="0" t="0" r="r" b="b"/>
                <a:pathLst>
                  <a:path w="537" h="619">
                    <a:moveTo>
                      <a:pt x="497" y="43"/>
                    </a:moveTo>
                    <a:cubicBezTo>
                      <a:pt x="459" y="35"/>
                      <a:pt x="398" y="0"/>
                      <a:pt x="315" y="58"/>
                    </a:cubicBezTo>
                    <a:cubicBezTo>
                      <a:pt x="232" y="116"/>
                      <a:pt x="52" y="311"/>
                      <a:pt x="0" y="388"/>
                    </a:cubicBezTo>
                    <a:lnTo>
                      <a:pt x="3" y="520"/>
                    </a:lnTo>
                    <a:cubicBezTo>
                      <a:pt x="23" y="520"/>
                      <a:pt x="69" y="441"/>
                      <a:pt x="119" y="387"/>
                    </a:cubicBezTo>
                    <a:cubicBezTo>
                      <a:pt x="169" y="333"/>
                      <a:pt x="248" y="243"/>
                      <a:pt x="302" y="197"/>
                    </a:cubicBezTo>
                    <a:cubicBezTo>
                      <a:pt x="357" y="150"/>
                      <a:pt x="421" y="116"/>
                      <a:pt x="447" y="104"/>
                    </a:cubicBezTo>
                    <a:cubicBezTo>
                      <a:pt x="473" y="92"/>
                      <a:pt x="476" y="110"/>
                      <a:pt x="460" y="124"/>
                    </a:cubicBezTo>
                    <a:cubicBezTo>
                      <a:pt x="446" y="140"/>
                      <a:pt x="396" y="158"/>
                      <a:pt x="357" y="191"/>
                    </a:cubicBezTo>
                    <a:cubicBezTo>
                      <a:pt x="317" y="224"/>
                      <a:pt x="280" y="260"/>
                      <a:pt x="221" y="322"/>
                    </a:cubicBezTo>
                    <a:cubicBezTo>
                      <a:pt x="162" y="384"/>
                      <a:pt x="37" y="513"/>
                      <a:pt x="0" y="562"/>
                    </a:cubicBezTo>
                    <a:lnTo>
                      <a:pt x="0" y="619"/>
                    </a:lnTo>
                    <a:cubicBezTo>
                      <a:pt x="44" y="601"/>
                      <a:pt x="183" y="518"/>
                      <a:pt x="264" y="455"/>
                    </a:cubicBezTo>
                    <a:cubicBezTo>
                      <a:pt x="345" y="392"/>
                      <a:pt x="443" y="296"/>
                      <a:pt x="488" y="238"/>
                    </a:cubicBezTo>
                    <a:cubicBezTo>
                      <a:pt x="534" y="180"/>
                      <a:pt x="534" y="138"/>
                      <a:pt x="536" y="106"/>
                    </a:cubicBezTo>
                    <a:cubicBezTo>
                      <a:pt x="537" y="74"/>
                      <a:pt x="533" y="51"/>
                      <a:pt x="497" y="43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charset="-120"/>
                </a:endParaRPr>
              </a:p>
            </p:txBody>
          </p:sp>
          <p:sp>
            <p:nvSpPr>
              <p:cNvPr id="1094" name="Freeform 70"/>
              <p:cNvSpPr>
                <a:spLocks/>
              </p:cNvSpPr>
              <p:nvPr/>
            </p:nvSpPr>
            <p:spPr bwMode="white">
              <a:xfrm>
                <a:off x="0" y="3063"/>
                <a:ext cx="506" cy="242"/>
              </a:xfrm>
              <a:custGeom>
                <a:avLst/>
                <a:gdLst/>
                <a:ahLst/>
                <a:cxnLst>
                  <a:cxn ang="0">
                    <a:pos x="469" y="200"/>
                  </a:cxn>
                  <a:cxn ang="0">
                    <a:pos x="492" y="168"/>
                  </a:cxn>
                  <a:cxn ang="0">
                    <a:pos x="481" y="114"/>
                  </a:cxn>
                  <a:cxn ang="0">
                    <a:pos x="389" y="31"/>
                  </a:cxn>
                  <a:cxn ang="0">
                    <a:pos x="184" y="1"/>
                  </a:cxn>
                  <a:cxn ang="0">
                    <a:pos x="3" y="24"/>
                  </a:cxn>
                  <a:cxn ang="0">
                    <a:pos x="0" y="114"/>
                  </a:cxn>
                  <a:cxn ang="0">
                    <a:pos x="169" y="103"/>
                  </a:cxn>
                  <a:cxn ang="0">
                    <a:pos x="340" y="129"/>
                  </a:cxn>
                  <a:cxn ang="0">
                    <a:pos x="389" y="153"/>
                  </a:cxn>
                  <a:cxn ang="0">
                    <a:pos x="386" y="170"/>
                  </a:cxn>
                  <a:cxn ang="0">
                    <a:pos x="319" y="143"/>
                  </a:cxn>
                  <a:cxn ang="0">
                    <a:pos x="166" y="120"/>
                  </a:cxn>
                  <a:cxn ang="0">
                    <a:pos x="3" y="144"/>
                  </a:cxn>
                  <a:cxn ang="0">
                    <a:pos x="6" y="204"/>
                  </a:cxn>
                  <a:cxn ang="0">
                    <a:pos x="271" y="241"/>
                  </a:cxn>
                  <a:cxn ang="0">
                    <a:pos x="469" y="200"/>
                  </a:cxn>
                </a:cxnLst>
                <a:rect l="0" t="0" r="r" b="b"/>
                <a:pathLst>
                  <a:path w="506" h="242">
                    <a:moveTo>
                      <a:pt x="469" y="200"/>
                    </a:moveTo>
                    <a:cubicBezTo>
                      <a:pt x="506" y="188"/>
                      <a:pt x="490" y="182"/>
                      <a:pt x="492" y="168"/>
                    </a:cubicBezTo>
                    <a:cubicBezTo>
                      <a:pt x="494" y="155"/>
                      <a:pt x="499" y="138"/>
                      <a:pt x="481" y="114"/>
                    </a:cubicBezTo>
                    <a:cubicBezTo>
                      <a:pt x="465" y="92"/>
                      <a:pt x="438" y="50"/>
                      <a:pt x="389" y="31"/>
                    </a:cubicBezTo>
                    <a:cubicBezTo>
                      <a:pt x="339" y="12"/>
                      <a:pt x="248" y="2"/>
                      <a:pt x="184" y="1"/>
                    </a:cubicBezTo>
                    <a:cubicBezTo>
                      <a:pt x="120" y="0"/>
                      <a:pt x="34" y="5"/>
                      <a:pt x="3" y="24"/>
                    </a:cubicBezTo>
                    <a:lnTo>
                      <a:pt x="0" y="114"/>
                    </a:lnTo>
                    <a:cubicBezTo>
                      <a:pt x="28" y="127"/>
                      <a:pt x="112" y="101"/>
                      <a:pt x="169" y="103"/>
                    </a:cubicBezTo>
                    <a:cubicBezTo>
                      <a:pt x="226" y="105"/>
                      <a:pt x="303" y="120"/>
                      <a:pt x="340" y="129"/>
                    </a:cubicBezTo>
                    <a:cubicBezTo>
                      <a:pt x="376" y="137"/>
                      <a:pt x="381" y="146"/>
                      <a:pt x="389" y="153"/>
                    </a:cubicBezTo>
                    <a:cubicBezTo>
                      <a:pt x="396" y="160"/>
                      <a:pt x="397" y="172"/>
                      <a:pt x="386" y="170"/>
                    </a:cubicBezTo>
                    <a:cubicBezTo>
                      <a:pt x="374" y="168"/>
                      <a:pt x="357" y="151"/>
                      <a:pt x="319" y="143"/>
                    </a:cubicBezTo>
                    <a:cubicBezTo>
                      <a:pt x="283" y="135"/>
                      <a:pt x="219" y="120"/>
                      <a:pt x="166" y="120"/>
                    </a:cubicBezTo>
                    <a:cubicBezTo>
                      <a:pt x="113" y="120"/>
                      <a:pt x="30" y="130"/>
                      <a:pt x="3" y="144"/>
                    </a:cubicBezTo>
                    <a:lnTo>
                      <a:pt x="6" y="204"/>
                    </a:lnTo>
                    <a:cubicBezTo>
                      <a:pt x="51" y="220"/>
                      <a:pt x="194" y="242"/>
                      <a:pt x="271" y="241"/>
                    </a:cubicBezTo>
                    <a:cubicBezTo>
                      <a:pt x="348" y="240"/>
                      <a:pt x="433" y="212"/>
                      <a:pt x="469" y="200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charset="-120"/>
                </a:endParaRPr>
              </a:p>
            </p:txBody>
          </p:sp>
          <p:sp>
            <p:nvSpPr>
              <p:cNvPr id="1095" name="Freeform 71"/>
              <p:cNvSpPr>
                <a:spLocks/>
              </p:cNvSpPr>
              <p:nvPr/>
            </p:nvSpPr>
            <p:spPr bwMode="white">
              <a:xfrm rot="-744944">
                <a:off x="811" y="22"/>
                <a:ext cx="527" cy="756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charset="-120"/>
                </a:endParaRPr>
              </a:p>
            </p:txBody>
          </p:sp>
          <p:sp>
            <p:nvSpPr>
              <p:cNvPr id="1096" name="Freeform 72"/>
              <p:cNvSpPr>
                <a:spLocks/>
              </p:cNvSpPr>
              <p:nvPr/>
            </p:nvSpPr>
            <p:spPr bwMode="white">
              <a:xfrm>
                <a:off x="597" y="233"/>
                <a:ext cx="353" cy="868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charset="-120"/>
                </a:endParaRPr>
              </a:p>
            </p:txBody>
          </p:sp>
          <p:sp>
            <p:nvSpPr>
              <p:cNvPr id="1097" name="Freeform 73"/>
              <p:cNvSpPr>
                <a:spLocks/>
              </p:cNvSpPr>
              <p:nvPr/>
            </p:nvSpPr>
            <p:spPr bwMode="white">
              <a:xfrm>
                <a:off x="667" y="0"/>
                <a:ext cx="880" cy="76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776" y="0"/>
                  </a:cxn>
                  <a:cxn ang="0">
                    <a:pos x="705" y="31"/>
                  </a:cxn>
                  <a:cxn ang="0">
                    <a:pos x="619" y="31"/>
                  </a:cxn>
                  <a:cxn ang="0">
                    <a:pos x="636" y="48"/>
                  </a:cxn>
                  <a:cxn ang="0">
                    <a:pos x="549" y="65"/>
                  </a:cxn>
                  <a:cxn ang="0">
                    <a:pos x="272" y="65"/>
                  </a:cxn>
                  <a:cxn ang="0">
                    <a:pos x="83" y="0"/>
                  </a:cxn>
                </a:cxnLst>
                <a:rect l="0" t="0" r="r" b="b"/>
                <a:pathLst>
                  <a:path w="880" h="76">
                    <a:moveTo>
                      <a:pt x="83" y="0"/>
                    </a:moveTo>
                    <a:lnTo>
                      <a:pt x="776" y="0"/>
                    </a:lnTo>
                    <a:cubicBezTo>
                      <a:pt x="880" y="5"/>
                      <a:pt x="731" y="26"/>
                      <a:pt x="705" y="31"/>
                    </a:cubicBezTo>
                    <a:cubicBezTo>
                      <a:pt x="679" y="36"/>
                      <a:pt x="630" y="28"/>
                      <a:pt x="619" y="31"/>
                    </a:cubicBezTo>
                    <a:cubicBezTo>
                      <a:pt x="608" y="34"/>
                      <a:pt x="648" y="42"/>
                      <a:pt x="636" y="48"/>
                    </a:cubicBezTo>
                    <a:cubicBezTo>
                      <a:pt x="624" y="54"/>
                      <a:pt x="610" y="63"/>
                      <a:pt x="549" y="65"/>
                    </a:cubicBezTo>
                    <a:cubicBezTo>
                      <a:pt x="489" y="68"/>
                      <a:pt x="350" y="76"/>
                      <a:pt x="272" y="65"/>
                    </a:cubicBezTo>
                    <a:cubicBezTo>
                      <a:pt x="194" y="54"/>
                      <a:pt x="0" y="7"/>
                      <a:pt x="83" y="0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charset="-120"/>
                </a:endParaRPr>
              </a:p>
            </p:txBody>
          </p:sp>
          <p:sp>
            <p:nvSpPr>
              <p:cNvPr id="1098" name="Freeform 74"/>
              <p:cNvSpPr>
                <a:spLocks/>
              </p:cNvSpPr>
              <p:nvPr/>
            </p:nvSpPr>
            <p:spPr bwMode="white">
              <a:xfrm>
                <a:off x="-14" y="161"/>
                <a:ext cx="544" cy="634"/>
              </a:xfrm>
              <a:custGeom>
                <a:avLst/>
                <a:gdLst/>
                <a:ahLst/>
                <a:cxnLst>
                  <a:cxn ang="0">
                    <a:pos x="504" y="41"/>
                  </a:cxn>
                  <a:cxn ang="0">
                    <a:pos x="322" y="56"/>
                  </a:cxn>
                  <a:cxn ang="0">
                    <a:pos x="17" y="379"/>
                  </a:cxn>
                  <a:cxn ang="0">
                    <a:pos x="14" y="520"/>
                  </a:cxn>
                  <a:cxn ang="0">
                    <a:pos x="126" y="385"/>
                  </a:cxn>
                  <a:cxn ang="0">
                    <a:pos x="309" y="195"/>
                  </a:cxn>
                  <a:cxn ang="0">
                    <a:pos x="454" y="102"/>
                  </a:cxn>
                  <a:cxn ang="0">
                    <a:pos x="467" y="122"/>
                  </a:cxn>
                  <a:cxn ang="0">
                    <a:pos x="364" y="189"/>
                  </a:cxn>
                  <a:cxn ang="0">
                    <a:pos x="228" y="320"/>
                  </a:cxn>
                  <a:cxn ang="0">
                    <a:pos x="41" y="527"/>
                  </a:cxn>
                  <a:cxn ang="0">
                    <a:pos x="17" y="559"/>
                  </a:cxn>
                  <a:cxn ang="0">
                    <a:pos x="14" y="628"/>
                  </a:cxn>
                  <a:cxn ang="0">
                    <a:pos x="43" y="598"/>
                  </a:cxn>
                  <a:cxn ang="0">
                    <a:pos x="271" y="453"/>
                  </a:cxn>
                  <a:cxn ang="0">
                    <a:pos x="495" y="236"/>
                  </a:cxn>
                  <a:cxn ang="0">
                    <a:pos x="543" y="104"/>
                  </a:cxn>
                  <a:cxn ang="0">
                    <a:pos x="504" y="41"/>
                  </a:cxn>
                </a:cxnLst>
                <a:rect l="0" t="0" r="r" b="b"/>
                <a:pathLst>
                  <a:path w="544" h="634">
                    <a:moveTo>
                      <a:pt x="504" y="41"/>
                    </a:moveTo>
                    <a:cubicBezTo>
                      <a:pt x="466" y="33"/>
                      <a:pt x="403" y="0"/>
                      <a:pt x="322" y="56"/>
                    </a:cubicBezTo>
                    <a:cubicBezTo>
                      <a:pt x="241" y="112"/>
                      <a:pt x="68" y="302"/>
                      <a:pt x="17" y="379"/>
                    </a:cubicBezTo>
                    <a:lnTo>
                      <a:pt x="14" y="520"/>
                    </a:lnTo>
                    <a:cubicBezTo>
                      <a:pt x="32" y="521"/>
                      <a:pt x="77" y="439"/>
                      <a:pt x="126" y="385"/>
                    </a:cubicBezTo>
                    <a:cubicBezTo>
                      <a:pt x="175" y="331"/>
                      <a:pt x="255" y="241"/>
                      <a:pt x="309" y="195"/>
                    </a:cubicBezTo>
                    <a:cubicBezTo>
                      <a:pt x="364" y="148"/>
                      <a:pt x="428" y="114"/>
                      <a:pt x="454" y="102"/>
                    </a:cubicBezTo>
                    <a:cubicBezTo>
                      <a:pt x="480" y="90"/>
                      <a:pt x="483" y="108"/>
                      <a:pt x="467" y="122"/>
                    </a:cubicBezTo>
                    <a:cubicBezTo>
                      <a:pt x="453" y="138"/>
                      <a:pt x="403" y="156"/>
                      <a:pt x="364" y="189"/>
                    </a:cubicBezTo>
                    <a:cubicBezTo>
                      <a:pt x="324" y="222"/>
                      <a:pt x="283" y="263"/>
                      <a:pt x="228" y="320"/>
                    </a:cubicBezTo>
                    <a:cubicBezTo>
                      <a:pt x="175" y="375"/>
                      <a:pt x="76" y="487"/>
                      <a:pt x="41" y="527"/>
                    </a:cubicBezTo>
                    <a:cubicBezTo>
                      <a:pt x="6" y="567"/>
                      <a:pt x="21" y="542"/>
                      <a:pt x="17" y="559"/>
                    </a:cubicBezTo>
                    <a:cubicBezTo>
                      <a:pt x="13" y="576"/>
                      <a:pt x="10" y="622"/>
                      <a:pt x="14" y="628"/>
                    </a:cubicBezTo>
                    <a:cubicBezTo>
                      <a:pt x="18" y="634"/>
                      <a:pt x="0" y="627"/>
                      <a:pt x="43" y="598"/>
                    </a:cubicBezTo>
                    <a:cubicBezTo>
                      <a:pt x="86" y="569"/>
                      <a:pt x="195" y="514"/>
                      <a:pt x="271" y="453"/>
                    </a:cubicBezTo>
                    <a:cubicBezTo>
                      <a:pt x="345" y="392"/>
                      <a:pt x="450" y="294"/>
                      <a:pt x="495" y="236"/>
                    </a:cubicBezTo>
                    <a:cubicBezTo>
                      <a:pt x="541" y="178"/>
                      <a:pt x="541" y="136"/>
                      <a:pt x="543" y="104"/>
                    </a:cubicBezTo>
                    <a:cubicBezTo>
                      <a:pt x="544" y="72"/>
                      <a:pt x="540" y="49"/>
                      <a:pt x="504" y="4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charset="-120"/>
                </a:endParaRPr>
              </a:p>
            </p:txBody>
          </p:sp>
          <p:sp>
            <p:nvSpPr>
              <p:cNvPr id="1099" name="Freeform 75"/>
              <p:cNvSpPr>
                <a:spLocks/>
              </p:cNvSpPr>
              <p:nvPr/>
            </p:nvSpPr>
            <p:spPr bwMode="white">
              <a:xfrm>
                <a:off x="0" y="0"/>
                <a:ext cx="499" cy="186"/>
              </a:xfrm>
              <a:custGeom>
                <a:avLst/>
                <a:gdLst/>
                <a:ahLst/>
                <a:cxnLst>
                  <a:cxn ang="0">
                    <a:pos x="462" y="144"/>
                  </a:cxn>
                  <a:cxn ang="0">
                    <a:pos x="485" y="112"/>
                  </a:cxn>
                  <a:cxn ang="0">
                    <a:pos x="474" y="58"/>
                  </a:cxn>
                  <a:cxn ang="0">
                    <a:pos x="411" y="3"/>
                  </a:cxn>
                  <a:cxn ang="0">
                    <a:pos x="0" y="0"/>
                  </a:cxn>
                  <a:cxn ang="0">
                    <a:pos x="3" y="60"/>
                  </a:cxn>
                  <a:cxn ang="0">
                    <a:pos x="162" y="47"/>
                  </a:cxn>
                  <a:cxn ang="0">
                    <a:pos x="333" y="73"/>
                  </a:cxn>
                  <a:cxn ang="0">
                    <a:pos x="382" y="97"/>
                  </a:cxn>
                  <a:cxn ang="0">
                    <a:pos x="379" y="114"/>
                  </a:cxn>
                  <a:cxn ang="0">
                    <a:pos x="312" y="87"/>
                  </a:cxn>
                  <a:cxn ang="0">
                    <a:pos x="159" y="64"/>
                  </a:cxn>
                  <a:cxn ang="0">
                    <a:pos x="3" y="87"/>
                  </a:cxn>
                  <a:cxn ang="0">
                    <a:pos x="3" y="150"/>
                  </a:cxn>
                  <a:cxn ang="0">
                    <a:pos x="264" y="185"/>
                  </a:cxn>
                  <a:cxn ang="0">
                    <a:pos x="462" y="144"/>
                  </a:cxn>
                </a:cxnLst>
                <a:rect l="0" t="0" r="r" b="b"/>
                <a:pathLst>
                  <a:path w="499" h="186">
                    <a:moveTo>
                      <a:pt x="462" y="144"/>
                    </a:moveTo>
                    <a:cubicBezTo>
                      <a:pt x="499" y="132"/>
                      <a:pt x="483" y="126"/>
                      <a:pt x="485" y="112"/>
                    </a:cubicBezTo>
                    <a:cubicBezTo>
                      <a:pt x="487" y="99"/>
                      <a:pt x="486" y="76"/>
                      <a:pt x="474" y="58"/>
                    </a:cubicBezTo>
                    <a:cubicBezTo>
                      <a:pt x="462" y="40"/>
                      <a:pt x="490" y="13"/>
                      <a:pt x="411" y="3"/>
                    </a:cubicBezTo>
                    <a:lnTo>
                      <a:pt x="0" y="0"/>
                    </a:lnTo>
                    <a:lnTo>
                      <a:pt x="3" y="60"/>
                    </a:lnTo>
                    <a:cubicBezTo>
                      <a:pt x="30" y="68"/>
                      <a:pt x="107" y="45"/>
                      <a:pt x="162" y="47"/>
                    </a:cubicBezTo>
                    <a:cubicBezTo>
                      <a:pt x="217" y="49"/>
                      <a:pt x="296" y="64"/>
                      <a:pt x="333" y="73"/>
                    </a:cubicBezTo>
                    <a:cubicBezTo>
                      <a:pt x="369" y="81"/>
                      <a:pt x="374" y="90"/>
                      <a:pt x="382" y="97"/>
                    </a:cubicBezTo>
                    <a:cubicBezTo>
                      <a:pt x="389" y="104"/>
                      <a:pt x="390" y="116"/>
                      <a:pt x="379" y="114"/>
                    </a:cubicBezTo>
                    <a:cubicBezTo>
                      <a:pt x="367" y="112"/>
                      <a:pt x="350" y="95"/>
                      <a:pt x="312" y="87"/>
                    </a:cubicBezTo>
                    <a:cubicBezTo>
                      <a:pt x="276" y="79"/>
                      <a:pt x="210" y="64"/>
                      <a:pt x="159" y="64"/>
                    </a:cubicBezTo>
                    <a:cubicBezTo>
                      <a:pt x="108" y="64"/>
                      <a:pt x="29" y="73"/>
                      <a:pt x="3" y="87"/>
                    </a:cubicBezTo>
                    <a:lnTo>
                      <a:pt x="3" y="150"/>
                    </a:lnTo>
                    <a:cubicBezTo>
                      <a:pt x="46" y="166"/>
                      <a:pt x="188" y="186"/>
                      <a:pt x="264" y="185"/>
                    </a:cubicBezTo>
                    <a:cubicBezTo>
                      <a:pt x="340" y="184"/>
                      <a:pt x="426" y="156"/>
                      <a:pt x="462" y="144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charset="-120"/>
                </a:endParaRPr>
              </a:p>
            </p:txBody>
          </p:sp>
          <p:grpSp>
            <p:nvGrpSpPr>
              <p:cNvPr id="1065" name="Group 76"/>
              <p:cNvGrpSpPr>
                <a:grpSpLocks/>
              </p:cNvGrpSpPr>
              <p:nvPr/>
            </p:nvGrpSpPr>
            <p:grpSpPr bwMode="auto">
              <a:xfrm>
                <a:off x="1485" y="2469"/>
                <a:ext cx="930" cy="764"/>
                <a:chOff x="3387" y="1456"/>
                <a:chExt cx="1707" cy="1402"/>
              </a:xfrm>
            </p:grpSpPr>
            <p:sp>
              <p:nvSpPr>
                <p:cNvPr id="1101" name="Freeform 77"/>
                <p:cNvSpPr>
                  <a:spLocks/>
                </p:cNvSpPr>
                <p:nvPr/>
              </p:nvSpPr>
              <p:spPr bwMode="white">
                <a:xfrm rot="21428822" flipH="1">
                  <a:off x="3387" y="1658"/>
                  <a:ext cx="707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1102" name="Freeform 78"/>
                <p:cNvSpPr>
                  <a:spLocks/>
                </p:cNvSpPr>
                <p:nvPr/>
              </p:nvSpPr>
              <p:spPr bwMode="white">
                <a:xfrm rot="-744944">
                  <a:off x="4387" y="1456"/>
                  <a:ext cx="707" cy="1015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1103" name="Freeform 79"/>
                <p:cNvSpPr>
                  <a:spLocks/>
                </p:cNvSpPr>
                <p:nvPr/>
              </p:nvSpPr>
              <p:spPr bwMode="white">
                <a:xfrm>
                  <a:off x="4086" y="1695"/>
                  <a:ext cx="474" cy="1163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</p:grpSp>
          <p:grpSp>
            <p:nvGrpSpPr>
              <p:cNvPr id="1066" name="Group 80"/>
              <p:cNvGrpSpPr>
                <a:grpSpLocks/>
              </p:cNvGrpSpPr>
              <p:nvPr/>
            </p:nvGrpSpPr>
            <p:grpSpPr bwMode="auto">
              <a:xfrm>
                <a:off x="1500" y="90"/>
                <a:ext cx="930" cy="764"/>
                <a:chOff x="3387" y="1456"/>
                <a:chExt cx="1707" cy="1402"/>
              </a:xfrm>
            </p:grpSpPr>
            <p:sp>
              <p:nvSpPr>
                <p:cNvPr id="1105" name="Freeform 81"/>
                <p:cNvSpPr>
                  <a:spLocks/>
                </p:cNvSpPr>
                <p:nvPr/>
              </p:nvSpPr>
              <p:spPr bwMode="white">
                <a:xfrm rot="21428822" flipH="1">
                  <a:off x="3387" y="1658"/>
                  <a:ext cx="707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1106" name="Freeform 82"/>
                <p:cNvSpPr>
                  <a:spLocks/>
                </p:cNvSpPr>
                <p:nvPr/>
              </p:nvSpPr>
              <p:spPr bwMode="white">
                <a:xfrm rot="-744944">
                  <a:off x="4387" y="1456"/>
                  <a:ext cx="707" cy="1015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1107" name="Freeform 83"/>
                <p:cNvSpPr>
                  <a:spLocks/>
                </p:cNvSpPr>
                <p:nvPr/>
              </p:nvSpPr>
              <p:spPr bwMode="white">
                <a:xfrm>
                  <a:off x="4086" y="1695"/>
                  <a:ext cx="474" cy="1163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</p:grpSp>
          <p:sp>
            <p:nvSpPr>
              <p:cNvPr id="1108" name="Freeform 84"/>
              <p:cNvSpPr>
                <a:spLocks/>
              </p:cNvSpPr>
              <p:nvPr/>
            </p:nvSpPr>
            <p:spPr bwMode="white">
              <a:xfrm>
                <a:off x="2998" y="3579"/>
                <a:ext cx="678" cy="738"/>
              </a:xfrm>
              <a:custGeom>
                <a:avLst/>
                <a:gdLst/>
                <a:ahLst/>
                <a:cxnLst>
                  <a:cxn ang="0">
                    <a:pos x="577" y="17"/>
                  </a:cxn>
                  <a:cxn ang="0">
                    <a:pos x="341" y="100"/>
                  </a:cxn>
                  <a:cxn ang="0">
                    <a:pos x="54" y="621"/>
                  </a:cxn>
                  <a:cxn ang="0">
                    <a:pos x="17" y="735"/>
                  </a:cxn>
                  <a:cxn ang="0">
                    <a:pos x="140" y="738"/>
                  </a:cxn>
                  <a:cxn ang="0">
                    <a:pos x="198" y="614"/>
                  </a:cxn>
                  <a:cxn ang="0">
                    <a:pos x="375" y="292"/>
                  </a:cxn>
                  <a:cxn ang="0">
                    <a:pos x="534" y="115"/>
                  </a:cxn>
                  <a:cxn ang="0">
                    <a:pos x="559" y="138"/>
                  </a:cxn>
                  <a:cxn ang="0">
                    <a:pos x="445" y="264"/>
                  </a:cxn>
                  <a:cxn ang="0">
                    <a:pos x="311" y="487"/>
                  </a:cxn>
                  <a:cxn ang="0">
                    <a:pos x="188" y="738"/>
                  </a:cxn>
                  <a:cxn ang="0">
                    <a:pos x="353" y="738"/>
                  </a:cxn>
                  <a:cxn ang="0">
                    <a:pos x="417" y="651"/>
                  </a:cxn>
                  <a:cxn ang="0">
                    <a:pos x="638" y="279"/>
                  </a:cxn>
                  <a:cxn ang="0">
                    <a:pos x="653" y="85"/>
                  </a:cxn>
                  <a:cxn ang="0">
                    <a:pos x="577" y="17"/>
                  </a:cxn>
                </a:cxnLst>
                <a:rect l="0" t="0" r="r" b="b"/>
                <a:pathLst>
                  <a:path w="678" h="738">
                    <a:moveTo>
                      <a:pt x="577" y="17"/>
                    </a:moveTo>
                    <a:cubicBezTo>
                      <a:pt x="525" y="19"/>
                      <a:pt x="428" y="0"/>
                      <a:pt x="341" y="100"/>
                    </a:cubicBezTo>
                    <a:cubicBezTo>
                      <a:pt x="253" y="202"/>
                      <a:pt x="108" y="515"/>
                      <a:pt x="54" y="621"/>
                    </a:cubicBezTo>
                    <a:cubicBezTo>
                      <a:pt x="0" y="727"/>
                      <a:pt x="3" y="716"/>
                      <a:pt x="17" y="735"/>
                    </a:cubicBezTo>
                    <a:lnTo>
                      <a:pt x="140" y="738"/>
                    </a:lnTo>
                    <a:cubicBezTo>
                      <a:pt x="170" y="718"/>
                      <a:pt x="159" y="688"/>
                      <a:pt x="198" y="614"/>
                    </a:cubicBezTo>
                    <a:cubicBezTo>
                      <a:pt x="237" y="540"/>
                      <a:pt x="318" y="375"/>
                      <a:pt x="375" y="292"/>
                    </a:cubicBezTo>
                    <a:cubicBezTo>
                      <a:pt x="431" y="209"/>
                      <a:pt x="503" y="140"/>
                      <a:pt x="534" y="115"/>
                    </a:cubicBezTo>
                    <a:cubicBezTo>
                      <a:pt x="565" y="89"/>
                      <a:pt x="574" y="113"/>
                      <a:pt x="559" y="138"/>
                    </a:cubicBezTo>
                    <a:cubicBezTo>
                      <a:pt x="544" y="162"/>
                      <a:pt x="487" y="206"/>
                      <a:pt x="445" y="264"/>
                    </a:cubicBezTo>
                    <a:cubicBezTo>
                      <a:pt x="404" y="323"/>
                      <a:pt x="354" y="408"/>
                      <a:pt x="311" y="487"/>
                    </a:cubicBezTo>
                    <a:cubicBezTo>
                      <a:pt x="268" y="566"/>
                      <a:pt x="181" y="696"/>
                      <a:pt x="188" y="738"/>
                    </a:cubicBezTo>
                    <a:lnTo>
                      <a:pt x="353" y="738"/>
                    </a:lnTo>
                    <a:cubicBezTo>
                      <a:pt x="391" y="724"/>
                      <a:pt x="370" y="727"/>
                      <a:pt x="417" y="651"/>
                    </a:cubicBezTo>
                    <a:cubicBezTo>
                      <a:pt x="464" y="575"/>
                      <a:pt x="599" y="373"/>
                      <a:pt x="638" y="279"/>
                    </a:cubicBezTo>
                    <a:cubicBezTo>
                      <a:pt x="678" y="185"/>
                      <a:pt x="663" y="128"/>
                      <a:pt x="653" y="85"/>
                    </a:cubicBezTo>
                    <a:cubicBezTo>
                      <a:pt x="643" y="41"/>
                      <a:pt x="629" y="14"/>
                      <a:pt x="577" y="17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charset="-120"/>
                </a:endParaRPr>
              </a:p>
            </p:txBody>
          </p:sp>
          <p:sp>
            <p:nvSpPr>
              <p:cNvPr id="1109" name="Freeform 85"/>
              <p:cNvSpPr>
                <a:spLocks/>
              </p:cNvSpPr>
              <p:nvPr/>
            </p:nvSpPr>
            <p:spPr bwMode="white">
              <a:xfrm rot="-744944">
                <a:off x="3996" y="3377"/>
                <a:ext cx="729" cy="1047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charset="-120"/>
                </a:endParaRPr>
              </a:p>
            </p:txBody>
          </p:sp>
          <p:sp>
            <p:nvSpPr>
              <p:cNvPr id="1110" name="Freeform 86"/>
              <p:cNvSpPr>
                <a:spLocks/>
              </p:cNvSpPr>
              <p:nvPr/>
            </p:nvSpPr>
            <p:spPr bwMode="white">
              <a:xfrm>
                <a:off x="3685" y="3623"/>
                <a:ext cx="472" cy="726"/>
              </a:xfrm>
              <a:custGeom>
                <a:avLst/>
                <a:gdLst/>
                <a:ahLst/>
                <a:cxnLst>
                  <a:cxn ang="0">
                    <a:pos x="116" y="694"/>
                  </a:cxn>
                  <a:cxn ang="0">
                    <a:pos x="41" y="440"/>
                  </a:cxn>
                  <a:cxn ang="0">
                    <a:pos x="6" y="148"/>
                  </a:cxn>
                  <a:cxn ang="0">
                    <a:pos x="78" y="28"/>
                  </a:cxn>
                  <a:cxn ang="0">
                    <a:pos x="222" y="28"/>
                  </a:cxn>
                  <a:cxn ang="0">
                    <a:pos x="317" y="196"/>
                  </a:cxn>
                  <a:cxn ang="0">
                    <a:pos x="437" y="555"/>
                  </a:cxn>
                  <a:cxn ang="0">
                    <a:pos x="458" y="691"/>
                  </a:cxn>
                  <a:cxn ang="0">
                    <a:pos x="350" y="694"/>
                  </a:cxn>
                  <a:cxn ang="0">
                    <a:pos x="341" y="651"/>
                  </a:cxn>
                  <a:cxn ang="0">
                    <a:pos x="198" y="244"/>
                  </a:cxn>
                  <a:cxn ang="0">
                    <a:pos x="150" y="172"/>
                  </a:cxn>
                  <a:cxn ang="0">
                    <a:pos x="150" y="220"/>
                  </a:cxn>
                  <a:cxn ang="0">
                    <a:pos x="269" y="531"/>
                  </a:cxn>
                  <a:cxn ang="0">
                    <a:pos x="311" y="691"/>
                  </a:cxn>
                  <a:cxn ang="0">
                    <a:pos x="116" y="694"/>
                  </a:cxn>
                </a:cxnLst>
                <a:rect l="0" t="0" r="r" b="b"/>
                <a:pathLst>
                  <a:path w="472" h="726">
                    <a:moveTo>
                      <a:pt x="116" y="694"/>
                    </a:moveTo>
                    <a:cubicBezTo>
                      <a:pt x="71" y="652"/>
                      <a:pt x="59" y="531"/>
                      <a:pt x="41" y="440"/>
                    </a:cubicBezTo>
                    <a:cubicBezTo>
                      <a:pt x="23" y="349"/>
                      <a:pt x="0" y="216"/>
                      <a:pt x="6" y="148"/>
                    </a:cubicBezTo>
                    <a:cubicBezTo>
                      <a:pt x="12" y="79"/>
                      <a:pt x="42" y="48"/>
                      <a:pt x="78" y="28"/>
                    </a:cubicBezTo>
                    <a:cubicBezTo>
                      <a:pt x="114" y="8"/>
                      <a:pt x="182" y="0"/>
                      <a:pt x="222" y="28"/>
                    </a:cubicBezTo>
                    <a:cubicBezTo>
                      <a:pt x="261" y="56"/>
                      <a:pt x="281" y="108"/>
                      <a:pt x="317" y="196"/>
                    </a:cubicBezTo>
                    <a:cubicBezTo>
                      <a:pt x="353" y="284"/>
                      <a:pt x="414" y="473"/>
                      <a:pt x="437" y="555"/>
                    </a:cubicBezTo>
                    <a:cubicBezTo>
                      <a:pt x="460" y="637"/>
                      <a:pt x="472" y="668"/>
                      <a:pt x="458" y="691"/>
                    </a:cubicBezTo>
                    <a:lnTo>
                      <a:pt x="350" y="694"/>
                    </a:lnTo>
                    <a:cubicBezTo>
                      <a:pt x="331" y="687"/>
                      <a:pt x="366" y="726"/>
                      <a:pt x="341" y="651"/>
                    </a:cubicBezTo>
                    <a:cubicBezTo>
                      <a:pt x="316" y="576"/>
                      <a:pt x="230" y="323"/>
                      <a:pt x="198" y="244"/>
                    </a:cubicBezTo>
                    <a:cubicBezTo>
                      <a:pt x="166" y="164"/>
                      <a:pt x="158" y="176"/>
                      <a:pt x="150" y="172"/>
                    </a:cubicBezTo>
                    <a:cubicBezTo>
                      <a:pt x="142" y="168"/>
                      <a:pt x="130" y="160"/>
                      <a:pt x="150" y="220"/>
                    </a:cubicBezTo>
                    <a:cubicBezTo>
                      <a:pt x="170" y="280"/>
                      <a:pt x="242" y="453"/>
                      <a:pt x="269" y="531"/>
                    </a:cubicBezTo>
                    <a:cubicBezTo>
                      <a:pt x="296" y="609"/>
                      <a:pt x="337" y="664"/>
                      <a:pt x="311" y="691"/>
                    </a:cubicBezTo>
                    <a:lnTo>
                      <a:pt x="116" y="694"/>
                    </a:ln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charset="-120"/>
                </a:endParaRPr>
              </a:p>
            </p:txBody>
          </p:sp>
          <p:grpSp>
            <p:nvGrpSpPr>
              <p:cNvPr id="1070" name="Group 87"/>
              <p:cNvGrpSpPr>
                <a:grpSpLocks/>
              </p:cNvGrpSpPr>
              <p:nvPr/>
            </p:nvGrpSpPr>
            <p:grpSpPr bwMode="auto">
              <a:xfrm>
                <a:off x="3959" y="330"/>
                <a:ext cx="1724" cy="1316"/>
                <a:chOff x="196" y="1100"/>
                <a:chExt cx="2234" cy="1706"/>
              </a:xfrm>
            </p:grpSpPr>
            <p:sp>
              <p:nvSpPr>
                <p:cNvPr id="1112" name="Freeform 88"/>
                <p:cNvSpPr>
                  <a:spLocks/>
                </p:cNvSpPr>
                <p:nvPr/>
              </p:nvSpPr>
              <p:spPr bwMode="white">
                <a:xfrm rot="-744944">
                  <a:off x="1583" y="1359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1113" name="Freeform 89"/>
                <p:cNvSpPr>
                  <a:spLocks/>
                </p:cNvSpPr>
                <p:nvPr/>
              </p:nvSpPr>
              <p:spPr bwMode="white">
                <a:xfrm>
                  <a:off x="1295" y="1642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1114" name="Freeform 90"/>
                <p:cNvSpPr>
                  <a:spLocks/>
                </p:cNvSpPr>
                <p:nvPr/>
              </p:nvSpPr>
              <p:spPr bwMode="white">
                <a:xfrm>
                  <a:off x="1452" y="1100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1115" name="Freeform 91"/>
                <p:cNvSpPr>
                  <a:spLocks/>
                </p:cNvSpPr>
                <p:nvPr/>
              </p:nvSpPr>
              <p:spPr bwMode="white">
                <a:xfrm rot="744944" flipH="1">
                  <a:off x="437" y="1510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1116" name="Freeform 92"/>
                <p:cNvSpPr>
                  <a:spLocks/>
                </p:cNvSpPr>
                <p:nvPr/>
              </p:nvSpPr>
              <p:spPr bwMode="white">
                <a:xfrm rot="505459" flipH="1">
                  <a:off x="196" y="1235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</p:grpSp>
          <p:grpSp>
            <p:nvGrpSpPr>
              <p:cNvPr id="1071" name="Group 93"/>
              <p:cNvGrpSpPr>
                <a:grpSpLocks/>
              </p:cNvGrpSpPr>
              <p:nvPr/>
            </p:nvGrpSpPr>
            <p:grpSpPr bwMode="auto">
              <a:xfrm>
                <a:off x="151" y="-2"/>
                <a:ext cx="209" cy="4316"/>
                <a:chOff x="1834" y="-2"/>
                <a:chExt cx="209" cy="4316"/>
              </a:xfrm>
            </p:grpSpPr>
            <p:sp>
              <p:nvSpPr>
                <p:cNvPr id="1118" name="Freeform 94"/>
                <p:cNvSpPr>
                  <a:spLocks/>
                </p:cNvSpPr>
                <p:nvPr/>
              </p:nvSpPr>
              <p:spPr bwMode="white">
                <a:xfrm>
                  <a:off x="1834" y="0"/>
                  <a:ext cx="209" cy="4314"/>
                </a:xfrm>
                <a:custGeom>
                  <a:avLst/>
                  <a:gdLst/>
                  <a:ahLst/>
                  <a:cxnLst>
                    <a:cxn ang="0">
                      <a:pos x="14" y="4314"/>
                    </a:cxn>
                    <a:cxn ang="0">
                      <a:pos x="19" y="3207"/>
                    </a:cxn>
                    <a:cxn ang="0">
                      <a:pos x="3" y="2467"/>
                    </a:cxn>
                    <a:cxn ang="0">
                      <a:pos x="3" y="2330"/>
                    </a:cxn>
                    <a:cxn ang="0">
                      <a:pos x="8" y="2288"/>
                    </a:cxn>
                    <a:cxn ang="0">
                      <a:pos x="10" y="2244"/>
                    </a:cxn>
                    <a:cxn ang="0">
                      <a:pos x="3" y="2193"/>
                    </a:cxn>
                    <a:cxn ang="0">
                      <a:pos x="3" y="2103"/>
                    </a:cxn>
                    <a:cxn ang="0">
                      <a:pos x="12" y="1849"/>
                    </a:cxn>
                    <a:cxn ang="0">
                      <a:pos x="10" y="1270"/>
                    </a:cxn>
                    <a:cxn ang="0">
                      <a:pos x="12" y="0"/>
                    </a:cxn>
                    <a:cxn ang="0">
                      <a:pos x="34" y="4"/>
                    </a:cxn>
                    <a:cxn ang="0">
                      <a:pos x="37" y="1026"/>
                    </a:cxn>
                    <a:cxn ang="0">
                      <a:pos x="36" y="1897"/>
                    </a:cxn>
                    <a:cxn ang="0">
                      <a:pos x="25" y="2105"/>
                    </a:cxn>
                    <a:cxn ang="0">
                      <a:pos x="39" y="2212"/>
                    </a:cxn>
                    <a:cxn ang="0">
                      <a:pos x="102" y="2228"/>
                    </a:cxn>
                    <a:cxn ang="0">
                      <a:pos x="163" y="2228"/>
                    </a:cxn>
                    <a:cxn ang="0">
                      <a:pos x="181" y="2184"/>
                    </a:cxn>
                    <a:cxn ang="0">
                      <a:pos x="180" y="2077"/>
                    </a:cxn>
                    <a:cxn ang="0">
                      <a:pos x="178" y="1969"/>
                    </a:cxn>
                    <a:cxn ang="0">
                      <a:pos x="173" y="1817"/>
                    </a:cxn>
                    <a:cxn ang="0">
                      <a:pos x="167" y="3"/>
                    </a:cxn>
                    <a:cxn ang="0">
                      <a:pos x="202" y="6"/>
                    </a:cxn>
                    <a:cxn ang="0">
                      <a:pos x="195" y="701"/>
                    </a:cxn>
                    <a:cxn ang="0">
                      <a:pos x="198" y="1841"/>
                    </a:cxn>
                    <a:cxn ang="0">
                      <a:pos x="209" y="2148"/>
                    </a:cxn>
                    <a:cxn ang="0">
                      <a:pos x="198" y="2264"/>
                    </a:cxn>
                    <a:cxn ang="0">
                      <a:pos x="206" y="2330"/>
                    </a:cxn>
                    <a:cxn ang="0">
                      <a:pos x="206" y="2512"/>
                    </a:cxn>
                    <a:cxn ang="0">
                      <a:pos x="193" y="3287"/>
                    </a:cxn>
                    <a:cxn ang="0">
                      <a:pos x="197" y="4314"/>
                    </a:cxn>
                    <a:cxn ang="0">
                      <a:pos x="176" y="4313"/>
                    </a:cxn>
                    <a:cxn ang="0">
                      <a:pos x="175" y="3786"/>
                    </a:cxn>
                    <a:cxn ang="0">
                      <a:pos x="171" y="3391"/>
                    </a:cxn>
                    <a:cxn ang="0">
                      <a:pos x="178" y="2720"/>
                    </a:cxn>
                    <a:cxn ang="0">
                      <a:pos x="185" y="2356"/>
                    </a:cxn>
                    <a:cxn ang="0">
                      <a:pos x="170" y="2288"/>
                    </a:cxn>
                    <a:cxn ang="0">
                      <a:pos x="103" y="2308"/>
                    </a:cxn>
                    <a:cxn ang="0">
                      <a:pos x="41" y="2296"/>
                    </a:cxn>
                    <a:cxn ang="0">
                      <a:pos x="23" y="2467"/>
                    </a:cxn>
                    <a:cxn ang="0">
                      <a:pos x="37" y="2955"/>
                    </a:cxn>
                    <a:cxn ang="0">
                      <a:pos x="39" y="3730"/>
                    </a:cxn>
                    <a:cxn ang="0">
                      <a:pos x="37" y="4313"/>
                    </a:cxn>
                    <a:cxn ang="0">
                      <a:pos x="14" y="4314"/>
                    </a:cxn>
                  </a:cxnLst>
                  <a:rect l="0" t="0" r="r" b="b"/>
                  <a:pathLst>
                    <a:path w="209" h="4314">
                      <a:moveTo>
                        <a:pt x="14" y="4314"/>
                      </a:moveTo>
                      <a:cubicBezTo>
                        <a:pt x="11" y="4130"/>
                        <a:pt x="21" y="3515"/>
                        <a:pt x="19" y="3207"/>
                      </a:cubicBezTo>
                      <a:cubicBezTo>
                        <a:pt x="17" y="2899"/>
                        <a:pt x="5" y="2613"/>
                        <a:pt x="3" y="2467"/>
                      </a:cubicBezTo>
                      <a:cubicBezTo>
                        <a:pt x="0" y="2321"/>
                        <a:pt x="2" y="2360"/>
                        <a:pt x="3" y="2330"/>
                      </a:cubicBezTo>
                      <a:cubicBezTo>
                        <a:pt x="3" y="2300"/>
                        <a:pt x="7" y="2302"/>
                        <a:pt x="8" y="2288"/>
                      </a:cubicBezTo>
                      <a:cubicBezTo>
                        <a:pt x="10" y="2274"/>
                        <a:pt x="11" y="2260"/>
                        <a:pt x="10" y="2244"/>
                      </a:cubicBezTo>
                      <a:cubicBezTo>
                        <a:pt x="9" y="2228"/>
                        <a:pt x="4" y="2217"/>
                        <a:pt x="3" y="2193"/>
                      </a:cubicBezTo>
                      <a:cubicBezTo>
                        <a:pt x="1" y="2169"/>
                        <a:pt x="1" y="2159"/>
                        <a:pt x="3" y="2103"/>
                      </a:cubicBezTo>
                      <a:cubicBezTo>
                        <a:pt x="4" y="2046"/>
                        <a:pt x="11" y="1988"/>
                        <a:pt x="12" y="1849"/>
                      </a:cubicBezTo>
                      <a:cubicBezTo>
                        <a:pt x="13" y="1710"/>
                        <a:pt x="10" y="1578"/>
                        <a:pt x="10" y="1270"/>
                      </a:cubicBezTo>
                      <a:cubicBezTo>
                        <a:pt x="10" y="961"/>
                        <a:pt x="8" y="211"/>
                        <a:pt x="12" y="0"/>
                      </a:cubicBezTo>
                      <a:lnTo>
                        <a:pt x="34" y="4"/>
                      </a:lnTo>
                      <a:cubicBezTo>
                        <a:pt x="38" y="175"/>
                        <a:pt x="37" y="711"/>
                        <a:pt x="37" y="1026"/>
                      </a:cubicBezTo>
                      <a:cubicBezTo>
                        <a:pt x="38" y="1342"/>
                        <a:pt x="38" y="1717"/>
                        <a:pt x="36" y="1897"/>
                      </a:cubicBezTo>
                      <a:cubicBezTo>
                        <a:pt x="39" y="1973"/>
                        <a:pt x="29" y="2051"/>
                        <a:pt x="25" y="2105"/>
                      </a:cubicBezTo>
                      <a:cubicBezTo>
                        <a:pt x="22" y="2164"/>
                        <a:pt x="20" y="2202"/>
                        <a:pt x="39" y="2212"/>
                      </a:cubicBezTo>
                      <a:cubicBezTo>
                        <a:pt x="57" y="2226"/>
                        <a:pt x="81" y="2231"/>
                        <a:pt x="102" y="2228"/>
                      </a:cubicBezTo>
                      <a:cubicBezTo>
                        <a:pt x="123" y="2231"/>
                        <a:pt x="150" y="2235"/>
                        <a:pt x="163" y="2228"/>
                      </a:cubicBezTo>
                      <a:cubicBezTo>
                        <a:pt x="176" y="2221"/>
                        <a:pt x="178" y="2209"/>
                        <a:pt x="181" y="2184"/>
                      </a:cubicBezTo>
                      <a:cubicBezTo>
                        <a:pt x="184" y="2159"/>
                        <a:pt x="180" y="2113"/>
                        <a:pt x="180" y="2077"/>
                      </a:cubicBezTo>
                      <a:cubicBezTo>
                        <a:pt x="179" y="2041"/>
                        <a:pt x="179" y="2012"/>
                        <a:pt x="178" y="1969"/>
                      </a:cubicBezTo>
                      <a:cubicBezTo>
                        <a:pt x="174" y="1922"/>
                        <a:pt x="175" y="2145"/>
                        <a:pt x="173" y="1817"/>
                      </a:cubicBezTo>
                      <a:cubicBezTo>
                        <a:pt x="171" y="1490"/>
                        <a:pt x="163" y="305"/>
                        <a:pt x="167" y="3"/>
                      </a:cubicBezTo>
                      <a:lnTo>
                        <a:pt x="202" y="6"/>
                      </a:lnTo>
                      <a:cubicBezTo>
                        <a:pt x="206" y="122"/>
                        <a:pt x="195" y="395"/>
                        <a:pt x="195" y="701"/>
                      </a:cubicBezTo>
                      <a:cubicBezTo>
                        <a:pt x="194" y="1006"/>
                        <a:pt x="196" y="1600"/>
                        <a:pt x="198" y="1841"/>
                      </a:cubicBezTo>
                      <a:cubicBezTo>
                        <a:pt x="197" y="1985"/>
                        <a:pt x="209" y="2095"/>
                        <a:pt x="209" y="2148"/>
                      </a:cubicBezTo>
                      <a:cubicBezTo>
                        <a:pt x="209" y="2201"/>
                        <a:pt x="203" y="2212"/>
                        <a:pt x="198" y="2264"/>
                      </a:cubicBezTo>
                      <a:cubicBezTo>
                        <a:pt x="208" y="2285"/>
                        <a:pt x="205" y="2289"/>
                        <a:pt x="206" y="2330"/>
                      </a:cubicBezTo>
                      <a:cubicBezTo>
                        <a:pt x="208" y="2371"/>
                        <a:pt x="209" y="2352"/>
                        <a:pt x="206" y="2512"/>
                      </a:cubicBezTo>
                      <a:cubicBezTo>
                        <a:pt x="204" y="2672"/>
                        <a:pt x="194" y="2987"/>
                        <a:pt x="193" y="3287"/>
                      </a:cubicBezTo>
                      <a:cubicBezTo>
                        <a:pt x="192" y="3587"/>
                        <a:pt x="200" y="4143"/>
                        <a:pt x="197" y="4314"/>
                      </a:cubicBezTo>
                      <a:lnTo>
                        <a:pt x="176" y="4313"/>
                      </a:lnTo>
                      <a:cubicBezTo>
                        <a:pt x="172" y="4225"/>
                        <a:pt x="176" y="3940"/>
                        <a:pt x="175" y="3786"/>
                      </a:cubicBezTo>
                      <a:cubicBezTo>
                        <a:pt x="174" y="3632"/>
                        <a:pt x="171" y="3568"/>
                        <a:pt x="171" y="3391"/>
                      </a:cubicBezTo>
                      <a:cubicBezTo>
                        <a:pt x="172" y="3213"/>
                        <a:pt x="176" y="2892"/>
                        <a:pt x="178" y="2720"/>
                      </a:cubicBezTo>
                      <a:cubicBezTo>
                        <a:pt x="180" y="2547"/>
                        <a:pt x="186" y="2428"/>
                        <a:pt x="185" y="2356"/>
                      </a:cubicBezTo>
                      <a:cubicBezTo>
                        <a:pt x="183" y="2332"/>
                        <a:pt x="187" y="2295"/>
                        <a:pt x="170" y="2288"/>
                      </a:cubicBezTo>
                      <a:cubicBezTo>
                        <a:pt x="158" y="2275"/>
                        <a:pt x="125" y="2307"/>
                        <a:pt x="103" y="2308"/>
                      </a:cubicBezTo>
                      <a:cubicBezTo>
                        <a:pt x="82" y="2309"/>
                        <a:pt x="54" y="2270"/>
                        <a:pt x="41" y="2296"/>
                      </a:cubicBezTo>
                      <a:cubicBezTo>
                        <a:pt x="27" y="2322"/>
                        <a:pt x="23" y="2357"/>
                        <a:pt x="23" y="2467"/>
                      </a:cubicBezTo>
                      <a:cubicBezTo>
                        <a:pt x="22" y="2577"/>
                        <a:pt x="35" y="2745"/>
                        <a:pt x="37" y="2955"/>
                      </a:cubicBezTo>
                      <a:cubicBezTo>
                        <a:pt x="40" y="3166"/>
                        <a:pt x="39" y="3503"/>
                        <a:pt x="39" y="3730"/>
                      </a:cubicBezTo>
                      <a:cubicBezTo>
                        <a:pt x="39" y="3957"/>
                        <a:pt x="41" y="4216"/>
                        <a:pt x="37" y="4313"/>
                      </a:cubicBezTo>
                      <a:lnTo>
                        <a:pt x="14" y="4314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  <p:sp>
              <p:nvSpPr>
                <p:cNvPr id="1119" name="Freeform 95"/>
                <p:cNvSpPr>
                  <a:spLocks/>
                </p:cNvSpPr>
                <p:nvPr/>
              </p:nvSpPr>
              <p:spPr bwMode="white">
                <a:xfrm flipV="1">
                  <a:off x="1943" y="-2"/>
                  <a:ext cx="47" cy="2199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charset="-120"/>
                  </a:endParaRPr>
                </a:p>
              </p:txBody>
            </p:sp>
          </p:grpSp>
        </p:grpSp>
        <p:sp>
          <p:nvSpPr>
            <p:cNvPr id="1120" name="Rectangle 96"/>
            <p:cNvSpPr>
              <a:spLocks noChangeArrowheads="1"/>
            </p:cNvSpPr>
            <p:nvPr/>
          </p:nvSpPr>
          <p:spPr bwMode="gray">
            <a:xfrm>
              <a:off x="813" y="3"/>
              <a:ext cx="4945" cy="95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>
                <a:ea typeface="新細明體" charset="-120"/>
              </a:endParaRPr>
            </a:p>
          </p:txBody>
        </p:sp>
        <p:sp>
          <p:nvSpPr>
            <p:cNvPr id="1121" name="Rectangle 97"/>
            <p:cNvSpPr>
              <a:spLocks noChangeArrowheads="1"/>
            </p:cNvSpPr>
            <p:nvPr/>
          </p:nvSpPr>
          <p:spPr bwMode="auto">
            <a:xfrm>
              <a:off x="1963" y="908"/>
              <a:ext cx="3793" cy="5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>
                <a:ea typeface="新細明體" charset="-120"/>
              </a:endParaRPr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altLang="zh-TW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1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209C34E4-9E8D-4C3C-B59A-D3F10FD77EA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zh-TW" alt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自我介紹       </a:t>
            </a:r>
            <a:r>
              <a:rPr lang="zh-TW" altLang="en-US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修平科大</a:t>
            </a:r>
            <a:r>
              <a:rPr lang="en-US" altLang="zh-TW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</a:t>
            </a:r>
            <a:r>
              <a:rPr lang="zh-TW" altLang="en-US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資管系</a:t>
            </a:r>
            <a:endParaRPr lang="zh-TW" altLang="en-US" b="1" u="sng" dirty="0">
              <a:solidFill>
                <a:srgbClr val="C00000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0" y="1772816"/>
            <a:ext cx="9143999" cy="5085184"/>
          </a:xfrm>
          <a:ln>
            <a:solidFill>
              <a:schemeClr val="bg1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zh-TW" alt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姓名</a:t>
            </a:r>
            <a:r>
              <a:rPr lang="en-US" altLang="zh-TW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  <a:r>
              <a:rPr lang="zh-TW" alt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王俊堯</a:t>
            </a:r>
            <a:endParaRPr lang="en-US" altLang="zh-TW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0" indent="0">
              <a:buNone/>
            </a:pPr>
            <a:r>
              <a:rPr lang="zh-TW" alt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學號</a:t>
            </a:r>
            <a:r>
              <a:rPr lang="en-US" altLang="zh-TW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:BF107002</a:t>
            </a:r>
          </a:p>
          <a:p>
            <a:pPr marL="0" indent="0">
              <a:buNone/>
            </a:pPr>
            <a:r>
              <a:rPr lang="zh-TW" alt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住所</a:t>
            </a:r>
            <a:r>
              <a:rPr lang="en-US" altLang="zh-TW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  <a:r>
              <a:rPr lang="zh-TW" alt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台中市</a:t>
            </a:r>
            <a:endParaRPr lang="en-US" altLang="zh-TW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0" indent="0">
              <a:buNone/>
            </a:pPr>
            <a:r>
              <a:rPr lang="zh-TW" alt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連絡方式</a:t>
            </a:r>
            <a:r>
              <a:rPr lang="en-US" altLang="zh-TW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:0920778565</a:t>
            </a:r>
          </a:p>
          <a:p>
            <a:pPr marL="0" indent="0">
              <a:buNone/>
            </a:pPr>
            <a:r>
              <a:rPr lang="en-US" altLang="zh-TW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Gmail:</a:t>
            </a:r>
          </a:p>
          <a:p>
            <a:pPr marL="0" indent="0">
              <a:buNone/>
            </a:pPr>
            <a:r>
              <a:rPr lang="en-US" altLang="zh-TW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mark19982014@gm</a:t>
            </a:r>
            <a:r>
              <a:rPr lang="en-US" altLang="zh-TW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ail.com</a:t>
            </a:r>
          </a:p>
          <a:p>
            <a:pPr marL="0" indent="0">
              <a:buNone/>
            </a:pPr>
            <a:r>
              <a:rPr lang="en-US" altLang="zh-TW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Line:30675561</a:t>
            </a:r>
          </a:p>
          <a:p>
            <a:pPr marL="0" indent="0">
              <a:buNone/>
            </a:pPr>
            <a:endParaRPr lang="en-US" altLang="zh-TW" sz="3600" dirty="0" smtClean="0"/>
          </a:p>
        </p:txBody>
      </p:sp>
      <p:pic>
        <p:nvPicPr>
          <p:cNvPr id="3076" name="Picture 4" descr="20160102_1437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56" b="4823"/>
          <a:stretch>
            <a:fillRect/>
          </a:stretch>
        </p:blipFill>
        <p:spPr bwMode="auto">
          <a:xfrm>
            <a:off x="4427984" y="1875305"/>
            <a:ext cx="4540550" cy="447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zh-TW" altLang="en-US" dirty="0">
                <a:solidFill>
                  <a:schemeClr val="tx1"/>
                </a:solidFill>
              </a:rPr>
              <a:t>個人資訊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772816"/>
            <a:ext cx="8507288" cy="4464496"/>
          </a:xfr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zh-TW" alt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星座</a:t>
            </a:r>
            <a:r>
              <a:rPr lang="en-US" altLang="zh-TW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  <a:r>
              <a:rPr lang="zh-TW" alt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牡羊座</a:t>
            </a:r>
            <a:endParaRPr lang="en-US" altLang="zh-TW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zh-TW" alt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血型</a:t>
            </a:r>
            <a:r>
              <a:rPr lang="en-US" altLang="zh-TW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  <a:r>
              <a:rPr lang="en-US" altLang="zh-T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r>
              <a:rPr lang="zh-TW" alt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型</a:t>
            </a:r>
            <a:endParaRPr lang="en-US" altLang="zh-TW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zh-TW" alt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興趣</a:t>
            </a:r>
            <a:r>
              <a:rPr lang="en-US" altLang="zh-TW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  <a:r>
              <a:rPr lang="zh-TW" alt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玩電玩遊戲 </a:t>
            </a:r>
            <a:endParaRPr lang="en-US" altLang="zh-TW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zh-TW" alt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聽音樂 看動畫 </a:t>
            </a:r>
            <a:endParaRPr lang="en-US" altLang="zh-TW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zh-TW" alt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吸收新奇知識</a:t>
            </a:r>
            <a:endParaRPr lang="en-US" altLang="zh-TW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zh-TW" alt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專長</a:t>
            </a:r>
            <a:r>
              <a:rPr lang="en-US" altLang="zh-TW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  <a:r>
              <a:rPr lang="zh-TW" alt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學電腦知識能即時記住</a:t>
            </a:r>
            <a:endParaRPr lang="zh-TW" alt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altLang="zh-TW" sz="3600" dirty="0"/>
          </a:p>
          <a:p>
            <a:pPr marL="0" indent="0">
              <a:buNone/>
            </a:pPr>
            <a:endParaRPr lang="en-US" altLang="zh-TW" sz="3600" dirty="0" smtClean="0"/>
          </a:p>
        </p:txBody>
      </p:sp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1489776506"/>
              </p:ext>
            </p:extLst>
          </p:nvPr>
        </p:nvGraphicFramePr>
        <p:xfrm>
          <a:off x="4139952" y="1772816"/>
          <a:ext cx="4608512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0304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zh-TW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證照事績</a:t>
            </a:r>
            <a:endParaRPr lang="zh-TW" alt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32856"/>
            <a:ext cx="8435280" cy="3993307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zh-TW" alt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10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丙級電腦軟體應用技術</a:t>
            </a:r>
            <a:r>
              <a:rPr lang="zh-TW" alt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10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士</a:t>
            </a:r>
            <a:endParaRPr lang="en-US" altLang="zh-TW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10000"/>
                </a:schemeClr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r>
              <a:rPr lang="zh-TW" alt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10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商教會</a:t>
            </a:r>
            <a:r>
              <a:rPr lang="zh-TW" alt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10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英文檢定</a:t>
            </a:r>
            <a:r>
              <a:rPr lang="en-US" altLang="zh-T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10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4</a:t>
            </a:r>
            <a:r>
              <a:rPr lang="zh-TW" alt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10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級</a:t>
            </a:r>
            <a:endParaRPr lang="en-US" altLang="zh-TW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10000"/>
                </a:schemeClr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r>
              <a:rPr lang="en-US" altLang="zh-T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10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TQC word</a:t>
            </a:r>
            <a:r>
              <a:rPr lang="zh-TW" alt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10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實用級</a:t>
            </a:r>
            <a:endParaRPr lang="en-US" altLang="zh-TW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10000"/>
                </a:schemeClr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r>
              <a:rPr lang="en-US" altLang="zh-T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10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TQC </a:t>
            </a:r>
            <a:r>
              <a:rPr lang="en-US" altLang="zh-TW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10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powerpoint</a:t>
            </a:r>
            <a:r>
              <a:rPr lang="zh-TW" alt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10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實用級</a:t>
            </a:r>
            <a:endParaRPr lang="en-US" altLang="zh-TW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10000"/>
                </a:schemeClr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endParaRPr lang="zh-TW" alt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773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43000"/>
          </a:xfr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zh-TW" altLang="en-US" b="1" dirty="0" smtClean="0">
                <a:solidFill>
                  <a:schemeClr val="tx1"/>
                </a:solidFill>
              </a:rPr>
              <a:t>讀書經歷  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0" y="1772816"/>
            <a:ext cx="9144000" cy="5085184"/>
          </a:xfr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zh-TW" alt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賴厝國小        </a:t>
            </a:r>
            <a:endParaRPr lang="en-US" altLang="zh-TW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zh-TW" alt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新民</a:t>
            </a:r>
            <a:r>
              <a:rPr lang="zh-TW" alt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高中</a:t>
            </a:r>
            <a:endParaRPr lang="en-US" altLang="zh-TW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zh-TW" alt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修</a:t>
            </a:r>
            <a:r>
              <a:rPr lang="zh-TW" alt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平科大</a:t>
            </a:r>
            <a:endParaRPr lang="en-US" altLang="zh-TW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zh-TW" alt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4427984" y="2420888"/>
            <a:ext cx="4536504" cy="4104456"/>
          </a:xfrm>
          <a:prstGeom prst="rect">
            <a:avLst/>
          </a:prstGeom>
          <a:ln w="28575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zh-TW" altLang="en-US" sz="3600" dirty="0">
                <a:solidFill>
                  <a:srgbClr val="002060"/>
                </a:solidFill>
              </a:rPr>
              <a:t>希望能增進</a:t>
            </a:r>
            <a:r>
              <a:rPr lang="zh-TW" altLang="en-US" sz="3600" dirty="0" smtClean="0">
                <a:solidFill>
                  <a:srgbClr val="002060"/>
                </a:solidFill>
              </a:rPr>
              <a:t>自己電腦相關的能力</a:t>
            </a:r>
            <a:endParaRPr lang="en-US" altLang="zh-TW" sz="3600" dirty="0" smtClean="0">
              <a:solidFill>
                <a:srgbClr val="002060"/>
              </a:solidFill>
            </a:endParaRPr>
          </a:p>
          <a:p>
            <a:pPr algn="just"/>
            <a:r>
              <a:rPr lang="zh-TW" altLang="en-US" sz="3600" dirty="0" smtClean="0">
                <a:solidFill>
                  <a:srgbClr val="002060"/>
                </a:solidFill>
              </a:rPr>
              <a:t>並</a:t>
            </a:r>
            <a:r>
              <a:rPr lang="zh-TW" altLang="en-US" sz="3600" dirty="0">
                <a:solidFill>
                  <a:srgbClr val="002060"/>
                </a:solidFill>
              </a:rPr>
              <a:t>在未來找到穩定的工作</a:t>
            </a:r>
            <a:endParaRPr lang="en-US" altLang="zh-TW" sz="3600" dirty="0">
              <a:solidFill>
                <a:srgbClr val="002060"/>
              </a:solidFill>
            </a:endParaRPr>
          </a:p>
          <a:p>
            <a:endParaRPr lang="en-US" altLang="zh-TW" sz="3600" dirty="0"/>
          </a:p>
        </p:txBody>
      </p:sp>
      <p:sp>
        <p:nvSpPr>
          <p:cNvPr id="3" name="圓角矩形 2"/>
          <p:cNvSpPr/>
          <p:nvPr/>
        </p:nvSpPr>
        <p:spPr bwMode="auto">
          <a:xfrm>
            <a:off x="4427984" y="1772587"/>
            <a:ext cx="2260952" cy="60899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3200" b="1" dirty="0">
                <a:ln>
                  <a:solidFill>
                    <a:schemeClr val="tx1"/>
                  </a:solidFill>
                </a:ln>
                <a:solidFill>
                  <a:schemeClr val="bg1">
                    <a:lumMod val="10000"/>
                  </a:schemeClr>
                </a:solidFill>
                <a:latin typeface="Bodoni MT Black" panose="02070A03080606020203" pitchFamily="18" charset="0"/>
              </a:rPr>
              <a:t>未來期許</a:t>
            </a:r>
            <a:endParaRPr lang="en-US" altLang="zh-TW" sz="3200" b="1" dirty="0">
              <a:ln>
                <a:solidFill>
                  <a:schemeClr val="tx1"/>
                </a:solidFill>
              </a:ln>
              <a:solidFill>
                <a:schemeClr val="bg1">
                  <a:lumMod val="10000"/>
                </a:schemeClr>
              </a:solidFill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21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竹子 2 設計範本">
  <a:themeElements>
    <a:clrScheme name="Default Design 1">
      <a:dk1>
        <a:srgbClr val="333333"/>
      </a:dk1>
      <a:lt1>
        <a:srgbClr val="E5EEDA"/>
      </a:lt1>
      <a:dk2>
        <a:srgbClr val="425032"/>
      </a:dk2>
      <a:lt2>
        <a:srgbClr val="B2C29C"/>
      </a:lt2>
      <a:accent1>
        <a:srgbClr val="8CC6CA"/>
      </a:accent1>
      <a:accent2>
        <a:srgbClr val="D5E3C3"/>
      </a:accent2>
      <a:accent3>
        <a:srgbClr val="F0F5EA"/>
      </a:accent3>
      <a:accent4>
        <a:srgbClr val="2A2A2A"/>
      </a:accent4>
      <a:accent5>
        <a:srgbClr val="C5DFE1"/>
      </a:accent5>
      <a:accent6>
        <a:srgbClr val="C1CEB0"/>
      </a:accent6>
      <a:hlink>
        <a:srgbClr val="B89040"/>
      </a:hlink>
      <a:folHlink>
        <a:srgbClr val="FFFFFF"/>
      </a:folHlink>
    </a:clrScheme>
    <a:fontScheme name="Default Design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Palatino Linotype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Palatino Linotype" pitchFamily="18" charset="0"/>
          </a:defRPr>
        </a:defPPr>
      </a:lstStyle>
    </a:lnDef>
  </a:objectDefaults>
  <a:extraClrSchemeLst>
    <a:extraClrScheme>
      <a:clrScheme name="Default Design 1">
        <a:dk1>
          <a:srgbClr val="333333"/>
        </a:dk1>
        <a:lt1>
          <a:srgbClr val="E5EEDA"/>
        </a:lt1>
        <a:dk2>
          <a:srgbClr val="425032"/>
        </a:dk2>
        <a:lt2>
          <a:srgbClr val="B2C29C"/>
        </a:lt2>
        <a:accent1>
          <a:srgbClr val="8CC6CA"/>
        </a:accent1>
        <a:accent2>
          <a:srgbClr val="D5E3C3"/>
        </a:accent2>
        <a:accent3>
          <a:srgbClr val="F0F5EA"/>
        </a:accent3>
        <a:accent4>
          <a:srgbClr val="2A2A2A"/>
        </a:accent4>
        <a:accent5>
          <a:srgbClr val="C5DFE1"/>
        </a:accent5>
        <a:accent6>
          <a:srgbClr val="C1CEB0"/>
        </a:accent6>
        <a:hlink>
          <a:srgbClr val="B8904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333333"/>
        </a:dk1>
        <a:lt1>
          <a:srgbClr val="9AAF7D"/>
        </a:lt1>
        <a:dk2>
          <a:srgbClr val="425032"/>
        </a:dk2>
        <a:lt2>
          <a:srgbClr val="5C6254"/>
        </a:lt2>
        <a:accent1>
          <a:srgbClr val="A8C1C6"/>
        </a:accent1>
        <a:accent2>
          <a:srgbClr val="8DA56D"/>
        </a:accent2>
        <a:accent3>
          <a:srgbClr val="CAD4BF"/>
        </a:accent3>
        <a:accent4>
          <a:srgbClr val="2A2A2A"/>
        </a:accent4>
        <a:accent5>
          <a:srgbClr val="D1DDDF"/>
        </a:accent5>
        <a:accent6>
          <a:srgbClr val="7F9562"/>
        </a:accent6>
        <a:hlink>
          <a:srgbClr val="D3781D"/>
        </a:hlink>
        <a:folHlink>
          <a:srgbClr val="D4D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694D2B"/>
        </a:dk1>
        <a:lt1>
          <a:srgbClr val="FFFFFF"/>
        </a:lt1>
        <a:dk2>
          <a:srgbClr val="99703F"/>
        </a:dk2>
        <a:lt2>
          <a:srgbClr val="FCF3D0"/>
        </a:lt2>
        <a:accent1>
          <a:srgbClr val="E9947D"/>
        </a:accent1>
        <a:accent2>
          <a:srgbClr val="8F693B"/>
        </a:accent2>
        <a:accent3>
          <a:srgbClr val="CABBAF"/>
        </a:accent3>
        <a:accent4>
          <a:srgbClr val="DADADA"/>
        </a:accent4>
        <a:accent5>
          <a:srgbClr val="F2C8BF"/>
        </a:accent5>
        <a:accent6>
          <a:srgbClr val="815E35"/>
        </a:accent6>
        <a:hlink>
          <a:srgbClr val="CDAE6F"/>
        </a:hlink>
        <a:folHlink>
          <a:srgbClr val="BF956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694D2B"/>
        </a:dk1>
        <a:lt1>
          <a:srgbClr val="E5D5C1"/>
        </a:lt1>
        <a:dk2>
          <a:srgbClr val="333333"/>
        </a:dk2>
        <a:lt2>
          <a:srgbClr val="BD9361"/>
        </a:lt2>
        <a:accent1>
          <a:srgbClr val="E9947D"/>
        </a:accent1>
        <a:accent2>
          <a:srgbClr val="DDC6AB"/>
        </a:accent2>
        <a:accent3>
          <a:srgbClr val="F0E7DD"/>
        </a:accent3>
        <a:accent4>
          <a:srgbClr val="594023"/>
        </a:accent4>
        <a:accent5>
          <a:srgbClr val="F2C8BF"/>
        </a:accent5>
        <a:accent6>
          <a:srgbClr val="C8B39B"/>
        </a:accent6>
        <a:hlink>
          <a:srgbClr val="A19E37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694D2B"/>
        </a:dk1>
        <a:lt1>
          <a:srgbClr val="FFFFFF"/>
        </a:lt1>
        <a:dk2>
          <a:srgbClr val="333333"/>
        </a:dk2>
        <a:lt2>
          <a:srgbClr val="BD9361"/>
        </a:lt2>
        <a:accent1>
          <a:srgbClr val="F4CABE"/>
        </a:accent1>
        <a:accent2>
          <a:srgbClr val="F5EEE7"/>
        </a:accent2>
        <a:accent3>
          <a:srgbClr val="FFFFFF"/>
        </a:accent3>
        <a:accent4>
          <a:srgbClr val="594023"/>
        </a:accent4>
        <a:accent5>
          <a:srgbClr val="F8E1DB"/>
        </a:accent5>
        <a:accent6>
          <a:srgbClr val="DED8D1"/>
        </a:accent6>
        <a:hlink>
          <a:srgbClr val="A19E37"/>
        </a:hlink>
        <a:folHlink>
          <a:srgbClr val="DCC4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694D2B"/>
        </a:dk1>
        <a:lt1>
          <a:srgbClr val="FFFFFF"/>
        </a:lt1>
        <a:dk2>
          <a:srgbClr val="5F5F5F"/>
        </a:dk2>
        <a:lt2>
          <a:srgbClr val="FCF3D0"/>
        </a:lt2>
        <a:accent1>
          <a:srgbClr val="AAAA9A"/>
        </a:accent1>
        <a:accent2>
          <a:srgbClr val="424E49"/>
        </a:accent2>
        <a:accent3>
          <a:srgbClr val="B6B6B6"/>
        </a:accent3>
        <a:accent4>
          <a:srgbClr val="DADADA"/>
        </a:accent4>
        <a:accent5>
          <a:srgbClr val="D2D2CA"/>
        </a:accent5>
        <a:accent6>
          <a:srgbClr val="3B4641"/>
        </a:accent6>
        <a:hlink>
          <a:srgbClr val="D9B945"/>
        </a:hlink>
        <a:folHlink>
          <a:srgbClr val="9392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竹子 2 設計範本</Template>
  <TotalTime>151</TotalTime>
  <Words>147</Words>
  <Application>Microsoft Office PowerPoint</Application>
  <PresentationFormat>如螢幕大小 (4:3)</PresentationFormat>
  <Paragraphs>29</Paragraphs>
  <Slides>4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竹子 2 設計範本</vt:lpstr>
      <vt:lpstr>     自我介紹       修平科大/資管系</vt:lpstr>
      <vt:lpstr>個人資訊</vt:lpstr>
      <vt:lpstr>證照事績</vt:lpstr>
      <vt:lpstr>讀書經歷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自我介紹       修平科大/資管系</dc:title>
  <dc:creator>USER</dc:creator>
  <cp:lastModifiedBy>USER</cp:lastModifiedBy>
  <cp:revision>21</cp:revision>
  <dcterms:created xsi:type="dcterms:W3CDTF">2018-10-12T11:00:10Z</dcterms:created>
  <dcterms:modified xsi:type="dcterms:W3CDTF">2018-10-13T05:45:11Z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TC100690411028</vt:lpwstr>
  </property>
</Properties>
</file>