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347" r:id="rId2"/>
    <p:sldId id="367" r:id="rId3"/>
    <p:sldId id="396" r:id="rId4"/>
    <p:sldId id="397" r:id="rId5"/>
    <p:sldId id="365" r:id="rId6"/>
    <p:sldId id="348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8" r:id="rId17"/>
    <p:sldId id="382" r:id="rId18"/>
    <p:sldId id="381" r:id="rId19"/>
    <p:sldId id="379" r:id="rId20"/>
    <p:sldId id="380" r:id="rId21"/>
    <p:sldId id="383" r:id="rId22"/>
    <p:sldId id="386" r:id="rId23"/>
    <p:sldId id="384" r:id="rId24"/>
    <p:sldId id="385" r:id="rId25"/>
    <p:sldId id="389" r:id="rId26"/>
    <p:sldId id="387" r:id="rId27"/>
    <p:sldId id="388" r:id="rId28"/>
    <p:sldId id="390" r:id="rId29"/>
    <p:sldId id="391" r:id="rId30"/>
    <p:sldId id="394" r:id="rId31"/>
    <p:sldId id="395" r:id="rId32"/>
    <p:sldId id="392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22D6B-6DA3-4C3F-81A5-34F9AB3861F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EA40E7D-FE3D-4A1F-A36D-FFB43BBE1D2A}">
      <dgm:prSet/>
      <dgm:spPr/>
      <dgm:t>
        <a:bodyPr/>
        <a:lstStyle/>
        <a:p>
          <a:pPr rtl="0"/>
          <a:r>
            <a:rPr lang="zh-TW" dirty="0" smtClean="0"/>
            <a:t>單機時代</a:t>
          </a:r>
          <a:endParaRPr lang="en-US" dirty="0"/>
        </a:p>
      </dgm:t>
    </dgm:pt>
    <dgm:pt modelId="{0D8BCA3D-3CF3-4C98-9048-5CA961B7E631}" type="parTrans" cxnId="{1FBDDAA0-38B4-4916-B1AF-8332BB97E9DC}">
      <dgm:prSet/>
      <dgm:spPr/>
      <dgm:t>
        <a:bodyPr/>
        <a:lstStyle/>
        <a:p>
          <a:endParaRPr lang="zh-TW" altLang="en-US"/>
        </a:p>
      </dgm:t>
    </dgm:pt>
    <dgm:pt modelId="{EBA7A742-3A5C-4E80-8089-011E018C68D6}" type="sibTrans" cxnId="{1FBDDAA0-38B4-4916-B1AF-8332BB97E9DC}">
      <dgm:prSet/>
      <dgm:spPr/>
      <dgm:t>
        <a:bodyPr/>
        <a:lstStyle/>
        <a:p>
          <a:endParaRPr lang="zh-TW" altLang="en-US"/>
        </a:p>
      </dgm:t>
    </dgm:pt>
    <dgm:pt modelId="{F5D2D0FF-C8B0-4528-ACE8-9F9335793403}">
      <dgm:prSet/>
      <dgm:spPr/>
      <dgm:t>
        <a:bodyPr/>
        <a:lstStyle/>
        <a:p>
          <a:pPr rtl="0"/>
          <a:r>
            <a:rPr lang="zh-TW" dirty="0" smtClean="0"/>
            <a:t>將應用程式（</a:t>
          </a:r>
          <a:r>
            <a:rPr lang="en-US" dirty="0" smtClean="0"/>
            <a:t>AP</a:t>
          </a:r>
          <a:r>
            <a:rPr lang="zh-TW" dirty="0" smtClean="0"/>
            <a:t>）、資料庫（</a:t>
          </a:r>
          <a:r>
            <a:rPr lang="en-US" dirty="0" smtClean="0"/>
            <a:t>DB</a:t>
          </a:r>
          <a:r>
            <a:rPr lang="zh-TW" dirty="0" smtClean="0"/>
            <a:t>）與使用者介面（</a:t>
          </a:r>
          <a:r>
            <a:rPr lang="en-US" dirty="0" smtClean="0"/>
            <a:t>UI</a:t>
          </a:r>
          <a:r>
            <a:rPr lang="zh-TW" dirty="0" smtClean="0"/>
            <a:t>）的程式都混合地儲存在單一電腦中</a:t>
          </a:r>
          <a:endParaRPr lang="zh-TW" dirty="0"/>
        </a:p>
      </dgm:t>
    </dgm:pt>
    <dgm:pt modelId="{B8BD7111-2045-4C98-9615-CDBA4391542A}" type="parTrans" cxnId="{5220D15E-D2CD-47EC-A7CF-B00DBCD6FFD0}">
      <dgm:prSet/>
      <dgm:spPr/>
      <dgm:t>
        <a:bodyPr/>
        <a:lstStyle/>
        <a:p>
          <a:endParaRPr lang="zh-TW" altLang="en-US"/>
        </a:p>
      </dgm:t>
    </dgm:pt>
    <dgm:pt modelId="{FF95D29D-AB86-424E-B4BB-A782CF801B92}" type="sibTrans" cxnId="{5220D15E-D2CD-47EC-A7CF-B00DBCD6FFD0}">
      <dgm:prSet/>
      <dgm:spPr/>
      <dgm:t>
        <a:bodyPr/>
        <a:lstStyle/>
        <a:p>
          <a:endParaRPr lang="zh-TW" altLang="en-US"/>
        </a:p>
      </dgm:t>
    </dgm:pt>
    <dgm:pt modelId="{5A465B5A-5E79-419D-B7E7-3A543B77FBEA}">
      <dgm:prSet/>
      <dgm:spPr/>
      <dgm:t>
        <a:bodyPr/>
        <a:lstStyle/>
        <a:p>
          <a:pPr rtl="0"/>
          <a:r>
            <a:rPr lang="zh-TW" dirty="0" smtClean="0"/>
            <a:t>主從式架構</a:t>
          </a:r>
          <a:endParaRPr lang="en-US" dirty="0"/>
        </a:p>
      </dgm:t>
    </dgm:pt>
    <dgm:pt modelId="{F64E2A5A-A7CF-4B31-BD04-CC73C7C86B81}" type="parTrans" cxnId="{3BBF5943-A31D-42BE-871C-00335E3DD1F1}">
      <dgm:prSet/>
      <dgm:spPr/>
      <dgm:t>
        <a:bodyPr/>
        <a:lstStyle/>
        <a:p>
          <a:endParaRPr lang="zh-TW" altLang="en-US"/>
        </a:p>
      </dgm:t>
    </dgm:pt>
    <dgm:pt modelId="{B51BA2C3-8320-44C7-BE5F-B32CA99A7E64}" type="sibTrans" cxnId="{3BBF5943-A31D-42BE-871C-00335E3DD1F1}">
      <dgm:prSet/>
      <dgm:spPr/>
      <dgm:t>
        <a:bodyPr/>
        <a:lstStyle/>
        <a:p>
          <a:endParaRPr lang="zh-TW" altLang="en-US"/>
        </a:p>
      </dgm:t>
    </dgm:pt>
    <dgm:pt modelId="{05C04B8F-EB60-460C-A20F-0B2A2D08E71D}">
      <dgm:prSet/>
      <dgm:spPr/>
      <dgm:t>
        <a:bodyPr/>
        <a:lstStyle/>
        <a:p>
          <a:pPr rtl="0"/>
          <a:r>
            <a:rPr lang="zh-TW" dirty="0" smtClean="0"/>
            <a:t>將共用資料庫（</a:t>
          </a:r>
          <a:r>
            <a:rPr lang="en-US" dirty="0" smtClean="0"/>
            <a:t>common DB</a:t>
          </a:r>
          <a:r>
            <a:rPr lang="zh-TW" dirty="0" smtClean="0"/>
            <a:t>）獨立出來集中管理，這是第一次進化，</a:t>
          </a:r>
          <a:endParaRPr lang="en-US" dirty="0"/>
        </a:p>
      </dgm:t>
    </dgm:pt>
    <dgm:pt modelId="{68C7825A-624D-44FF-91B3-5EA54EA5B69E}" type="parTrans" cxnId="{6BE63F00-F091-452A-A262-079855482FBE}">
      <dgm:prSet/>
      <dgm:spPr/>
      <dgm:t>
        <a:bodyPr/>
        <a:lstStyle/>
        <a:p>
          <a:endParaRPr lang="zh-TW" altLang="en-US"/>
        </a:p>
      </dgm:t>
    </dgm:pt>
    <dgm:pt modelId="{6AF06784-579B-4066-AE87-3DF92821AFCC}" type="sibTrans" cxnId="{6BE63F00-F091-452A-A262-079855482FBE}">
      <dgm:prSet/>
      <dgm:spPr/>
      <dgm:t>
        <a:bodyPr/>
        <a:lstStyle/>
        <a:p>
          <a:endParaRPr lang="zh-TW" altLang="en-US"/>
        </a:p>
      </dgm:t>
    </dgm:pt>
    <dgm:pt modelId="{64E4668E-ECE0-4186-B59A-968B6739941D}">
      <dgm:prSet/>
      <dgm:spPr/>
      <dgm:t>
        <a:bodyPr/>
        <a:lstStyle/>
        <a:p>
          <a:pPr rtl="0"/>
          <a:r>
            <a:rPr lang="zh-TW" dirty="0" smtClean="0"/>
            <a:t>三層架構</a:t>
          </a:r>
          <a:r>
            <a:rPr lang="en-US" dirty="0" smtClean="0"/>
            <a:t>:</a:t>
          </a:r>
          <a:endParaRPr lang="zh-TW" dirty="0"/>
        </a:p>
      </dgm:t>
    </dgm:pt>
    <dgm:pt modelId="{29040CB6-E38A-4FDE-881D-1EED1A666BF6}" type="parTrans" cxnId="{739865B0-889B-4681-BD8E-052E98FA327C}">
      <dgm:prSet/>
      <dgm:spPr/>
      <dgm:t>
        <a:bodyPr/>
        <a:lstStyle/>
        <a:p>
          <a:endParaRPr lang="zh-TW" altLang="en-US"/>
        </a:p>
      </dgm:t>
    </dgm:pt>
    <dgm:pt modelId="{660E4CE4-2C71-4A9A-99CF-30B39508C2FE}" type="sibTrans" cxnId="{739865B0-889B-4681-BD8E-052E98FA327C}">
      <dgm:prSet/>
      <dgm:spPr/>
      <dgm:t>
        <a:bodyPr/>
        <a:lstStyle/>
        <a:p>
          <a:endParaRPr lang="zh-TW" altLang="en-US"/>
        </a:p>
      </dgm:t>
    </dgm:pt>
    <dgm:pt modelId="{CA0E81EE-5C55-48EE-8E80-3A8C0B33D9F3}">
      <dgm:prSet/>
      <dgm:spPr/>
      <dgm:t>
        <a:bodyPr/>
        <a:lstStyle/>
        <a:p>
          <a:pPr rtl="0"/>
          <a:r>
            <a:rPr lang="zh-TW" dirty="0" smtClean="0"/>
            <a:t>把應用程式（</a:t>
          </a:r>
          <a:r>
            <a:rPr lang="en-US" dirty="0" smtClean="0"/>
            <a:t>AP</a:t>
          </a:r>
          <a:r>
            <a:rPr lang="zh-TW" dirty="0" smtClean="0"/>
            <a:t>）再獨立出來</a:t>
          </a:r>
          <a:r>
            <a:rPr lang="en-US" altLang="zh-TW" dirty="0" smtClean="0"/>
            <a:t>, </a:t>
          </a:r>
          <a:r>
            <a:rPr lang="zh-TW" dirty="0" smtClean="0"/>
            <a:t>讓使用者的電腦只有單純的介面程式（</a:t>
          </a:r>
          <a:r>
            <a:rPr lang="en-US" dirty="0" smtClean="0"/>
            <a:t>UI</a:t>
          </a:r>
          <a:r>
            <a:rPr lang="zh-TW" dirty="0" smtClean="0"/>
            <a:t>），如此將讓使用者端的電腦更簡單。這是第二次進化。</a:t>
          </a:r>
          <a:endParaRPr lang="zh-TW" dirty="0"/>
        </a:p>
      </dgm:t>
    </dgm:pt>
    <dgm:pt modelId="{513E56CE-A723-4CA1-B357-E31B04358F43}" type="parTrans" cxnId="{885A1C3A-AC7F-4FDE-9CD6-7C93438C05F9}">
      <dgm:prSet/>
      <dgm:spPr/>
      <dgm:t>
        <a:bodyPr/>
        <a:lstStyle/>
        <a:p>
          <a:endParaRPr lang="zh-TW" altLang="en-US"/>
        </a:p>
      </dgm:t>
    </dgm:pt>
    <dgm:pt modelId="{DA9B417E-E894-4BBA-909F-3ECB4B41C8ED}" type="sibTrans" cxnId="{885A1C3A-AC7F-4FDE-9CD6-7C93438C05F9}">
      <dgm:prSet/>
      <dgm:spPr/>
      <dgm:t>
        <a:bodyPr/>
        <a:lstStyle/>
        <a:p>
          <a:endParaRPr lang="zh-TW" altLang="en-US"/>
        </a:p>
      </dgm:t>
    </dgm:pt>
    <dgm:pt modelId="{1141B1FF-F179-41AF-8A16-C2A16E0CA4D1}">
      <dgm:prSet/>
      <dgm:spPr/>
      <dgm:t>
        <a:bodyPr/>
        <a:lstStyle/>
        <a:p>
          <a:pPr rtl="0"/>
          <a:r>
            <a:rPr lang="zh-TW" dirty="0" smtClean="0"/>
            <a:t>雲端運算</a:t>
          </a:r>
          <a:endParaRPr lang="en-US" dirty="0"/>
        </a:p>
      </dgm:t>
    </dgm:pt>
    <dgm:pt modelId="{F342215C-7527-4F74-8806-199D4F924A62}" type="parTrans" cxnId="{6AF0B510-D9A8-45D7-AF00-1397B93701EA}">
      <dgm:prSet/>
      <dgm:spPr/>
      <dgm:t>
        <a:bodyPr/>
        <a:lstStyle/>
        <a:p>
          <a:endParaRPr lang="zh-TW" altLang="en-US"/>
        </a:p>
      </dgm:t>
    </dgm:pt>
    <dgm:pt modelId="{D8F7E0D2-3D14-4299-9DC4-6632306FB580}" type="sibTrans" cxnId="{6AF0B510-D9A8-45D7-AF00-1397B93701EA}">
      <dgm:prSet/>
      <dgm:spPr/>
      <dgm:t>
        <a:bodyPr/>
        <a:lstStyle/>
        <a:p>
          <a:endParaRPr lang="zh-TW" altLang="en-US"/>
        </a:p>
      </dgm:t>
    </dgm:pt>
    <dgm:pt modelId="{FF3FDF91-E362-4B22-8CAF-2CC7FB5F6A5F}">
      <dgm:prSet/>
      <dgm:spPr/>
      <dgm:t>
        <a:bodyPr/>
        <a:lstStyle/>
        <a:p>
          <a:pPr rtl="0"/>
          <a:r>
            <a:rPr lang="en-US" dirty="0" smtClean="0"/>
            <a:t>AP, DB</a:t>
          </a:r>
          <a:r>
            <a:rPr lang="zh-TW" dirty="0" smtClean="0"/>
            <a:t>，甚至平台都不再統一管理，而是分散在各地的伺服器，以平行處理的方式提供更穩定、更快速的網路運算。</a:t>
          </a:r>
          <a:endParaRPr lang="zh-TW" dirty="0"/>
        </a:p>
      </dgm:t>
    </dgm:pt>
    <dgm:pt modelId="{03BF6D45-B134-499B-8AD1-609066571028}" type="parTrans" cxnId="{D7FB71EF-7DBF-4C35-99FA-5B38011B492A}">
      <dgm:prSet/>
      <dgm:spPr/>
      <dgm:t>
        <a:bodyPr/>
        <a:lstStyle/>
        <a:p>
          <a:endParaRPr lang="zh-TW" altLang="en-US"/>
        </a:p>
      </dgm:t>
    </dgm:pt>
    <dgm:pt modelId="{994FE8B3-1975-444A-9AFC-00B6F0F833E5}" type="sibTrans" cxnId="{D7FB71EF-7DBF-4C35-99FA-5B38011B492A}">
      <dgm:prSet/>
      <dgm:spPr/>
      <dgm:t>
        <a:bodyPr/>
        <a:lstStyle/>
        <a:p>
          <a:endParaRPr lang="zh-TW" altLang="en-US"/>
        </a:p>
      </dgm:t>
    </dgm:pt>
    <dgm:pt modelId="{44D3DE25-C958-4300-B731-A08CEA8765F8}" type="pres">
      <dgm:prSet presAssocID="{84422D6B-6DA3-4C3F-81A5-34F9AB3861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463920F-301B-4410-AE93-7B2CCAFAAD5B}" type="pres">
      <dgm:prSet presAssocID="{84422D6B-6DA3-4C3F-81A5-34F9AB3861F5}" presName="arrow" presStyleLbl="bgShp" presStyleIdx="0" presStyleCnt="1"/>
      <dgm:spPr/>
    </dgm:pt>
    <dgm:pt modelId="{876A3E2C-39E5-4086-877B-AB4DC719DF49}" type="pres">
      <dgm:prSet presAssocID="{84422D6B-6DA3-4C3F-81A5-34F9AB3861F5}" presName="linearProcess" presStyleCnt="0"/>
      <dgm:spPr/>
    </dgm:pt>
    <dgm:pt modelId="{9EAA0965-7C6F-421F-A57E-B42CEBEF8342}" type="pres">
      <dgm:prSet presAssocID="{6EA40E7D-FE3D-4A1F-A36D-FFB43BBE1D2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8FA876-B3AA-4EB7-BA8B-7BA685751E19}" type="pres">
      <dgm:prSet presAssocID="{EBA7A742-3A5C-4E80-8089-011E018C68D6}" presName="sibTrans" presStyleCnt="0"/>
      <dgm:spPr/>
    </dgm:pt>
    <dgm:pt modelId="{F73B7821-DA00-4C9B-BC20-E7739A4509B6}" type="pres">
      <dgm:prSet presAssocID="{5A465B5A-5E79-419D-B7E7-3A543B77FBE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5BA101-7D01-4B52-B7FE-1C781EE2E8BE}" type="pres">
      <dgm:prSet presAssocID="{B51BA2C3-8320-44C7-BE5F-B32CA99A7E64}" presName="sibTrans" presStyleCnt="0"/>
      <dgm:spPr/>
    </dgm:pt>
    <dgm:pt modelId="{C24BACED-6B74-441B-B99F-69FE270E9A60}" type="pres">
      <dgm:prSet presAssocID="{64E4668E-ECE0-4186-B59A-968B6739941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52F7F2-FB91-46D7-81F7-031C974AD8F7}" type="pres">
      <dgm:prSet presAssocID="{660E4CE4-2C71-4A9A-99CF-30B39508C2FE}" presName="sibTrans" presStyleCnt="0"/>
      <dgm:spPr/>
    </dgm:pt>
    <dgm:pt modelId="{48CDEF24-24D6-47BC-921B-BD59B6695E50}" type="pres">
      <dgm:prSet presAssocID="{1141B1FF-F179-41AF-8A16-C2A16E0CA4D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85A1C3A-AC7F-4FDE-9CD6-7C93438C05F9}" srcId="{64E4668E-ECE0-4186-B59A-968B6739941D}" destId="{CA0E81EE-5C55-48EE-8E80-3A8C0B33D9F3}" srcOrd="0" destOrd="0" parTransId="{513E56CE-A723-4CA1-B357-E31B04358F43}" sibTransId="{DA9B417E-E894-4BBA-909F-3ECB4B41C8ED}"/>
    <dgm:cxn modelId="{D70486C6-148E-477E-8754-3A9566D388A1}" type="presOf" srcId="{84422D6B-6DA3-4C3F-81A5-34F9AB3861F5}" destId="{44D3DE25-C958-4300-B731-A08CEA8765F8}" srcOrd="0" destOrd="0" presId="urn:microsoft.com/office/officeart/2005/8/layout/hProcess9"/>
    <dgm:cxn modelId="{50246CE7-563D-42B4-9903-2DE5BD4661A5}" type="presOf" srcId="{5A465B5A-5E79-419D-B7E7-3A543B77FBEA}" destId="{F73B7821-DA00-4C9B-BC20-E7739A4509B6}" srcOrd="0" destOrd="0" presId="urn:microsoft.com/office/officeart/2005/8/layout/hProcess9"/>
    <dgm:cxn modelId="{5220D15E-D2CD-47EC-A7CF-B00DBCD6FFD0}" srcId="{6EA40E7D-FE3D-4A1F-A36D-FFB43BBE1D2A}" destId="{F5D2D0FF-C8B0-4528-ACE8-9F9335793403}" srcOrd="0" destOrd="0" parTransId="{B8BD7111-2045-4C98-9615-CDBA4391542A}" sibTransId="{FF95D29D-AB86-424E-B4BB-A782CF801B92}"/>
    <dgm:cxn modelId="{88F2FBFF-5982-47C5-935D-5D4C5E3E6A05}" type="presOf" srcId="{6EA40E7D-FE3D-4A1F-A36D-FFB43BBE1D2A}" destId="{9EAA0965-7C6F-421F-A57E-B42CEBEF8342}" srcOrd="0" destOrd="0" presId="urn:microsoft.com/office/officeart/2005/8/layout/hProcess9"/>
    <dgm:cxn modelId="{2FABC593-2101-4051-887A-686FD6F98C68}" type="presOf" srcId="{F5D2D0FF-C8B0-4528-ACE8-9F9335793403}" destId="{9EAA0965-7C6F-421F-A57E-B42CEBEF8342}" srcOrd="0" destOrd="1" presId="urn:microsoft.com/office/officeart/2005/8/layout/hProcess9"/>
    <dgm:cxn modelId="{739865B0-889B-4681-BD8E-052E98FA327C}" srcId="{84422D6B-6DA3-4C3F-81A5-34F9AB3861F5}" destId="{64E4668E-ECE0-4186-B59A-968B6739941D}" srcOrd="2" destOrd="0" parTransId="{29040CB6-E38A-4FDE-881D-1EED1A666BF6}" sibTransId="{660E4CE4-2C71-4A9A-99CF-30B39508C2FE}"/>
    <dgm:cxn modelId="{709BA485-C19B-4239-B135-37249F801C31}" type="presOf" srcId="{1141B1FF-F179-41AF-8A16-C2A16E0CA4D1}" destId="{48CDEF24-24D6-47BC-921B-BD59B6695E50}" srcOrd="0" destOrd="0" presId="urn:microsoft.com/office/officeart/2005/8/layout/hProcess9"/>
    <dgm:cxn modelId="{3BBF5943-A31D-42BE-871C-00335E3DD1F1}" srcId="{84422D6B-6DA3-4C3F-81A5-34F9AB3861F5}" destId="{5A465B5A-5E79-419D-B7E7-3A543B77FBEA}" srcOrd="1" destOrd="0" parTransId="{F64E2A5A-A7CF-4B31-BD04-CC73C7C86B81}" sibTransId="{B51BA2C3-8320-44C7-BE5F-B32CA99A7E64}"/>
    <dgm:cxn modelId="{6AF0B510-D9A8-45D7-AF00-1397B93701EA}" srcId="{84422D6B-6DA3-4C3F-81A5-34F9AB3861F5}" destId="{1141B1FF-F179-41AF-8A16-C2A16E0CA4D1}" srcOrd="3" destOrd="0" parTransId="{F342215C-7527-4F74-8806-199D4F924A62}" sibTransId="{D8F7E0D2-3D14-4299-9DC4-6632306FB580}"/>
    <dgm:cxn modelId="{1FBDDAA0-38B4-4916-B1AF-8332BB97E9DC}" srcId="{84422D6B-6DA3-4C3F-81A5-34F9AB3861F5}" destId="{6EA40E7D-FE3D-4A1F-A36D-FFB43BBE1D2A}" srcOrd="0" destOrd="0" parTransId="{0D8BCA3D-3CF3-4C98-9048-5CA961B7E631}" sibTransId="{EBA7A742-3A5C-4E80-8089-011E018C68D6}"/>
    <dgm:cxn modelId="{D7FB71EF-7DBF-4C35-99FA-5B38011B492A}" srcId="{1141B1FF-F179-41AF-8A16-C2A16E0CA4D1}" destId="{FF3FDF91-E362-4B22-8CAF-2CC7FB5F6A5F}" srcOrd="0" destOrd="0" parTransId="{03BF6D45-B134-499B-8AD1-609066571028}" sibTransId="{994FE8B3-1975-444A-9AFC-00B6F0F833E5}"/>
    <dgm:cxn modelId="{FB3D72C0-851D-4298-A6E5-27B745CC6715}" type="presOf" srcId="{FF3FDF91-E362-4B22-8CAF-2CC7FB5F6A5F}" destId="{48CDEF24-24D6-47BC-921B-BD59B6695E50}" srcOrd="0" destOrd="1" presId="urn:microsoft.com/office/officeart/2005/8/layout/hProcess9"/>
    <dgm:cxn modelId="{79D64AD7-E3A5-4BE2-9C60-45A05FD54559}" type="presOf" srcId="{64E4668E-ECE0-4186-B59A-968B6739941D}" destId="{C24BACED-6B74-441B-B99F-69FE270E9A60}" srcOrd="0" destOrd="0" presId="urn:microsoft.com/office/officeart/2005/8/layout/hProcess9"/>
    <dgm:cxn modelId="{6BE63F00-F091-452A-A262-079855482FBE}" srcId="{5A465B5A-5E79-419D-B7E7-3A543B77FBEA}" destId="{05C04B8F-EB60-460C-A20F-0B2A2D08E71D}" srcOrd="0" destOrd="0" parTransId="{68C7825A-624D-44FF-91B3-5EA54EA5B69E}" sibTransId="{6AF06784-579B-4066-AE87-3DF92821AFCC}"/>
    <dgm:cxn modelId="{4001FCF2-7D0D-4DE7-A3B8-615CB8C12551}" type="presOf" srcId="{CA0E81EE-5C55-48EE-8E80-3A8C0B33D9F3}" destId="{C24BACED-6B74-441B-B99F-69FE270E9A60}" srcOrd="0" destOrd="1" presId="urn:microsoft.com/office/officeart/2005/8/layout/hProcess9"/>
    <dgm:cxn modelId="{8CB789E9-DBE4-4044-AC05-3D5660D74DA2}" type="presOf" srcId="{05C04B8F-EB60-460C-A20F-0B2A2D08E71D}" destId="{F73B7821-DA00-4C9B-BC20-E7739A4509B6}" srcOrd="0" destOrd="1" presId="urn:microsoft.com/office/officeart/2005/8/layout/hProcess9"/>
    <dgm:cxn modelId="{11529097-D60F-4BF7-A71B-ED310C70826F}" type="presParOf" srcId="{44D3DE25-C958-4300-B731-A08CEA8765F8}" destId="{4463920F-301B-4410-AE93-7B2CCAFAAD5B}" srcOrd="0" destOrd="0" presId="urn:microsoft.com/office/officeart/2005/8/layout/hProcess9"/>
    <dgm:cxn modelId="{5693EED0-8670-4AC9-AD99-A08E74D40757}" type="presParOf" srcId="{44D3DE25-C958-4300-B731-A08CEA8765F8}" destId="{876A3E2C-39E5-4086-877B-AB4DC719DF49}" srcOrd="1" destOrd="0" presId="urn:microsoft.com/office/officeart/2005/8/layout/hProcess9"/>
    <dgm:cxn modelId="{54643F75-B9E5-4528-9852-A82984847210}" type="presParOf" srcId="{876A3E2C-39E5-4086-877B-AB4DC719DF49}" destId="{9EAA0965-7C6F-421F-A57E-B42CEBEF8342}" srcOrd="0" destOrd="0" presId="urn:microsoft.com/office/officeart/2005/8/layout/hProcess9"/>
    <dgm:cxn modelId="{B32A06F8-E6DA-44E1-864A-3A1959E1A52B}" type="presParOf" srcId="{876A3E2C-39E5-4086-877B-AB4DC719DF49}" destId="{0A8FA876-B3AA-4EB7-BA8B-7BA685751E19}" srcOrd="1" destOrd="0" presId="urn:microsoft.com/office/officeart/2005/8/layout/hProcess9"/>
    <dgm:cxn modelId="{0925255C-0B27-4CC4-993B-56070203F13C}" type="presParOf" srcId="{876A3E2C-39E5-4086-877B-AB4DC719DF49}" destId="{F73B7821-DA00-4C9B-BC20-E7739A4509B6}" srcOrd="2" destOrd="0" presId="urn:microsoft.com/office/officeart/2005/8/layout/hProcess9"/>
    <dgm:cxn modelId="{F3B19221-418D-406E-B3ED-B349BB1CED34}" type="presParOf" srcId="{876A3E2C-39E5-4086-877B-AB4DC719DF49}" destId="{045BA101-7D01-4B52-B7FE-1C781EE2E8BE}" srcOrd="3" destOrd="0" presId="urn:microsoft.com/office/officeart/2005/8/layout/hProcess9"/>
    <dgm:cxn modelId="{56751156-D769-4E6D-8D41-03674468F258}" type="presParOf" srcId="{876A3E2C-39E5-4086-877B-AB4DC719DF49}" destId="{C24BACED-6B74-441B-B99F-69FE270E9A60}" srcOrd="4" destOrd="0" presId="urn:microsoft.com/office/officeart/2005/8/layout/hProcess9"/>
    <dgm:cxn modelId="{A105BAB1-3754-4D0F-BD90-A2E4E6EC2577}" type="presParOf" srcId="{876A3E2C-39E5-4086-877B-AB4DC719DF49}" destId="{6652F7F2-FB91-46D7-81F7-031C974AD8F7}" srcOrd="5" destOrd="0" presId="urn:microsoft.com/office/officeart/2005/8/layout/hProcess9"/>
    <dgm:cxn modelId="{60F7E2C5-6B9A-4754-8145-2C151FDD6096}" type="presParOf" srcId="{876A3E2C-39E5-4086-877B-AB4DC719DF49}" destId="{48CDEF24-24D6-47BC-921B-BD59B6695E5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BC0EC2-B23D-4DCF-AB78-9EDBE37D76F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08191A42-6DDE-4B2D-89B2-8A5E26855AF9}">
      <dgm:prSet custT="1"/>
      <dgm:spPr/>
      <dgm:t>
        <a:bodyPr/>
        <a:lstStyle/>
        <a:p>
          <a:pPr rtl="0"/>
          <a:r>
            <a:rPr lang="zh-TW" sz="1600" dirty="0" smtClean="0"/>
            <a:t>以消費者主導的個人化服務（</a:t>
          </a:r>
          <a:r>
            <a:rPr lang="en-US" sz="1600" dirty="0" smtClean="0"/>
            <a:t>user-driven personalization</a:t>
          </a:r>
          <a:r>
            <a:rPr lang="zh-TW" sz="1600" dirty="0" smtClean="0"/>
            <a:t>）。</a:t>
          </a:r>
          <a:endParaRPr lang="zh-TW" sz="1600" dirty="0"/>
        </a:p>
      </dgm:t>
    </dgm:pt>
    <dgm:pt modelId="{E4D649D8-0A0E-4073-9DB3-AACD9A8F1F00}" type="parTrans" cxnId="{AAE44B9B-CC0F-4E69-ABD9-F44088D1D159}">
      <dgm:prSet/>
      <dgm:spPr/>
      <dgm:t>
        <a:bodyPr/>
        <a:lstStyle/>
        <a:p>
          <a:endParaRPr lang="zh-TW" altLang="en-US" sz="2400"/>
        </a:p>
      </dgm:t>
    </dgm:pt>
    <dgm:pt modelId="{59EB8D3D-1B7B-4B59-9B99-F78ABE974922}" type="sibTrans" cxnId="{AAE44B9B-CC0F-4E69-ABD9-F44088D1D159}">
      <dgm:prSet custT="1"/>
      <dgm:spPr/>
      <dgm:t>
        <a:bodyPr/>
        <a:lstStyle/>
        <a:p>
          <a:endParaRPr lang="zh-TW" altLang="en-US" sz="1400"/>
        </a:p>
      </dgm:t>
    </dgm:pt>
    <dgm:pt modelId="{CAF1D17E-68F0-4A51-B907-76FF5A47FB81}">
      <dgm:prSet custT="1"/>
      <dgm:spPr/>
      <dgm:t>
        <a:bodyPr/>
        <a:lstStyle/>
        <a:p>
          <a:pPr rtl="0"/>
          <a:r>
            <a:rPr lang="zh-TW" sz="1600" dirty="0" smtClean="0"/>
            <a:t>行銷者所主導的個人化服務（</a:t>
          </a:r>
          <a:r>
            <a:rPr lang="en-US" sz="1600" dirty="0" smtClean="0"/>
            <a:t>marketer-driven personalization</a:t>
          </a:r>
          <a:r>
            <a:rPr lang="zh-TW" sz="1600" dirty="0" smtClean="0"/>
            <a:t>）。</a:t>
          </a:r>
          <a:endParaRPr lang="zh-TW" sz="1600" dirty="0"/>
        </a:p>
      </dgm:t>
    </dgm:pt>
    <dgm:pt modelId="{66FD1BEA-7BBC-4E04-8C31-EEE65F3F2980}" type="parTrans" cxnId="{04CD9146-E098-4968-8950-8A7D34F5871E}">
      <dgm:prSet/>
      <dgm:spPr/>
      <dgm:t>
        <a:bodyPr/>
        <a:lstStyle/>
        <a:p>
          <a:endParaRPr lang="zh-TW" altLang="en-US" sz="2400"/>
        </a:p>
      </dgm:t>
    </dgm:pt>
    <dgm:pt modelId="{2531A7C3-AAAC-4D48-9070-A37F16F17346}" type="sibTrans" cxnId="{04CD9146-E098-4968-8950-8A7D34F5871E}">
      <dgm:prSet custT="1"/>
      <dgm:spPr/>
      <dgm:t>
        <a:bodyPr/>
        <a:lstStyle/>
        <a:p>
          <a:endParaRPr lang="zh-TW" altLang="en-US" sz="1400"/>
        </a:p>
      </dgm:t>
    </dgm:pt>
    <dgm:pt modelId="{349FA9DD-A2EB-433A-84BB-07A693642BE9}">
      <dgm:prSet custT="1"/>
      <dgm:spPr/>
      <dgm:t>
        <a:bodyPr/>
        <a:lstStyle/>
        <a:p>
          <a:pPr rtl="0"/>
          <a:r>
            <a:rPr lang="zh-TW" sz="1600" dirty="0" smtClean="0"/>
            <a:t>社交互信的合作（</a:t>
          </a:r>
          <a:r>
            <a:rPr lang="en-US" sz="1600" dirty="0" smtClean="0"/>
            <a:t>Trust-based collaboration</a:t>
          </a:r>
          <a:r>
            <a:rPr lang="zh-TW" sz="1600" dirty="0" smtClean="0"/>
            <a:t>）。</a:t>
          </a:r>
          <a:endParaRPr lang="zh-TW" sz="1600" dirty="0"/>
        </a:p>
      </dgm:t>
    </dgm:pt>
    <dgm:pt modelId="{9C93C0C0-49B1-4C24-8C81-F0E59713A8A2}" type="parTrans" cxnId="{1E5872BD-1C6C-4197-B230-0A88A414AEDA}">
      <dgm:prSet/>
      <dgm:spPr/>
      <dgm:t>
        <a:bodyPr/>
        <a:lstStyle/>
        <a:p>
          <a:endParaRPr lang="zh-TW" altLang="en-US" sz="2400"/>
        </a:p>
      </dgm:t>
    </dgm:pt>
    <dgm:pt modelId="{39DF5F84-F338-41FC-A740-4B2741A857A1}" type="sibTrans" cxnId="{1E5872BD-1C6C-4197-B230-0A88A414AEDA}">
      <dgm:prSet custT="1"/>
      <dgm:spPr/>
      <dgm:t>
        <a:bodyPr/>
        <a:lstStyle/>
        <a:p>
          <a:endParaRPr lang="zh-TW" altLang="en-US" sz="1400"/>
        </a:p>
      </dgm:t>
    </dgm:pt>
    <dgm:pt modelId="{E3360A7F-41A6-4579-8D89-F6E055F9A022}" type="pres">
      <dgm:prSet presAssocID="{EDBC0EC2-B23D-4DCF-AB78-9EDBE37D76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2C33C42-F32E-41A9-8F75-7728F1098034}" type="pres">
      <dgm:prSet presAssocID="{08191A42-6DDE-4B2D-89B2-8A5E26855A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7DE439-413C-42A7-9902-1B28435A92F8}" type="pres">
      <dgm:prSet presAssocID="{59EB8D3D-1B7B-4B59-9B99-F78ABE974922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7C0138FF-1169-489D-9E9F-BCAF2D0B1835}" type="pres">
      <dgm:prSet presAssocID="{59EB8D3D-1B7B-4B59-9B99-F78ABE974922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7141DA19-0088-48E2-9659-3C7D6073F43A}" type="pres">
      <dgm:prSet presAssocID="{CAF1D17E-68F0-4A51-B907-76FF5A47FB8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747ED3-BA52-4973-B902-D96EB91AB015}" type="pres">
      <dgm:prSet presAssocID="{2531A7C3-AAAC-4D48-9070-A37F16F17346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7C3E0383-917B-4E5B-9237-C32057784AD8}" type="pres">
      <dgm:prSet presAssocID="{2531A7C3-AAAC-4D48-9070-A37F16F17346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F42696C1-9EAE-4311-B217-4E46AF49F7A3}" type="pres">
      <dgm:prSet presAssocID="{349FA9DD-A2EB-433A-84BB-07A693642B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443F2F-0BD0-4F1E-804F-B957952B522B}" type="pres">
      <dgm:prSet presAssocID="{39DF5F84-F338-41FC-A740-4B2741A857A1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93FFD17D-41FD-4616-8E6E-D93DD6C1AE78}" type="pres">
      <dgm:prSet presAssocID="{39DF5F84-F338-41FC-A740-4B2741A857A1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DF15E434-9207-4D21-8610-501B9E6B68A7}" type="presOf" srcId="{08191A42-6DDE-4B2D-89B2-8A5E26855AF9}" destId="{82C33C42-F32E-41A9-8F75-7728F1098034}" srcOrd="0" destOrd="0" presId="urn:microsoft.com/office/officeart/2005/8/layout/cycle2"/>
    <dgm:cxn modelId="{BC5B245D-210A-458B-984E-E0320C884444}" type="presOf" srcId="{349FA9DD-A2EB-433A-84BB-07A693642BE9}" destId="{F42696C1-9EAE-4311-B217-4E46AF49F7A3}" srcOrd="0" destOrd="0" presId="urn:microsoft.com/office/officeart/2005/8/layout/cycle2"/>
    <dgm:cxn modelId="{DA58A298-57DA-4021-BC50-2A25DFA20D36}" type="presOf" srcId="{39DF5F84-F338-41FC-A740-4B2741A857A1}" destId="{71443F2F-0BD0-4F1E-804F-B957952B522B}" srcOrd="0" destOrd="0" presId="urn:microsoft.com/office/officeart/2005/8/layout/cycle2"/>
    <dgm:cxn modelId="{F8738443-8EE7-4A31-9B10-47297D23F253}" type="presOf" srcId="{EDBC0EC2-B23D-4DCF-AB78-9EDBE37D76F9}" destId="{E3360A7F-41A6-4579-8D89-F6E055F9A022}" srcOrd="0" destOrd="0" presId="urn:microsoft.com/office/officeart/2005/8/layout/cycle2"/>
    <dgm:cxn modelId="{05DDC2F4-0EDA-4425-9163-E0C9B562C7EF}" type="presOf" srcId="{59EB8D3D-1B7B-4B59-9B99-F78ABE974922}" destId="{FA7DE439-413C-42A7-9902-1B28435A92F8}" srcOrd="0" destOrd="0" presId="urn:microsoft.com/office/officeart/2005/8/layout/cycle2"/>
    <dgm:cxn modelId="{C458F586-F33D-479D-92DE-B4793ED49B24}" type="presOf" srcId="{39DF5F84-F338-41FC-A740-4B2741A857A1}" destId="{93FFD17D-41FD-4616-8E6E-D93DD6C1AE78}" srcOrd="1" destOrd="0" presId="urn:microsoft.com/office/officeart/2005/8/layout/cycle2"/>
    <dgm:cxn modelId="{AAE44B9B-CC0F-4E69-ABD9-F44088D1D159}" srcId="{EDBC0EC2-B23D-4DCF-AB78-9EDBE37D76F9}" destId="{08191A42-6DDE-4B2D-89B2-8A5E26855AF9}" srcOrd="0" destOrd="0" parTransId="{E4D649D8-0A0E-4073-9DB3-AACD9A8F1F00}" sibTransId="{59EB8D3D-1B7B-4B59-9B99-F78ABE974922}"/>
    <dgm:cxn modelId="{576562B6-0E1C-49D7-BBF0-C7C6A61B653C}" type="presOf" srcId="{59EB8D3D-1B7B-4B59-9B99-F78ABE974922}" destId="{7C0138FF-1169-489D-9E9F-BCAF2D0B1835}" srcOrd="1" destOrd="0" presId="urn:microsoft.com/office/officeart/2005/8/layout/cycle2"/>
    <dgm:cxn modelId="{D5141C45-8FF6-4CBF-A84B-C8F7C3550E8D}" type="presOf" srcId="{2531A7C3-AAAC-4D48-9070-A37F16F17346}" destId="{C2747ED3-BA52-4973-B902-D96EB91AB015}" srcOrd="0" destOrd="0" presId="urn:microsoft.com/office/officeart/2005/8/layout/cycle2"/>
    <dgm:cxn modelId="{1E5872BD-1C6C-4197-B230-0A88A414AEDA}" srcId="{EDBC0EC2-B23D-4DCF-AB78-9EDBE37D76F9}" destId="{349FA9DD-A2EB-433A-84BB-07A693642BE9}" srcOrd="2" destOrd="0" parTransId="{9C93C0C0-49B1-4C24-8C81-F0E59713A8A2}" sibTransId="{39DF5F84-F338-41FC-A740-4B2741A857A1}"/>
    <dgm:cxn modelId="{0BD415D4-28AF-4720-8188-F3C538E33D4E}" type="presOf" srcId="{CAF1D17E-68F0-4A51-B907-76FF5A47FB81}" destId="{7141DA19-0088-48E2-9659-3C7D6073F43A}" srcOrd="0" destOrd="0" presId="urn:microsoft.com/office/officeart/2005/8/layout/cycle2"/>
    <dgm:cxn modelId="{04CD9146-E098-4968-8950-8A7D34F5871E}" srcId="{EDBC0EC2-B23D-4DCF-AB78-9EDBE37D76F9}" destId="{CAF1D17E-68F0-4A51-B907-76FF5A47FB81}" srcOrd="1" destOrd="0" parTransId="{66FD1BEA-7BBC-4E04-8C31-EEE65F3F2980}" sibTransId="{2531A7C3-AAAC-4D48-9070-A37F16F17346}"/>
    <dgm:cxn modelId="{659B8422-8794-4D2D-BD2E-B67F619CE44A}" type="presOf" srcId="{2531A7C3-AAAC-4D48-9070-A37F16F17346}" destId="{7C3E0383-917B-4E5B-9237-C32057784AD8}" srcOrd="1" destOrd="0" presId="urn:microsoft.com/office/officeart/2005/8/layout/cycle2"/>
    <dgm:cxn modelId="{61D84BE5-6F34-48E4-BBF9-398820FD60F6}" type="presParOf" srcId="{E3360A7F-41A6-4579-8D89-F6E055F9A022}" destId="{82C33C42-F32E-41A9-8F75-7728F1098034}" srcOrd="0" destOrd="0" presId="urn:microsoft.com/office/officeart/2005/8/layout/cycle2"/>
    <dgm:cxn modelId="{259E0951-EF8C-4ADE-9F44-80CCC1356E1A}" type="presParOf" srcId="{E3360A7F-41A6-4579-8D89-F6E055F9A022}" destId="{FA7DE439-413C-42A7-9902-1B28435A92F8}" srcOrd="1" destOrd="0" presId="urn:microsoft.com/office/officeart/2005/8/layout/cycle2"/>
    <dgm:cxn modelId="{07D65CED-3173-4FE1-B78D-4B3C53C1550D}" type="presParOf" srcId="{FA7DE439-413C-42A7-9902-1B28435A92F8}" destId="{7C0138FF-1169-489D-9E9F-BCAF2D0B1835}" srcOrd="0" destOrd="0" presId="urn:microsoft.com/office/officeart/2005/8/layout/cycle2"/>
    <dgm:cxn modelId="{BD437C74-9F12-433E-BEF6-85D15AA84B9D}" type="presParOf" srcId="{E3360A7F-41A6-4579-8D89-F6E055F9A022}" destId="{7141DA19-0088-48E2-9659-3C7D6073F43A}" srcOrd="2" destOrd="0" presId="urn:microsoft.com/office/officeart/2005/8/layout/cycle2"/>
    <dgm:cxn modelId="{B93EB840-1883-49A1-83AF-DF9F7BA87A43}" type="presParOf" srcId="{E3360A7F-41A6-4579-8D89-F6E055F9A022}" destId="{C2747ED3-BA52-4973-B902-D96EB91AB015}" srcOrd="3" destOrd="0" presId="urn:microsoft.com/office/officeart/2005/8/layout/cycle2"/>
    <dgm:cxn modelId="{CD842BE9-F1D9-48B3-AB0F-D315934AFD65}" type="presParOf" srcId="{C2747ED3-BA52-4973-B902-D96EB91AB015}" destId="{7C3E0383-917B-4E5B-9237-C32057784AD8}" srcOrd="0" destOrd="0" presId="urn:microsoft.com/office/officeart/2005/8/layout/cycle2"/>
    <dgm:cxn modelId="{05556857-0D3E-4833-83B7-04C6BFB4330D}" type="presParOf" srcId="{E3360A7F-41A6-4579-8D89-F6E055F9A022}" destId="{F42696C1-9EAE-4311-B217-4E46AF49F7A3}" srcOrd="4" destOrd="0" presId="urn:microsoft.com/office/officeart/2005/8/layout/cycle2"/>
    <dgm:cxn modelId="{3BCA8ABF-A2D5-4C90-B58A-0BE4B90753A1}" type="presParOf" srcId="{E3360A7F-41A6-4579-8D89-F6E055F9A022}" destId="{71443F2F-0BD0-4F1E-804F-B957952B522B}" srcOrd="5" destOrd="0" presId="urn:microsoft.com/office/officeart/2005/8/layout/cycle2"/>
    <dgm:cxn modelId="{E32D5BA7-EF5F-4B0A-AEE2-EA5B9F25B854}" type="presParOf" srcId="{71443F2F-0BD0-4F1E-804F-B957952B522B}" destId="{93FFD17D-41FD-4616-8E6E-D93DD6C1AE7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15EE4F-68EC-45D7-B1EE-1EF90638F84E}" type="doc">
      <dgm:prSet loTypeId="urn:microsoft.com/office/officeart/2005/8/layout/venn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5A4ACF6-D733-436C-BE54-B2E3A76803D7}">
      <dgm:prSet/>
      <dgm:spPr/>
      <dgm:t>
        <a:bodyPr/>
        <a:lstStyle/>
        <a:p>
          <a:pPr rtl="0"/>
          <a:r>
            <a:rPr lang="en-US" dirty="0" smtClean="0">
              <a:latin typeface="+mj-ea"/>
              <a:ea typeface="+mj-ea"/>
            </a:rPr>
            <a:t>1. </a:t>
          </a:r>
          <a:r>
            <a:rPr lang="zh-TW" dirty="0" smtClean="0">
              <a:latin typeface="+mj-ea"/>
              <a:ea typeface="+mj-ea"/>
            </a:rPr>
            <a:t>產品數位化：</a:t>
          </a:r>
          <a:endParaRPr lang="en-US" altLang="zh-TW" dirty="0" smtClean="0">
            <a:latin typeface="+mj-ea"/>
            <a:ea typeface="+mj-ea"/>
          </a:endParaRPr>
        </a:p>
        <a:p>
          <a:pPr rtl="0"/>
          <a:r>
            <a:rPr lang="zh-TW" dirty="0" smtClean="0">
              <a:latin typeface="+mj-ea"/>
              <a:ea typeface="+mj-ea"/>
            </a:rPr>
            <a:t>將數位科技附加在基本產品中</a:t>
          </a:r>
          <a:endParaRPr lang="zh-TW" dirty="0">
            <a:latin typeface="+mj-ea"/>
            <a:ea typeface="+mj-ea"/>
          </a:endParaRPr>
        </a:p>
      </dgm:t>
    </dgm:pt>
    <dgm:pt modelId="{1DC34403-5421-46EA-8ED1-548727F28770}" type="parTrans" cxnId="{4ED32430-D2AD-4BDD-A903-1E6826AC7C3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870AB167-BD74-4E3E-A2FD-35BAC73E7139}" type="sibTrans" cxnId="{4ED32430-D2AD-4BDD-A903-1E6826AC7C3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C5B7E6B-AE9F-4965-A831-5308F4CA5F8E}">
      <dgm:prSet/>
      <dgm:spPr/>
      <dgm:t>
        <a:bodyPr/>
        <a:lstStyle/>
        <a:p>
          <a:pPr rtl="0"/>
          <a:r>
            <a:rPr lang="en-US" dirty="0" smtClean="0">
              <a:latin typeface="+mj-ea"/>
              <a:ea typeface="+mj-ea"/>
            </a:rPr>
            <a:t>2. </a:t>
          </a:r>
          <a:r>
            <a:rPr lang="zh-TW" dirty="0" smtClean="0">
              <a:latin typeface="+mj-ea"/>
              <a:ea typeface="+mj-ea"/>
            </a:rPr>
            <a:t>數位產品化：</a:t>
          </a:r>
          <a:endParaRPr lang="en-US" altLang="zh-TW" dirty="0" smtClean="0">
            <a:latin typeface="+mj-ea"/>
            <a:ea typeface="+mj-ea"/>
          </a:endParaRPr>
        </a:p>
        <a:p>
          <a:pPr rtl="0"/>
          <a:r>
            <a:rPr lang="zh-TW" dirty="0" smtClean="0">
              <a:latin typeface="+mj-ea"/>
              <a:ea typeface="+mj-ea"/>
            </a:rPr>
            <a:t>數位科技本身就是基本產品</a:t>
          </a:r>
          <a:endParaRPr lang="zh-TW" dirty="0">
            <a:latin typeface="+mj-ea"/>
            <a:ea typeface="+mj-ea"/>
          </a:endParaRPr>
        </a:p>
      </dgm:t>
    </dgm:pt>
    <dgm:pt modelId="{2E4EDD83-E922-4363-ABA5-5CF2142D740C}" type="parTrans" cxnId="{672F3133-EDC5-467C-9C09-36FAE453251B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C37BB375-C33F-4790-A3A3-D025347208C1}" type="sibTrans" cxnId="{672F3133-EDC5-467C-9C09-36FAE453251B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8600767B-CAB8-4A56-BF9D-5B1C9D91E70C}" type="pres">
      <dgm:prSet presAssocID="{C015EE4F-68EC-45D7-B1EE-1EF90638F8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A02B122-391D-4C4D-9E4F-B3D39E744E74}" type="pres">
      <dgm:prSet presAssocID="{65A4ACF6-D733-436C-BE54-B2E3A76803D7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9927E4-8F80-44D9-8E9F-7C6FFD3853A2}" type="pres">
      <dgm:prSet presAssocID="{870AB167-BD74-4E3E-A2FD-35BAC73E7139}" presName="space" presStyleCnt="0"/>
      <dgm:spPr/>
    </dgm:pt>
    <dgm:pt modelId="{21A51C79-5E9F-47F4-97AB-0084F0D9C8AB}" type="pres">
      <dgm:prSet presAssocID="{2C5B7E6B-AE9F-4965-A831-5308F4CA5F8E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E037B1-2906-4972-B8B6-35F6C1D96F78}" type="presOf" srcId="{2C5B7E6B-AE9F-4965-A831-5308F4CA5F8E}" destId="{21A51C79-5E9F-47F4-97AB-0084F0D9C8AB}" srcOrd="0" destOrd="0" presId="urn:microsoft.com/office/officeart/2005/8/layout/venn3"/>
    <dgm:cxn modelId="{D70D21D2-9EBB-45F5-B329-4945F168E87D}" type="presOf" srcId="{C015EE4F-68EC-45D7-B1EE-1EF90638F84E}" destId="{8600767B-CAB8-4A56-BF9D-5B1C9D91E70C}" srcOrd="0" destOrd="0" presId="urn:microsoft.com/office/officeart/2005/8/layout/venn3"/>
    <dgm:cxn modelId="{672F3133-EDC5-467C-9C09-36FAE453251B}" srcId="{C015EE4F-68EC-45D7-B1EE-1EF90638F84E}" destId="{2C5B7E6B-AE9F-4965-A831-5308F4CA5F8E}" srcOrd="1" destOrd="0" parTransId="{2E4EDD83-E922-4363-ABA5-5CF2142D740C}" sibTransId="{C37BB375-C33F-4790-A3A3-D025347208C1}"/>
    <dgm:cxn modelId="{0DA9FDEE-19BB-45C4-866B-1A0310F098CD}" type="presOf" srcId="{65A4ACF6-D733-436C-BE54-B2E3A76803D7}" destId="{3A02B122-391D-4C4D-9E4F-B3D39E744E74}" srcOrd="0" destOrd="0" presId="urn:microsoft.com/office/officeart/2005/8/layout/venn3"/>
    <dgm:cxn modelId="{4ED32430-D2AD-4BDD-A903-1E6826AC7C3A}" srcId="{C015EE4F-68EC-45D7-B1EE-1EF90638F84E}" destId="{65A4ACF6-D733-436C-BE54-B2E3A76803D7}" srcOrd="0" destOrd="0" parTransId="{1DC34403-5421-46EA-8ED1-548727F28770}" sibTransId="{870AB167-BD74-4E3E-A2FD-35BAC73E7139}"/>
    <dgm:cxn modelId="{2157B639-2479-43A5-BFE7-72630100CC1F}" type="presParOf" srcId="{8600767B-CAB8-4A56-BF9D-5B1C9D91E70C}" destId="{3A02B122-391D-4C4D-9E4F-B3D39E744E74}" srcOrd="0" destOrd="0" presId="urn:microsoft.com/office/officeart/2005/8/layout/venn3"/>
    <dgm:cxn modelId="{595F3E88-551B-4FB5-9028-A90F6D2407A2}" type="presParOf" srcId="{8600767B-CAB8-4A56-BF9D-5B1C9D91E70C}" destId="{709927E4-8F80-44D9-8E9F-7C6FFD3853A2}" srcOrd="1" destOrd="0" presId="urn:microsoft.com/office/officeart/2005/8/layout/venn3"/>
    <dgm:cxn modelId="{33217DDB-0983-4D7D-9C75-D8C32067F3D0}" type="presParOf" srcId="{8600767B-CAB8-4A56-BF9D-5B1C9D91E70C}" destId="{21A51C79-5E9F-47F4-97AB-0084F0D9C8AB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F18B99-65F3-4548-828B-BEBE9A27EB5F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705E3B3-8297-4A8B-868B-68E232FCB8C4}">
      <dgm:prSet/>
      <dgm:spPr>
        <a:ln w="76200">
          <a:solidFill>
            <a:srgbClr val="FFFF00"/>
          </a:solidFill>
        </a:ln>
      </dgm:spPr>
      <dgm:t>
        <a:bodyPr/>
        <a:lstStyle/>
        <a:p>
          <a:pPr rtl="0"/>
          <a:r>
            <a:rPr lang="zh-TW" dirty="0" smtClean="0"/>
            <a:t>下一代的網際網路標準必須解決的問題：</a:t>
          </a:r>
          <a:endParaRPr lang="en-US" dirty="0"/>
        </a:p>
      </dgm:t>
    </dgm:pt>
    <dgm:pt modelId="{FD19F506-203E-4681-AA4F-05C6E1EA6239}" type="parTrans" cxnId="{D909A506-80C5-4DAA-9F37-61FC461D3813}">
      <dgm:prSet/>
      <dgm:spPr/>
      <dgm:t>
        <a:bodyPr/>
        <a:lstStyle/>
        <a:p>
          <a:endParaRPr lang="zh-TW" altLang="en-US"/>
        </a:p>
      </dgm:t>
    </dgm:pt>
    <dgm:pt modelId="{D05327A2-2BA7-480A-B886-F6B5DD4799FC}" type="sibTrans" cxnId="{D909A506-80C5-4DAA-9F37-61FC461D3813}">
      <dgm:prSet/>
      <dgm:spPr/>
      <dgm:t>
        <a:bodyPr/>
        <a:lstStyle/>
        <a:p>
          <a:endParaRPr lang="zh-TW" altLang="en-US"/>
        </a:p>
      </dgm:t>
    </dgm:pt>
    <dgm:pt modelId="{882FFA29-F323-4DF8-BF6B-4AB91B3FE45F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dirty="0" smtClean="0">
              <a:solidFill>
                <a:schemeClr val="tx1"/>
              </a:solidFill>
            </a:rPr>
            <a:t>IP </a:t>
          </a:r>
          <a:r>
            <a:rPr lang="zh-TW" sz="1400" dirty="0" smtClean="0">
              <a:solidFill>
                <a:schemeClr val="tx1"/>
              </a:solidFill>
            </a:rPr>
            <a:t>不夠用了</a:t>
          </a:r>
          <a:endParaRPr lang="zh-TW" sz="1400" dirty="0">
            <a:solidFill>
              <a:schemeClr val="tx1"/>
            </a:solidFill>
          </a:endParaRPr>
        </a:p>
      </dgm:t>
    </dgm:pt>
    <dgm:pt modelId="{3F847C63-D95D-4F6D-B35A-E5E378D805C2}" type="parTrans" cxnId="{F8938B2F-161B-4B2F-BF21-CD30DDEB5BEA}">
      <dgm:prSet/>
      <dgm:spPr/>
      <dgm:t>
        <a:bodyPr/>
        <a:lstStyle/>
        <a:p>
          <a:endParaRPr lang="zh-TW" altLang="en-US"/>
        </a:p>
      </dgm:t>
    </dgm:pt>
    <dgm:pt modelId="{33A18F75-C703-4FE4-B1D4-BD1668635409}" type="sibTrans" cxnId="{F8938B2F-161B-4B2F-BF21-CD30DDEB5BEA}">
      <dgm:prSet/>
      <dgm:spPr/>
      <dgm:t>
        <a:bodyPr/>
        <a:lstStyle/>
        <a:p>
          <a:endParaRPr lang="zh-TW" altLang="en-US"/>
        </a:p>
      </dgm:t>
    </dgm:pt>
    <dgm:pt modelId="{D9B5703E-02EC-4189-91EA-AED74C3D6B74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zh-TW" altLang="en-US" sz="1400" dirty="0" smtClean="0">
              <a:solidFill>
                <a:schemeClr val="tx1"/>
              </a:solidFill>
            </a:rPr>
            <a:t>資料封包沒有優先次序</a:t>
          </a:r>
          <a:endParaRPr lang="zh-TW" altLang="en-US" sz="1400" dirty="0">
            <a:solidFill>
              <a:schemeClr val="tx1"/>
            </a:solidFill>
          </a:endParaRPr>
        </a:p>
      </dgm:t>
    </dgm:pt>
    <dgm:pt modelId="{3BD87DEB-0CFE-4765-B3FE-0A9E7183CFBC}" type="parTrans" cxnId="{6BA6890E-5A98-477F-9455-0B4161C9F84B}">
      <dgm:prSet/>
      <dgm:spPr/>
      <dgm:t>
        <a:bodyPr/>
        <a:lstStyle/>
        <a:p>
          <a:endParaRPr lang="zh-TW" altLang="en-US"/>
        </a:p>
      </dgm:t>
    </dgm:pt>
    <dgm:pt modelId="{653DE449-3BB0-4AC4-BECC-65D459EA150C}" type="sibTrans" cxnId="{6BA6890E-5A98-477F-9455-0B4161C9F84B}">
      <dgm:prSet/>
      <dgm:spPr/>
      <dgm:t>
        <a:bodyPr/>
        <a:lstStyle/>
        <a:p>
          <a:endParaRPr lang="zh-TW" altLang="en-US"/>
        </a:p>
      </dgm:t>
    </dgm:pt>
    <dgm:pt modelId="{585CAE93-38BB-44BC-B881-AA011B9991DA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處理「多播」（</a:t>
          </a:r>
          <a:r>
            <a:rPr lang="en-US" sz="1400" dirty="0" smtClean="0">
              <a:solidFill>
                <a:schemeClr val="tx1"/>
              </a:solidFill>
            </a:rPr>
            <a:t>multicasting</a:t>
          </a:r>
          <a:r>
            <a:rPr lang="zh-TW" sz="1400" dirty="0" smtClean="0">
              <a:solidFill>
                <a:schemeClr val="tx1"/>
              </a:solidFill>
            </a:rPr>
            <a:t>）</a:t>
          </a:r>
          <a:endParaRPr lang="en-US" sz="1400" dirty="0">
            <a:solidFill>
              <a:schemeClr val="tx1"/>
            </a:solidFill>
          </a:endParaRPr>
        </a:p>
      </dgm:t>
    </dgm:pt>
    <dgm:pt modelId="{0BE507EA-E0B2-4520-8AE2-C5D071F78291}" type="parTrans" cxnId="{845F8AAE-EE3D-4A93-9AE1-BDFDEFE9D307}">
      <dgm:prSet/>
      <dgm:spPr/>
      <dgm:t>
        <a:bodyPr/>
        <a:lstStyle/>
        <a:p>
          <a:endParaRPr lang="zh-TW" altLang="en-US"/>
        </a:p>
      </dgm:t>
    </dgm:pt>
    <dgm:pt modelId="{F05D6C83-5352-40F0-B3DD-96A0AD7353FD}" type="sibTrans" cxnId="{845F8AAE-EE3D-4A93-9AE1-BDFDEFE9D307}">
      <dgm:prSet/>
      <dgm:spPr/>
      <dgm:t>
        <a:bodyPr/>
        <a:lstStyle/>
        <a:p>
          <a:endParaRPr lang="zh-TW" altLang="en-US"/>
        </a:p>
      </dgm:t>
    </dgm:pt>
    <dgm:pt modelId="{E9D33B03-671A-4A88-97B5-A7E6B9603144}">
      <dgm:prSet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zh-TW" dirty="0" smtClean="0">
              <a:solidFill>
                <a:schemeClr val="tx1"/>
              </a:solidFill>
            </a:rPr>
            <a:t>其它</a:t>
          </a:r>
          <a:r>
            <a:rPr lang="en-US" dirty="0" smtClean="0">
              <a:solidFill>
                <a:schemeClr val="tx1"/>
              </a:solidFill>
            </a:rPr>
            <a:t>……</a:t>
          </a:r>
          <a:endParaRPr lang="zh-TW" dirty="0">
            <a:solidFill>
              <a:schemeClr val="tx1"/>
            </a:solidFill>
          </a:endParaRPr>
        </a:p>
      </dgm:t>
    </dgm:pt>
    <dgm:pt modelId="{054D4368-51B6-4035-A90E-6601180D1474}" type="parTrans" cxnId="{03BD78DB-6B2C-4BCD-B1F4-A0950CE9322D}">
      <dgm:prSet/>
      <dgm:spPr/>
      <dgm:t>
        <a:bodyPr/>
        <a:lstStyle/>
        <a:p>
          <a:endParaRPr lang="zh-TW" altLang="en-US"/>
        </a:p>
      </dgm:t>
    </dgm:pt>
    <dgm:pt modelId="{87C007B2-E0AF-4482-BA31-07CE28C60E37}" type="sibTrans" cxnId="{03BD78DB-6B2C-4BCD-B1F4-A0950CE9322D}">
      <dgm:prSet/>
      <dgm:spPr/>
      <dgm:t>
        <a:bodyPr/>
        <a:lstStyle/>
        <a:p>
          <a:endParaRPr lang="zh-TW" altLang="en-US"/>
        </a:p>
      </dgm:t>
    </dgm:pt>
    <dgm:pt modelId="{D3500A45-4E0C-41EC-AE37-B5F9D7EAF46A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zh-TW" altLang="en-US" sz="1400" dirty="0" smtClean="0">
              <a:solidFill>
                <a:schemeClr val="tx1"/>
              </a:solidFill>
            </a:rPr>
            <a:t>資料封包安全性的問題</a:t>
          </a:r>
          <a:endParaRPr lang="zh-TW" altLang="en-US" sz="1400" dirty="0">
            <a:solidFill>
              <a:schemeClr val="tx1"/>
            </a:solidFill>
          </a:endParaRPr>
        </a:p>
      </dgm:t>
    </dgm:pt>
    <dgm:pt modelId="{0985F7A8-D273-4575-9C94-AFDC7FE86E1C}" type="parTrans" cxnId="{4563A193-6344-46C7-9EAA-F09923C50E7E}">
      <dgm:prSet/>
      <dgm:spPr/>
      <dgm:t>
        <a:bodyPr/>
        <a:lstStyle/>
        <a:p>
          <a:endParaRPr lang="zh-TW" altLang="en-US"/>
        </a:p>
      </dgm:t>
    </dgm:pt>
    <dgm:pt modelId="{7FC5D073-7AC6-46E4-8C77-F2E1B3B03DFF}" type="sibTrans" cxnId="{4563A193-6344-46C7-9EAA-F09923C50E7E}">
      <dgm:prSet/>
      <dgm:spPr/>
      <dgm:t>
        <a:bodyPr/>
        <a:lstStyle/>
        <a:p>
          <a:endParaRPr lang="zh-TW" altLang="en-US"/>
        </a:p>
      </dgm:t>
    </dgm:pt>
    <dgm:pt modelId="{918072C2-65E0-4F4E-8CB2-249217745D8E}" type="pres">
      <dgm:prSet presAssocID="{53F18B99-65F3-4548-828B-BEBE9A27EB5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6BA8785-C356-4E0F-9BE0-7FA2B2A852B7}" type="pres">
      <dgm:prSet presAssocID="{1705E3B3-8297-4A8B-868B-68E232FCB8C4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FFBF22-A8A3-44CD-8567-816ABA370274}" type="pres">
      <dgm:prSet presAssocID="{D05327A2-2BA7-480A-B886-F6B5DD4799FC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8BB3A27D-6493-4F55-BF97-D9F8B80FE9CC}" type="pres">
      <dgm:prSet presAssocID="{882FFA29-F323-4DF8-BF6B-4AB91B3FE45F}" presName="middleNode" presStyleCnt="0"/>
      <dgm:spPr/>
    </dgm:pt>
    <dgm:pt modelId="{A1C8FB3F-4695-47C2-ADBD-620B9DDCC475}" type="pres">
      <dgm:prSet presAssocID="{882FFA29-F323-4DF8-BF6B-4AB91B3FE45F}" presName="padding" presStyleLbl="node1" presStyleIdx="0" presStyleCnt="6"/>
      <dgm:spPr/>
    </dgm:pt>
    <dgm:pt modelId="{2D685030-DA5B-4873-806E-079DA2B5BF3A}" type="pres">
      <dgm:prSet presAssocID="{882FFA29-F323-4DF8-BF6B-4AB91B3FE45F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E69FAE-EB1B-49B7-AE26-742353F87236}" type="pres">
      <dgm:prSet presAssocID="{33A18F75-C703-4FE4-B1D4-BD1668635409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ACA24503-0799-47CA-85A6-7E39A3782EAC}" type="pres">
      <dgm:prSet presAssocID="{D9B5703E-02EC-4189-91EA-AED74C3D6B74}" presName="middleNode" presStyleCnt="0"/>
      <dgm:spPr/>
    </dgm:pt>
    <dgm:pt modelId="{1D0C8B56-C682-4549-B611-9BCE1FB2EF2B}" type="pres">
      <dgm:prSet presAssocID="{D9B5703E-02EC-4189-91EA-AED74C3D6B74}" presName="padding" presStyleLbl="node1" presStyleIdx="1" presStyleCnt="6"/>
      <dgm:spPr/>
    </dgm:pt>
    <dgm:pt modelId="{00A603DC-1952-4952-B94A-DE9895D83CAE}" type="pres">
      <dgm:prSet presAssocID="{D9B5703E-02EC-4189-91EA-AED74C3D6B74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D5AA1E-DA3B-4A06-A210-18D1F52A08D2}" type="pres">
      <dgm:prSet presAssocID="{653DE449-3BB0-4AC4-BECC-65D459EA150C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AC638E53-EF6A-4130-BE6A-D3D02E495187}" type="pres">
      <dgm:prSet presAssocID="{D3500A45-4E0C-41EC-AE37-B5F9D7EAF46A}" presName="middleNode" presStyleCnt="0"/>
      <dgm:spPr/>
    </dgm:pt>
    <dgm:pt modelId="{6D2387C4-DA6F-4FE7-88A9-1F6AE8B5A62D}" type="pres">
      <dgm:prSet presAssocID="{D3500A45-4E0C-41EC-AE37-B5F9D7EAF46A}" presName="padding" presStyleLbl="node1" presStyleIdx="2" presStyleCnt="6"/>
      <dgm:spPr/>
    </dgm:pt>
    <dgm:pt modelId="{8D74FB41-AB52-486D-819B-7FB42FE382CF}" type="pres">
      <dgm:prSet presAssocID="{D3500A45-4E0C-41EC-AE37-B5F9D7EAF46A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16130E-5C48-4F18-B978-F5E442DD1328}" type="pres">
      <dgm:prSet presAssocID="{7FC5D073-7AC6-46E4-8C77-F2E1B3B03DFF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705C2CFC-E53D-4ED0-BB22-ADD5B694A295}" type="pres">
      <dgm:prSet presAssocID="{585CAE93-38BB-44BC-B881-AA011B9991DA}" presName="middleNode" presStyleCnt="0"/>
      <dgm:spPr/>
    </dgm:pt>
    <dgm:pt modelId="{1926BCE8-92B0-4BB8-BB28-B7A55F5C43BB}" type="pres">
      <dgm:prSet presAssocID="{585CAE93-38BB-44BC-B881-AA011B9991DA}" presName="padding" presStyleLbl="node1" presStyleIdx="3" presStyleCnt="6"/>
      <dgm:spPr/>
    </dgm:pt>
    <dgm:pt modelId="{F51FAD4D-56DA-4C25-9BE2-D6D63E815FC2}" type="pres">
      <dgm:prSet presAssocID="{585CAE93-38BB-44BC-B881-AA011B9991DA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B888D9-259F-4311-8301-457E219E1DFB}" type="pres">
      <dgm:prSet presAssocID="{F05D6C83-5352-40F0-B3DD-96A0AD7353FD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A57F5C2-FEC0-4081-B303-A37F58CB7ACA}" type="pres">
      <dgm:prSet presAssocID="{E9D33B03-671A-4A88-97B5-A7E6B9603144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909A506-80C5-4DAA-9F37-61FC461D3813}" srcId="{53F18B99-65F3-4548-828B-BEBE9A27EB5F}" destId="{1705E3B3-8297-4A8B-868B-68E232FCB8C4}" srcOrd="0" destOrd="0" parTransId="{FD19F506-203E-4681-AA4F-05C6E1EA6239}" sibTransId="{D05327A2-2BA7-480A-B886-F6B5DD4799FC}"/>
    <dgm:cxn modelId="{845F8AAE-EE3D-4A93-9AE1-BDFDEFE9D307}" srcId="{53F18B99-65F3-4548-828B-BEBE9A27EB5F}" destId="{585CAE93-38BB-44BC-B881-AA011B9991DA}" srcOrd="4" destOrd="0" parTransId="{0BE507EA-E0B2-4520-8AE2-C5D071F78291}" sibTransId="{F05D6C83-5352-40F0-B3DD-96A0AD7353FD}"/>
    <dgm:cxn modelId="{AF8832A4-87D4-4AD6-BEA6-B8AEE6DB3ED4}" type="presOf" srcId="{F05D6C83-5352-40F0-B3DD-96A0AD7353FD}" destId="{81B888D9-259F-4311-8301-457E219E1DFB}" srcOrd="0" destOrd="0" presId="urn:microsoft.com/office/officeart/2005/8/layout/bProcess2"/>
    <dgm:cxn modelId="{4563A193-6344-46C7-9EAA-F09923C50E7E}" srcId="{53F18B99-65F3-4548-828B-BEBE9A27EB5F}" destId="{D3500A45-4E0C-41EC-AE37-B5F9D7EAF46A}" srcOrd="3" destOrd="0" parTransId="{0985F7A8-D273-4575-9C94-AFDC7FE86E1C}" sibTransId="{7FC5D073-7AC6-46E4-8C77-F2E1B3B03DFF}"/>
    <dgm:cxn modelId="{52ED2465-6C8D-49BD-BB88-6E7F77E6079C}" type="presOf" srcId="{D3500A45-4E0C-41EC-AE37-B5F9D7EAF46A}" destId="{8D74FB41-AB52-486D-819B-7FB42FE382CF}" srcOrd="0" destOrd="0" presId="urn:microsoft.com/office/officeart/2005/8/layout/bProcess2"/>
    <dgm:cxn modelId="{0546812F-2BED-489E-BCEE-301BF40CAA3C}" type="presOf" srcId="{53F18B99-65F3-4548-828B-BEBE9A27EB5F}" destId="{918072C2-65E0-4F4E-8CB2-249217745D8E}" srcOrd="0" destOrd="0" presId="urn:microsoft.com/office/officeart/2005/8/layout/bProcess2"/>
    <dgm:cxn modelId="{F8938B2F-161B-4B2F-BF21-CD30DDEB5BEA}" srcId="{53F18B99-65F3-4548-828B-BEBE9A27EB5F}" destId="{882FFA29-F323-4DF8-BF6B-4AB91B3FE45F}" srcOrd="1" destOrd="0" parTransId="{3F847C63-D95D-4F6D-B35A-E5E378D805C2}" sibTransId="{33A18F75-C703-4FE4-B1D4-BD1668635409}"/>
    <dgm:cxn modelId="{6BA6890E-5A98-477F-9455-0B4161C9F84B}" srcId="{53F18B99-65F3-4548-828B-BEBE9A27EB5F}" destId="{D9B5703E-02EC-4189-91EA-AED74C3D6B74}" srcOrd="2" destOrd="0" parTransId="{3BD87DEB-0CFE-4765-B3FE-0A9E7183CFBC}" sibTransId="{653DE449-3BB0-4AC4-BECC-65D459EA150C}"/>
    <dgm:cxn modelId="{03A3461C-CBA3-42BB-AC5E-42BA51422E79}" type="presOf" srcId="{D9B5703E-02EC-4189-91EA-AED74C3D6B74}" destId="{00A603DC-1952-4952-B94A-DE9895D83CAE}" srcOrd="0" destOrd="0" presId="urn:microsoft.com/office/officeart/2005/8/layout/bProcess2"/>
    <dgm:cxn modelId="{A57ED882-E769-4CD5-BC8D-364C43922168}" type="presOf" srcId="{33A18F75-C703-4FE4-B1D4-BD1668635409}" destId="{4DE69FAE-EB1B-49B7-AE26-742353F87236}" srcOrd="0" destOrd="0" presId="urn:microsoft.com/office/officeart/2005/8/layout/bProcess2"/>
    <dgm:cxn modelId="{E2B878DE-8703-4E88-924C-7BFBE3DF0EF7}" type="presOf" srcId="{653DE449-3BB0-4AC4-BECC-65D459EA150C}" destId="{36D5AA1E-DA3B-4A06-A210-18D1F52A08D2}" srcOrd="0" destOrd="0" presId="urn:microsoft.com/office/officeart/2005/8/layout/bProcess2"/>
    <dgm:cxn modelId="{3803A95F-93F3-487D-A742-6A24440C6BF0}" type="presOf" srcId="{882FFA29-F323-4DF8-BF6B-4AB91B3FE45F}" destId="{2D685030-DA5B-4873-806E-079DA2B5BF3A}" srcOrd="0" destOrd="0" presId="urn:microsoft.com/office/officeart/2005/8/layout/bProcess2"/>
    <dgm:cxn modelId="{F997C1FD-0FD4-4AA9-8257-F0A793337E99}" type="presOf" srcId="{1705E3B3-8297-4A8B-868B-68E232FCB8C4}" destId="{C6BA8785-C356-4E0F-9BE0-7FA2B2A852B7}" srcOrd="0" destOrd="0" presId="urn:microsoft.com/office/officeart/2005/8/layout/bProcess2"/>
    <dgm:cxn modelId="{52C2D37E-EB9A-4D69-BE5E-ED4DE0F7643D}" type="presOf" srcId="{585CAE93-38BB-44BC-B881-AA011B9991DA}" destId="{F51FAD4D-56DA-4C25-9BE2-D6D63E815FC2}" srcOrd="0" destOrd="0" presId="urn:microsoft.com/office/officeart/2005/8/layout/bProcess2"/>
    <dgm:cxn modelId="{9BBBDAF6-0428-4A94-A1A0-7E907BEDFA3C}" type="presOf" srcId="{7FC5D073-7AC6-46E4-8C77-F2E1B3B03DFF}" destId="{7D16130E-5C48-4F18-B978-F5E442DD1328}" srcOrd="0" destOrd="0" presId="urn:microsoft.com/office/officeart/2005/8/layout/bProcess2"/>
    <dgm:cxn modelId="{03BD78DB-6B2C-4BCD-B1F4-A0950CE9322D}" srcId="{53F18B99-65F3-4548-828B-BEBE9A27EB5F}" destId="{E9D33B03-671A-4A88-97B5-A7E6B9603144}" srcOrd="5" destOrd="0" parTransId="{054D4368-51B6-4035-A90E-6601180D1474}" sibTransId="{87C007B2-E0AF-4482-BA31-07CE28C60E37}"/>
    <dgm:cxn modelId="{35C23391-8860-4667-AC64-7F3BEECCFDDE}" type="presOf" srcId="{E9D33B03-671A-4A88-97B5-A7E6B9603144}" destId="{2A57F5C2-FEC0-4081-B303-A37F58CB7ACA}" srcOrd="0" destOrd="0" presId="urn:microsoft.com/office/officeart/2005/8/layout/bProcess2"/>
    <dgm:cxn modelId="{F794DF56-6B02-49EA-86BC-68B278DD8C02}" type="presOf" srcId="{D05327A2-2BA7-480A-B886-F6B5DD4799FC}" destId="{B8FFBF22-A8A3-44CD-8567-816ABA370274}" srcOrd="0" destOrd="0" presId="urn:microsoft.com/office/officeart/2005/8/layout/bProcess2"/>
    <dgm:cxn modelId="{30339F7D-FE03-4AEB-90C0-DA5C5814681F}" type="presParOf" srcId="{918072C2-65E0-4F4E-8CB2-249217745D8E}" destId="{C6BA8785-C356-4E0F-9BE0-7FA2B2A852B7}" srcOrd="0" destOrd="0" presId="urn:microsoft.com/office/officeart/2005/8/layout/bProcess2"/>
    <dgm:cxn modelId="{FA12BDFB-E182-4B9E-896E-0FCC1E25B37F}" type="presParOf" srcId="{918072C2-65E0-4F4E-8CB2-249217745D8E}" destId="{B8FFBF22-A8A3-44CD-8567-816ABA370274}" srcOrd="1" destOrd="0" presId="urn:microsoft.com/office/officeart/2005/8/layout/bProcess2"/>
    <dgm:cxn modelId="{F07FB65F-1400-4206-91AF-1300ACF44422}" type="presParOf" srcId="{918072C2-65E0-4F4E-8CB2-249217745D8E}" destId="{8BB3A27D-6493-4F55-BF97-D9F8B80FE9CC}" srcOrd="2" destOrd="0" presId="urn:microsoft.com/office/officeart/2005/8/layout/bProcess2"/>
    <dgm:cxn modelId="{34D09FF4-75A6-484E-AA01-6D6517455212}" type="presParOf" srcId="{8BB3A27D-6493-4F55-BF97-D9F8B80FE9CC}" destId="{A1C8FB3F-4695-47C2-ADBD-620B9DDCC475}" srcOrd="0" destOrd="0" presId="urn:microsoft.com/office/officeart/2005/8/layout/bProcess2"/>
    <dgm:cxn modelId="{E5ABCBE0-0FE4-47E2-8167-5DF8A93B7C92}" type="presParOf" srcId="{8BB3A27D-6493-4F55-BF97-D9F8B80FE9CC}" destId="{2D685030-DA5B-4873-806E-079DA2B5BF3A}" srcOrd="1" destOrd="0" presId="urn:microsoft.com/office/officeart/2005/8/layout/bProcess2"/>
    <dgm:cxn modelId="{D55E0C06-482A-443D-A46C-8D6AA5E9A40D}" type="presParOf" srcId="{918072C2-65E0-4F4E-8CB2-249217745D8E}" destId="{4DE69FAE-EB1B-49B7-AE26-742353F87236}" srcOrd="3" destOrd="0" presId="urn:microsoft.com/office/officeart/2005/8/layout/bProcess2"/>
    <dgm:cxn modelId="{34364390-68FD-46CB-BC1C-3FC1AD97CCE2}" type="presParOf" srcId="{918072C2-65E0-4F4E-8CB2-249217745D8E}" destId="{ACA24503-0799-47CA-85A6-7E39A3782EAC}" srcOrd="4" destOrd="0" presId="urn:microsoft.com/office/officeart/2005/8/layout/bProcess2"/>
    <dgm:cxn modelId="{8E9BC829-6423-4AC1-93F4-70AF74A4C1E9}" type="presParOf" srcId="{ACA24503-0799-47CA-85A6-7E39A3782EAC}" destId="{1D0C8B56-C682-4549-B611-9BCE1FB2EF2B}" srcOrd="0" destOrd="0" presId="urn:microsoft.com/office/officeart/2005/8/layout/bProcess2"/>
    <dgm:cxn modelId="{62E154C9-BAC3-4093-90F4-D9DE00C1B476}" type="presParOf" srcId="{ACA24503-0799-47CA-85A6-7E39A3782EAC}" destId="{00A603DC-1952-4952-B94A-DE9895D83CAE}" srcOrd="1" destOrd="0" presId="urn:microsoft.com/office/officeart/2005/8/layout/bProcess2"/>
    <dgm:cxn modelId="{8681C520-922D-4F3B-97E8-397334EBB108}" type="presParOf" srcId="{918072C2-65E0-4F4E-8CB2-249217745D8E}" destId="{36D5AA1E-DA3B-4A06-A210-18D1F52A08D2}" srcOrd="5" destOrd="0" presId="urn:microsoft.com/office/officeart/2005/8/layout/bProcess2"/>
    <dgm:cxn modelId="{3DEAF905-B0A0-4990-BB75-D4D764EC6316}" type="presParOf" srcId="{918072C2-65E0-4F4E-8CB2-249217745D8E}" destId="{AC638E53-EF6A-4130-BE6A-D3D02E495187}" srcOrd="6" destOrd="0" presId="urn:microsoft.com/office/officeart/2005/8/layout/bProcess2"/>
    <dgm:cxn modelId="{A0AC9640-8C6D-4DC5-BB81-696E4FF72398}" type="presParOf" srcId="{AC638E53-EF6A-4130-BE6A-D3D02E495187}" destId="{6D2387C4-DA6F-4FE7-88A9-1F6AE8B5A62D}" srcOrd="0" destOrd="0" presId="urn:microsoft.com/office/officeart/2005/8/layout/bProcess2"/>
    <dgm:cxn modelId="{9A62E4D4-F297-4863-9AB2-1719BF496408}" type="presParOf" srcId="{AC638E53-EF6A-4130-BE6A-D3D02E495187}" destId="{8D74FB41-AB52-486D-819B-7FB42FE382CF}" srcOrd="1" destOrd="0" presId="urn:microsoft.com/office/officeart/2005/8/layout/bProcess2"/>
    <dgm:cxn modelId="{6E818667-8D42-4B0C-876F-1A7B244C1DE8}" type="presParOf" srcId="{918072C2-65E0-4F4E-8CB2-249217745D8E}" destId="{7D16130E-5C48-4F18-B978-F5E442DD1328}" srcOrd="7" destOrd="0" presId="urn:microsoft.com/office/officeart/2005/8/layout/bProcess2"/>
    <dgm:cxn modelId="{F3229890-DA0A-4150-8821-CA15DE6EE40B}" type="presParOf" srcId="{918072C2-65E0-4F4E-8CB2-249217745D8E}" destId="{705C2CFC-E53D-4ED0-BB22-ADD5B694A295}" srcOrd="8" destOrd="0" presId="urn:microsoft.com/office/officeart/2005/8/layout/bProcess2"/>
    <dgm:cxn modelId="{8C598F44-E50B-40A8-9F3A-9AE2A54395FC}" type="presParOf" srcId="{705C2CFC-E53D-4ED0-BB22-ADD5B694A295}" destId="{1926BCE8-92B0-4BB8-BB28-B7A55F5C43BB}" srcOrd="0" destOrd="0" presId="urn:microsoft.com/office/officeart/2005/8/layout/bProcess2"/>
    <dgm:cxn modelId="{E0F4FBCB-C704-402D-B0E5-5655C4A23CA8}" type="presParOf" srcId="{705C2CFC-E53D-4ED0-BB22-ADD5B694A295}" destId="{F51FAD4D-56DA-4C25-9BE2-D6D63E815FC2}" srcOrd="1" destOrd="0" presId="urn:microsoft.com/office/officeart/2005/8/layout/bProcess2"/>
    <dgm:cxn modelId="{06DB342E-DFF1-43A1-B78A-A3B471C3FF1B}" type="presParOf" srcId="{918072C2-65E0-4F4E-8CB2-249217745D8E}" destId="{81B888D9-259F-4311-8301-457E219E1DFB}" srcOrd="9" destOrd="0" presId="urn:microsoft.com/office/officeart/2005/8/layout/bProcess2"/>
    <dgm:cxn modelId="{EEDB9BF7-0E70-4CE4-AE8A-35F0B92DEF96}" type="presParOf" srcId="{918072C2-65E0-4F4E-8CB2-249217745D8E}" destId="{2A57F5C2-FEC0-4081-B303-A37F58CB7ACA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50DC0-8E79-42E9-88A5-15C4766C82F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E92D9F82-0F03-44A2-9DFB-FEE5A2B70DDD}">
      <dgm:prSet custT="1"/>
      <dgm:spPr/>
      <dgm:t>
        <a:bodyPr/>
        <a:lstStyle/>
        <a:p>
          <a:pPr rtl="0"/>
          <a:r>
            <a:rPr lang="en-US" sz="1600" dirty="0" smtClean="0"/>
            <a:t>(1) </a:t>
          </a:r>
          <a:r>
            <a:rPr lang="zh-TW" sz="1600" dirty="0" smtClean="0"/>
            <a:t>電子出版</a:t>
          </a:r>
          <a:endParaRPr lang="en-US" sz="1600" dirty="0"/>
        </a:p>
      </dgm:t>
    </dgm:pt>
    <dgm:pt modelId="{B5616146-C65C-484A-9F91-BDFD8EF927A2}" type="parTrans" cxnId="{9A955103-5EBC-4200-9509-A7970F66ED01}">
      <dgm:prSet/>
      <dgm:spPr/>
      <dgm:t>
        <a:bodyPr/>
        <a:lstStyle/>
        <a:p>
          <a:endParaRPr lang="zh-TW" altLang="en-US" sz="1200"/>
        </a:p>
      </dgm:t>
    </dgm:pt>
    <dgm:pt modelId="{21DCCF6A-A7A1-4530-AAD3-80F7A8E69BF2}" type="sibTrans" cxnId="{9A955103-5EBC-4200-9509-A7970F66ED01}">
      <dgm:prSet/>
      <dgm:spPr/>
      <dgm:t>
        <a:bodyPr/>
        <a:lstStyle/>
        <a:p>
          <a:endParaRPr lang="zh-TW" altLang="en-US" sz="1200"/>
        </a:p>
      </dgm:t>
    </dgm:pt>
    <dgm:pt modelId="{E0539F6D-0E7A-4070-8448-026849EB0FF1}">
      <dgm:prSet custT="1"/>
      <dgm:spPr/>
      <dgm:t>
        <a:bodyPr/>
        <a:lstStyle/>
        <a:p>
          <a:pPr rtl="0"/>
          <a:r>
            <a:rPr lang="en-US" sz="1600" dirty="0" smtClean="0"/>
            <a:t>(2) </a:t>
          </a:r>
          <a:r>
            <a:rPr lang="zh-TW" sz="1600" dirty="0" smtClean="0"/>
            <a:t>電子商務</a:t>
          </a:r>
          <a:endParaRPr lang="en-US" sz="1600" dirty="0"/>
        </a:p>
      </dgm:t>
    </dgm:pt>
    <dgm:pt modelId="{29E36C29-31D8-4998-933A-1511A28EF3AC}" type="parTrans" cxnId="{D0AF12A8-D9B2-4F3A-9283-8BD268A1C028}">
      <dgm:prSet/>
      <dgm:spPr/>
      <dgm:t>
        <a:bodyPr/>
        <a:lstStyle/>
        <a:p>
          <a:endParaRPr lang="zh-TW" altLang="en-US" sz="1200"/>
        </a:p>
      </dgm:t>
    </dgm:pt>
    <dgm:pt modelId="{C33AEDE8-98FA-471E-B60E-0D9281C69DF0}" type="sibTrans" cxnId="{D0AF12A8-D9B2-4F3A-9283-8BD268A1C028}">
      <dgm:prSet/>
      <dgm:spPr/>
      <dgm:t>
        <a:bodyPr/>
        <a:lstStyle/>
        <a:p>
          <a:endParaRPr lang="zh-TW" altLang="en-US" sz="1200"/>
        </a:p>
      </dgm:t>
    </dgm:pt>
    <dgm:pt modelId="{167A97A5-9F29-44FD-99D2-C3335FEE0D5E}">
      <dgm:prSet custT="1"/>
      <dgm:spPr/>
      <dgm:t>
        <a:bodyPr/>
        <a:lstStyle/>
        <a:p>
          <a:pPr rtl="0"/>
          <a:r>
            <a:rPr lang="en-US" sz="1600" dirty="0" smtClean="0"/>
            <a:t>(3) </a:t>
          </a:r>
          <a:r>
            <a:rPr lang="zh-TW" sz="1600" dirty="0" smtClean="0"/>
            <a:t>電子企業</a:t>
          </a:r>
          <a:endParaRPr lang="en-US" sz="1600" dirty="0"/>
        </a:p>
      </dgm:t>
    </dgm:pt>
    <dgm:pt modelId="{3A2419F0-8B7F-4C66-AF6F-6BA69BC1E5FC}" type="parTrans" cxnId="{113A8CCD-1446-4F1B-86E5-42AD7788914D}">
      <dgm:prSet/>
      <dgm:spPr/>
      <dgm:t>
        <a:bodyPr/>
        <a:lstStyle/>
        <a:p>
          <a:endParaRPr lang="zh-TW" altLang="en-US" sz="1200"/>
        </a:p>
      </dgm:t>
    </dgm:pt>
    <dgm:pt modelId="{A043CD70-15C6-409B-86F9-FDBE657FB49F}" type="sibTrans" cxnId="{113A8CCD-1446-4F1B-86E5-42AD7788914D}">
      <dgm:prSet/>
      <dgm:spPr/>
      <dgm:t>
        <a:bodyPr/>
        <a:lstStyle/>
        <a:p>
          <a:endParaRPr lang="zh-TW" altLang="en-US" sz="1200"/>
        </a:p>
      </dgm:t>
    </dgm:pt>
    <dgm:pt modelId="{89375D94-3FEB-4D18-8ADD-67380FE0A8E9}">
      <dgm:prSet custT="1"/>
      <dgm:spPr/>
      <dgm:t>
        <a:bodyPr/>
        <a:lstStyle/>
        <a:p>
          <a:pPr rtl="0"/>
          <a:r>
            <a:rPr lang="en-US" sz="1600" dirty="0" smtClean="0"/>
            <a:t>(4) </a:t>
          </a:r>
          <a:r>
            <a:rPr lang="zh-TW" sz="1600" dirty="0" smtClean="0"/>
            <a:t>行動商務</a:t>
          </a:r>
          <a:endParaRPr lang="en-US" sz="1600" dirty="0"/>
        </a:p>
      </dgm:t>
    </dgm:pt>
    <dgm:pt modelId="{689C8325-3047-4741-9022-0E5C07086459}" type="parTrans" cxnId="{D688453F-83A3-473B-9EE3-0E6675B23D45}">
      <dgm:prSet/>
      <dgm:spPr/>
      <dgm:t>
        <a:bodyPr/>
        <a:lstStyle/>
        <a:p>
          <a:endParaRPr lang="zh-TW" altLang="en-US" sz="1200"/>
        </a:p>
      </dgm:t>
    </dgm:pt>
    <dgm:pt modelId="{E9AC54A5-3DBD-4660-9BAD-E7B7698BF017}" type="sibTrans" cxnId="{D688453F-83A3-473B-9EE3-0E6675B23D45}">
      <dgm:prSet/>
      <dgm:spPr/>
      <dgm:t>
        <a:bodyPr/>
        <a:lstStyle/>
        <a:p>
          <a:endParaRPr lang="zh-TW" altLang="en-US" sz="1200"/>
        </a:p>
      </dgm:t>
    </dgm:pt>
    <dgm:pt modelId="{F382B1B5-F963-46F3-A5A0-8643683F611A}">
      <dgm:prSet custT="1"/>
      <dgm:spPr/>
      <dgm:t>
        <a:bodyPr/>
        <a:lstStyle/>
        <a:p>
          <a:pPr rtl="0"/>
          <a:r>
            <a:rPr lang="en-US" sz="1600" dirty="0" smtClean="0"/>
            <a:t>(5) </a:t>
          </a:r>
          <a:r>
            <a:rPr lang="zh-TW" sz="1600" dirty="0" smtClean="0"/>
            <a:t>普及商務或物聯網</a:t>
          </a:r>
          <a:endParaRPr lang="en-US" sz="1600" dirty="0"/>
        </a:p>
      </dgm:t>
    </dgm:pt>
    <dgm:pt modelId="{290C34B6-5F37-4ACE-AC1E-8F373039FC0C}" type="parTrans" cxnId="{E7A54464-93E7-41C5-A701-E07CA0CD19C2}">
      <dgm:prSet/>
      <dgm:spPr/>
      <dgm:t>
        <a:bodyPr/>
        <a:lstStyle/>
        <a:p>
          <a:endParaRPr lang="zh-TW" altLang="en-US" sz="1200"/>
        </a:p>
      </dgm:t>
    </dgm:pt>
    <dgm:pt modelId="{E73FB954-F4BD-4083-8705-A4538F438630}" type="sibTrans" cxnId="{E7A54464-93E7-41C5-A701-E07CA0CD19C2}">
      <dgm:prSet/>
      <dgm:spPr/>
      <dgm:t>
        <a:bodyPr/>
        <a:lstStyle/>
        <a:p>
          <a:endParaRPr lang="zh-TW" altLang="en-US" sz="1200"/>
        </a:p>
      </dgm:t>
    </dgm:pt>
    <dgm:pt modelId="{B2C08443-B997-46A7-9F6F-0F19360A6F91}">
      <dgm:prSet/>
      <dgm:spPr/>
      <dgm:t>
        <a:bodyPr/>
        <a:lstStyle/>
        <a:p>
          <a:pPr rtl="0"/>
          <a:r>
            <a:rPr lang="en-US" sz="1200" dirty="0" smtClean="0"/>
            <a:t>(6) </a:t>
          </a:r>
          <a:r>
            <a:rPr lang="zh-TW" sz="1200" dirty="0" smtClean="0"/>
            <a:t>平台商務服務</a:t>
          </a:r>
          <a:endParaRPr lang="zh-TW" sz="1200" dirty="0"/>
        </a:p>
      </dgm:t>
    </dgm:pt>
    <dgm:pt modelId="{31A4EDAB-71EF-4DFE-9259-3C1B7271643D}" type="parTrans" cxnId="{78576216-9288-4DD6-9A4B-0D41BE428FFC}">
      <dgm:prSet/>
      <dgm:spPr/>
      <dgm:t>
        <a:bodyPr/>
        <a:lstStyle/>
        <a:p>
          <a:endParaRPr lang="zh-TW" altLang="en-US" sz="1200"/>
        </a:p>
      </dgm:t>
    </dgm:pt>
    <dgm:pt modelId="{1E4C5E05-ED56-41AA-B10C-F46A1C8F088D}" type="sibTrans" cxnId="{78576216-9288-4DD6-9A4B-0D41BE428FFC}">
      <dgm:prSet/>
      <dgm:spPr/>
      <dgm:t>
        <a:bodyPr/>
        <a:lstStyle/>
        <a:p>
          <a:endParaRPr lang="zh-TW" altLang="en-US" sz="1200"/>
        </a:p>
      </dgm:t>
    </dgm:pt>
    <dgm:pt modelId="{73731AA4-39D6-4DDD-8A01-B8878A0AAF89}" type="pres">
      <dgm:prSet presAssocID="{A2C50DC0-8E79-42E9-88A5-15C4766C82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232063E-D244-4629-9642-8DD3C009026C}" type="pres">
      <dgm:prSet presAssocID="{E92D9F82-0F03-44A2-9DFB-FEE5A2B70DD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77A2DC-069C-446E-8C89-9672EF5126DC}" type="pres">
      <dgm:prSet presAssocID="{21DCCF6A-A7A1-4530-AAD3-80F7A8E69BF2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4D1BBFF7-D70A-4CFA-82E1-693AD0536E97}" type="pres">
      <dgm:prSet presAssocID="{21DCCF6A-A7A1-4530-AAD3-80F7A8E69BF2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1616DD1C-ABD2-4E51-9C44-861B921D2E24}" type="pres">
      <dgm:prSet presAssocID="{E0539F6D-0E7A-4070-8448-026849EB0F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9EE0EC-3D5E-4A33-BDFE-7A040FA5B620}" type="pres">
      <dgm:prSet presAssocID="{C33AEDE8-98FA-471E-B60E-0D9281C69DF0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C9D9A8C8-3407-4B7F-8D94-F4AB0F2C8A41}" type="pres">
      <dgm:prSet presAssocID="{C33AEDE8-98FA-471E-B60E-0D9281C69DF0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B4DA394E-F33B-4A5A-B2C5-B59C6CF4F016}" type="pres">
      <dgm:prSet presAssocID="{167A97A5-9F29-44FD-99D2-C3335FEE0D5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BE994F-2145-422E-80F9-DF50D5B66423}" type="pres">
      <dgm:prSet presAssocID="{A043CD70-15C6-409B-86F9-FDBE657FB49F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AF4C6F6D-8BE0-46F0-BA2F-09425E983888}" type="pres">
      <dgm:prSet presAssocID="{A043CD70-15C6-409B-86F9-FDBE657FB49F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6E485F57-DF75-4B53-9EA9-5914BF8EEE90}" type="pres">
      <dgm:prSet presAssocID="{89375D94-3FEB-4D18-8ADD-67380FE0A8E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71E25-718E-4F3E-9D7C-E8387691BDF8}" type="pres">
      <dgm:prSet presAssocID="{E9AC54A5-3DBD-4660-9BAD-E7B7698BF017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D764CF44-128F-4924-B43A-0AFDB5FAD061}" type="pres">
      <dgm:prSet presAssocID="{E9AC54A5-3DBD-4660-9BAD-E7B7698BF017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E93E09D1-2BAD-47ED-BC3D-684AB8C59C30}" type="pres">
      <dgm:prSet presAssocID="{F382B1B5-F963-46F3-A5A0-8643683F611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353525-7661-4E1B-ACBB-85F6A7F4F260}" type="pres">
      <dgm:prSet presAssocID="{E73FB954-F4BD-4083-8705-A4538F438630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DF308B62-7010-46C6-B70C-B673A4C28139}" type="pres">
      <dgm:prSet presAssocID="{E73FB954-F4BD-4083-8705-A4538F438630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25AD3830-B5DC-4658-990A-DD7DB9161A5D}" type="pres">
      <dgm:prSet presAssocID="{B2C08443-B997-46A7-9F6F-0F19360A6F9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FA71902-98CA-4122-BD5A-6D7F69B58426}" type="presOf" srcId="{C33AEDE8-98FA-471E-B60E-0D9281C69DF0}" destId="{7D9EE0EC-3D5E-4A33-BDFE-7A040FA5B620}" srcOrd="0" destOrd="0" presId="urn:microsoft.com/office/officeart/2005/8/layout/process5"/>
    <dgm:cxn modelId="{4B0A8EED-2738-4D75-8148-8BE6917E1AC5}" type="presOf" srcId="{89375D94-3FEB-4D18-8ADD-67380FE0A8E9}" destId="{6E485F57-DF75-4B53-9EA9-5914BF8EEE90}" srcOrd="0" destOrd="0" presId="urn:microsoft.com/office/officeart/2005/8/layout/process5"/>
    <dgm:cxn modelId="{A6DE97AA-0725-414D-8472-19C8D12FBDA6}" type="presOf" srcId="{E73FB954-F4BD-4083-8705-A4538F438630}" destId="{F2353525-7661-4E1B-ACBB-85F6A7F4F260}" srcOrd="0" destOrd="0" presId="urn:microsoft.com/office/officeart/2005/8/layout/process5"/>
    <dgm:cxn modelId="{113A8CCD-1446-4F1B-86E5-42AD7788914D}" srcId="{A2C50DC0-8E79-42E9-88A5-15C4766C82F9}" destId="{167A97A5-9F29-44FD-99D2-C3335FEE0D5E}" srcOrd="2" destOrd="0" parTransId="{3A2419F0-8B7F-4C66-AF6F-6BA69BC1E5FC}" sibTransId="{A043CD70-15C6-409B-86F9-FDBE657FB49F}"/>
    <dgm:cxn modelId="{3F731BBD-147A-4E98-9503-ED7D78821887}" type="presOf" srcId="{A043CD70-15C6-409B-86F9-FDBE657FB49F}" destId="{AF4C6F6D-8BE0-46F0-BA2F-09425E983888}" srcOrd="1" destOrd="0" presId="urn:microsoft.com/office/officeart/2005/8/layout/process5"/>
    <dgm:cxn modelId="{6563F7AC-E14A-4E1E-918A-56A0E8D3AD71}" type="presOf" srcId="{F382B1B5-F963-46F3-A5A0-8643683F611A}" destId="{E93E09D1-2BAD-47ED-BC3D-684AB8C59C30}" srcOrd="0" destOrd="0" presId="urn:microsoft.com/office/officeart/2005/8/layout/process5"/>
    <dgm:cxn modelId="{25939B3F-76CB-475C-B242-AF6DFE7BA926}" type="presOf" srcId="{E0539F6D-0E7A-4070-8448-026849EB0FF1}" destId="{1616DD1C-ABD2-4E51-9C44-861B921D2E24}" srcOrd="0" destOrd="0" presId="urn:microsoft.com/office/officeart/2005/8/layout/process5"/>
    <dgm:cxn modelId="{23321824-286E-43FC-81D5-0BA4A8ECE20C}" type="presOf" srcId="{167A97A5-9F29-44FD-99D2-C3335FEE0D5E}" destId="{B4DA394E-F33B-4A5A-B2C5-B59C6CF4F016}" srcOrd="0" destOrd="0" presId="urn:microsoft.com/office/officeart/2005/8/layout/process5"/>
    <dgm:cxn modelId="{9A955103-5EBC-4200-9509-A7970F66ED01}" srcId="{A2C50DC0-8E79-42E9-88A5-15C4766C82F9}" destId="{E92D9F82-0F03-44A2-9DFB-FEE5A2B70DDD}" srcOrd="0" destOrd="0" parTransId="{B5616146-C65C-484A-9F91-BDFD8EF927A2}" sibTransId="{21DCCF6A-A7A1-4530-AAD3-80F7A8E69BF2}"/>
    <dgm:cxn modelId="{78576216-9288-4DD6-9A4B-0D41BE428FFC}" srcId="{A2C50DC0-8E79-42E9-88A5-15C4766C82F9}" destId="{B2C08443-B997-46A7-9F6F-0F19360A6F91}" srcOrd="5" destOrd="0" parTransId="{31A4EDAB-71EF-4DFE-9259-3C1B7271643D}" sibTransId="{1E4C5E05-ED56-41AA-B10C-F46A1C8F088D}"/>
    <dgm:cxn modelId="{D0AF12A8-D9B2-4F3A-9283-8BD268A1C028}" srcId="{A2C50DC0-8E79-42E9-88A5-15C4766C82F9}" destId="{E0539F6D-0E7A-4070-8448-026849EB0FF1}" srcOrd="1" destOrd="0" parTransId="{29E36C29-31D8-4998-933A-1511A28EF3AC}" sibTransId="{C33AEDE8-98FA-471E-B60E-0D9281C69DF0}"/>
    <dgm:cxn modelId="{D688453F-83A3-473B-9EE3-0E6675B23D45}" srcId="{A2C50DC0-8E79-42E9-88A5-15C4766C82F9}" destId="{89375D94-3FEB-4D18-8ADD-67380FE0A8E9}" srcOrd="3" destOrd="0" parTransId="{689C8325-3047-4741-9022-0E5C07086459}" sibTransId="{E9AC54A5-3DBD-4660-9BAD-E7B7698BF017}"/>
    <dgm:cxn modelId="{4A305F8F-3E8F-4918-B3D1-508E1BD3A804}" type="presOf" srcId="{E73FB954-F4BD-4083-8705-A4538F438630}" destId="{DF308B62-7010-46C6-B70C-B673A4C28139}" srcOrd="1" destOrd="0" presId="urn:microsoft.com/office/officeart/2005/8/layout/process5"/>
    <dgm:cxn modelId="{E7A54464-93E7-41C5-A701-E07CA0CD19C2}" srcId="{A2C50DC0-8E79-42E9-88A5-15C4766C82F9}" destId="{F382B1B5-F963-46F3-A5A0-8643683F611A}" srcOrd="4" destOrd="0" parTransId="{290C34B6-5F37-4ACE-AC1E-8F373039FC0C}" sibTransId="{E73FB954-F4BD-4083-8705-A4538F438630}"/>
    <dgm:cxn modelId="{CED42DD6-8ABE-47F1-950E-059A02897CA9}" type="presOf" srcId="{C33AEDE8-98FA-471E-B60E-0D9281C69DF0}" destId="{C9D9A8C8-3407-4B7F-8D94-F4AB0F2C8A41}" srcOrd="1" destOrd="0" presId="urn:microsoft.com/office/officeart/2005/8/layout/process5"/>
    <dgm:cxn modelId="{33117B0D-CC14-4C20-BFA6-973BEF0D09CD}" type="presOf" srcId="{E9AC54A5-3DBD-4660-9BAD-E7B7698BF017}" destId="{40871E25-718E-4F3E-9D7C-E8387691BDF8}" srcOrd="0" destOrd="0" presId="urn:microsoft.com/office/officeart/2005/8/layout/process5"/>
    <dgm:cxn modelId="{4117C5AF-CDE5-4D8F-B2F5-50B504810660}" type="presOf" srcId="{B2C08443-B997-46A7-9F6F-0F19360A6F91}" destId="{25AD3830-B5DC-4658-990A-DD7DB9161A5D}" srcOrd="0" destOrd="0" presId="urn:microsoft.com/office/officeart/2005/8/layout/process5"/>
    <dgm:cxn modelId="{35569A9C-13ED-49F3-A06A-23ED02B5D66F}" type="presOf" srcId="{21DCCF6A-A7A1-4530-AAD3-80F7A8E69BF2}" destId="{0777A2DC-069C-446E-8C89-9672EF5126DC}" srcOrd="0" destOrd="0" presId="urn:microsoft.com/office/officeart/2005/8/layout/process5"/>
    <dgm:cxn modelId="{DC586EE2-B58E-4E1D-BA23-60D571EF0A09}" type="presOf" srcId="{E9AC54A5-3DBD-4660-9BAD-E7B7698BF017}" destId="{D764CF44-128F-4924-B43A-0AFDB5FAD061}" srcOrd="1" destOrd="0" presId="urn:microsoft.com/office/officeart/2005/8/layout/process5"/>
    <dgm:cxn modelId="{DA47C303-AD3F-482B-8709-5D0F93892703}" type="presOf" srcId="{A043CD70-15C6-409B-86F9-FDBE657FB49F}" destId="{13BE994F-2145-422E-80F9-DF50D5B66423}" srcOrd="0" destOrd="0" presId="urn:microsoft.com/office/officeart/2005/8/layout/process5"/>
    <dgm:cxn modelId="{179E7E23-B8D5-4169-B879-AD00A2AF4C49}" type="presOf" srcId="{E92D9F82-0F03-44A2-9DFB-FEE5A2B70DDD}" destId="{1232063E-D244-4629-9642-8DD3C009026C}" srcOrd="0" destOrd="0" presId="urn:microsoft.com/office/officeart/2005/8/layout/process5"/>
    <dgm:cxn modelId="{B0F1E6DC-8D82-4193-A316-4876DFB76A3C}" type="presOf" srcId="{21DCCF6A-A7A1-4530-AAD3-80F7A8E69BF2}" destId="{4D1BBFF7-D70A-4CFA-82E1-693AD0536E97}" srcOrd="1" destOrd="0" presId="urn:microsoft.com/office/officeart/2005/8/layout/process5"/>
    <dgm:cxn modelId="{5CC8AEC5-0D76-4737-A121-F99712318831}" type="presOf" srcId="{A2C50DC0-8E79-42E9-88A5-15C4766C82F9}" destId="{73731AA4-39D6-4DDD-8A01-B8878A0AAF89}" srcOrd="0" destOrd="0" presId="urn:microsoft.com/office/officeart/2005/8/layout/process5"/>
    <dgm:cxn modelId="{AA9FF882-6FA1-4A80-AA21-7CA743FF02D6}" type="presParOf" srcId="{73731AA4-39D6-4DDD-8A01-B8878A0AAF89}" destId="{1232063E-D244-4629-9642-8DD3C009026C}" srcOrd="0" destOrd="0" presId="urn:microsoft.com/office/officeart/2005/8/layout/process5"/>
    <dgm:cxn modelId="{3B12EEF3-17AB-44A2-B33A-01D599929347}" type="presParOf" srcId="{73731AA4-39D6-4DDD-8A01-B8878A0AAF89}" destId="{0777A2DC-069C-446E-8C89-9672EF5126DC}" srcOrd="1" destOrd="0" presId="urn:microsoft.com/office/officeart/2005/8/layout/process5"/>
    <dgm:cxn modelId="{8BB8D750-309A-41FB-9F6E-1947467B4E06}" type="presParOf" srcId="{0777A2DC-069C-446E-8C89-9672EF5126DC}" destId="{4D1BBFF7-D70A-4CFA-82E1-693AD0536E97}" srcOrd="0" destOrd="0" presId="urn:microsoft.com/office/officeart/2005/8/layout/process5"/>
    <dgm:cxn modelId="{5388796D-EC2D-4887-B3FB-79AA7C54DB48}" type="presParOf" srcId="{73731AA4-39D6-4DDD-8A01-B8878A0AAF89}" destId="{1616DD1C-ABD2-4E51-9C44-861B921D2E24}" srcOrd="2" destOrd="0" presId="urn:microsoft.com/office/officeart/2005/8/layout/process5"/>
    <dgm:cxn modelId="{70234FB6-F47E-41BC-996D-71D5B459CE85}" type="presParOf" srcId="{73731AA4-39D6-4DDD-8A01-B8878A0AAF89}" destId="{7D9EE0EC-3D5E-4A33-BDFE-7A040FA5B620}" srcOrd="3" destOrd="0" presId="urn:microsoft.com/office/officeart/2005/8/layout/process5"/>
    <dgm:cxn modelId="{0093EB35-5550-4CD7-B17D-69FA34DAF668}" type="presParOf" srcId="{7D9EE0EC-3D5E-4A33-BDFE-7A040FA5B620}" destId="{C9D9A8C8-3407-4B7F-8D94-F4AB0F2C8A41}" srcOrd="0" destOrd="0" presId="urn:microsoft.com/office/officeart/2005/8/layout/process5"/>
    <dgm:cxn modelId="{1FC97530-98CF-4589-A5D3-C4AA97F62073}" type="presParOf" srcId="{73731AA4-39D6-4DDD-8A01-B8878A0AAF89}" destId="{B4DA394E-F33B-4A5A-B2C5-B59C6CF4F016}" srcOrd="4" destOrd="0" presId="urn:microsoft.com/office/officeart/2005/8/layout/process5"/>
    <dgm:cxn modelId="{6D954B34-29CB-46B1-B7A4-9AA5496F981E}" type="presParOf" srcId="{73731AA4-39D6-4DDD-8A01-B8878A0AAF89}" destId="{13BE994F-2145-422E-80F9-DF50D5B66423}" srcOrd="5" destOrd="0" presId="urn:microsoft.com/office/officeart/2005/8/layout/process5"/>
    <dgm:cxn modelId="{FD66D044-245C-46EE-8345-34D5A5AEE0F2}" type="presParOf" srcId="{13BE994F-2145-422E-80F9-DF50D5B66423}" destId="{AF4C6F6D-8BE0-46F0-BA2F-09425E983888}" srcOrd="0" destOrd="0" presId="urn:microsoft.com/office/officeart/2005/8/layout/process5"/>
    <dgm:cxn modelId="{F24EAB52-7C65-42BE-92F9-1215AB775371}" type="presParOf" srcId="{73731AA4-39D6-4DDD-8A01-B8878A0AAF89}" destId="{6E485F57-DF75-4B53-9EA9-5914BF8EEE90}" srcOrd="6" destOrd="0" presId="urn:microsoft.com/office/officeart/2005/8/layout/process5"/>
    <dgm:cxn modelId="{56440DF2-59FE-4160-A8C3-58EFA0A8E6F0}" type="presParOf" srcId="{73731AA4-39D6-4DDD-8A01-B8878A0AAF89}" destId="{40871E25-718E-4F3E-9D7C-E8387691BDF8}" srcOrd="7" destOrd="0" presId="urn:microsoft.com/office/officeart/2005/8/layout/process5"/>
    <dgm:cxn modelId="{9C6F6204-2247-4C4B-B957-4A963930971E}" type="presParOf" srcId="{40871E25-718E-4F3E-9D7C-E8387691BDF8}" destId="{D764CF44-128F-4924-B43A-0AFDB5FAD061}" srcOrd="0" destOrd="0" presId="urn:microsoft.com/office/officeart/2005/8/layout/process5"/>
    <dgm:cxn modelId="{1F6CBCA5-E629-4AC0-8086-77A38700A3B1}" type="presParOf" srcId="{73731AA4-39D6-4DDD-8A01-B8878A0AAF89}" destId="{E93E09D1-2BAD-47ED-BC3D-684AB8C59C30}" srcOrd="8" destOrd="0" presId="urn:microsoft.com/office/officeart/2005/8/layout/process5"/>
    <dgm:cxn modelId="{AC2FD458-C1B1-4C9D-967B-CB139DA9A0F9}" type="presParOf" srcId="{73731AA4-39D6-4DDD-8A01-B8878A0AAF89}" destId="{F2353525-7661-4E1B-ACBB-85F6A7F4F260}" srcOrd="9" destOrd="0" presId="urn:microsoft.com/office/officeart/2005/8/layout/process5"/>
    <dgm:cxn modelId="{A440EA34-365E-4CFC-B8E7-28DF42715AD9}" type="presParOf" srcId="{F2353525-7661-4E1B-ACBB-85F6A7F4F260}" destId="{DF308B62-7010-46C6-B70C-B673A4C28139}" srcOrd="0" destOrd="0" presId="urn:microsoft.com/office/officeart/2005/8/layout/process5"/>
    <dgm:cxn modelId="{697F1AB5-D6B9-484D-9ED3-CEDE8BB451F4}" type="presParOf" srcId="{73731AA4-39D6-4DDD-8A01-B8878A0AAF89}" destId="{25AD3830-B5DC-4658-990A-DD7DB9161A5D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00825-7C78-4018-868D-F1E96DD7259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D95D1D4-0D63-48B9-9181-80D5746E1563}">
      <dgm:prSet/>
      <dgm:spPr/>
      <dgm:t>
        <a:bodyPr/>
        <a:lstStyle/>
        <a:p>
          <a:pPr rtl="0"/>
          <a:r>
            <a:rPr lang="zh-TW" dirty="0" smtClean="0"/>
            <a:t>快樂神迷的八項元素（</a:t>
          </a:r>
          <a:endParaRPr lang="en-US" dirty="0"/>
        </a:p>
      </dgm:t>
    </dgm:pt>
    <dgm:pt modelId="{C4C2CB4E-63B4-4443-AC5C-D5899C236C60}" type="parTrans" cxnId="{42ECA075-BA8B-4CF0-97DC-0663F4F9C299}">
      <dgm:prSet/>
      <dgm:spPr/>
      <dgm:t>
        <a:bodyPr/>
        <a:lstStyle/>
        <a:p>
          <a:endParaRPr lang="zh-TW" altLang="en-US"/>
        </a:p>
      </dgm:t>
    </dgm:pt>
    <dgm:pt modelId="{CC83762F-FFBD-4797-A57F-594841B89B19}" type="sibTrans" cxnId="{42ECA075-BA8B-4CF0-97DC-0663F4F9C299}">
      <dgm:prSet/>
      <dgm:spPr/>
      <dgm:t>
        <a:bodyPr/>
        <a:lstStyle/>
        <a:p>
          <a:endParaRPr lang="zh-TW" altLang="en-US"/>
        </a:p>
      </dgm:t>
    </dgm:pt>
    <dgm:pt modelId="{753DE27E-28EC-4E14-82F0-12764BE18642}">
      <dgm:prSet/>
      <dgm:spPr/>
      <dgm:t>
        <a:bodyPr/>
        <a:lstStyle/>
        <a:p>
          <a:pPr rtl="0"/>
          <a:r>
            <a:rPr lang="zh-TW" dirty="0" smtClean="0"/>
            <a:t>清楚的目標</a:t>
          </a:r>
          <a:endParaRPr lang="en-US" dirty="0"/>
        </a:p>
      </dgm:t>
    </dgm:pt>
    <dgm:pt modelId="{962BA18F-85E2-46FD-BD16-995DA4BF5519}" type="parTrans" cxnId="{FDE9862B-1965-4FFB-9752-352C740EC82A}">
      <dgm:prSet/>
      <dgm:spPr/>
      <dgm:t>
        <a:bodyPr/>
        <a:lstStyle/>
        <a:p>
          <a:endParaRPr lang="zh-TW" altLang="en-US"/>
        </a:p>
      </dgm:t>
    </dgm:pt>
    <dgm:pt modelId="{68872063-F182-47C1-ADB2-8A93B5FDB0D9}" type="sibTrans" cxnId="{FDE9862B-1965-4FFB-9752-352C740EC82A}">
      <dgm:prSet/>
      <dgm:spPr/>
      <dgm:t>
        <a:bodyPr/>
        <a:lstStyle/>
        <a:p>
          <a:endParaRPr lang="zh-TW" altLang="en-US"/>
        </a:p>
      </dgm:t>
    </dgm:pt>
    <dgm:pt modelId="{4CD81799-3D49-4D1C-AF06-AD05CCF23C30}">
      <dgm:prSet/>
      <dgm:spPr/>
      <dgm:t>
        <a:bodyPr/>
        <a:lstStyle/>
        <a:p>
          <a:pPr rtl="0"/>
          <a:r>
            <a:rPr lang="zh-TW" dirty="0" smtClean="0"/>
            <a:t>可以完成的任務</a:t>
          </a:r>
          <a:endParaRPr lang="en-US" dirty="0"/>
        </a:p>
      </dgm:t>
    </dgm:pt>
    <dgm:pt modelId="{4BF3F998-5F4C-4F5F-928F-A19B5753BA3D}" type="parTrans" cxnId="{16AF9B13-8687-4F89-BFC4-0DBE973BE317}">
      <dgm:prSet/>
      <dgm:spPr/>
      <dgm:t>
        <a:bodyPr/>
        <a:lstStyle/>
        <a:p>
          <a:endParaRPr lang="zh-TW" altLang="en-US"/>
        </a:p>
      </dgm:t>
    </dgm:pt>
    <dgm:pt modelId="{482B4BD7-5746-4396-8661-D9F635F9EE20}" type="sibTrans" cxnId="{16AF9B13-8687-4F89-BFC4-0DBE973BE317}">
      <dgm:prSet/>
      <dgm:spPr/>
      <dgm:t>
        <a:bodyPr/>
        <a:lstStyle/>
        <a:p>
          <a:endParaRPr lang="zh-TW" altLang="en-US"/>
        </a:p>
      </dgm:t>
    </dgm:pt>
    <dgm:pt modelId="{97956CC5-E87F-4169-8483-D832929C423D}">
      <dgm:prSet/>
      <dgm:spPr/>
      <dgm:t>
        <a:bodyPr/>
        <a:lstStyle/>
        <a:p>
          <a:pPr rtl="0"/>
          <a:r>
            <a:rPr lang="zh-TW" dirty="0" smtClean="0"/>
            <a:t>能夠專注的環境</a:t>
          </a:r>
          <a:endParaRPr lang="en-US" dirty="0"/>
        </a:p>
      </dgm:t>
    </dgm:pt>
    <dgm:pt modelId="{CC20D5FC-39CB-4A1D-8BDD-4B3491933AEE}" type="parTrans" cxnId="{1C335555-2778-4EA7-BE1D-ACC287C50E21}">
      <dgm:prSet/>
      <dgm:spPr/>
      <dgm:t>
        <a:bodyPr/>
        <a:lstStyle/>
        <a:p>
          <a:endParaRPr lang="zh-TW" altLang="en-US"/>
        </a:p>
      </dgm:t>
    </dgm:pt>
    <dgm:pt modelId="{0FA7FE18-FF1D-46C2-AF7C-86F777C9C31E}" type="sibTrans" cxnId="{1C335555-2778-4EA7-BE1D-ACC287C50E21}">
      <dgm:prSet/>
      <dgm:spPr/>
      <dgm:t>
        <a:bodyPr/>
        <a:lstStyle/>
        <a:p>
          <a:endParaRPr lang="zh-TW" altLang="en-US"/>
        </a:p>
      </dgm:t>
    </dgm:pt>
    <dgm:pt modelId="{53295D91-DDBB-4207-AC1B-D88618A948DA}">
      <dgm:prSet/>
      <dgm:spPr/>
      <dgm:t>
        <a:bodyPr/>
        <a:lstStyle/>
        <a:p>
          <a:pPr rtl="0"/>
          <a:r>
            <a:rPr lang="zh-TW" dirty="0" smtClean="0"/>
            <a:t>快速的回饋</a:t>
          </a:r>
          <a:endParaRPr lang="en-US" dirty="0"/>
        </a:p>
      </dgm:t>
    </dgm:pt>
    <dgm:pt modelId="{AE5D691C-FD3D-4E9D-9EF2-738588BBE883}" type="parTrans" cxnId="{5CB033F1-4C4B-4704-9118-EBC7A8ECB156}">
      <dgm:prSet/>
      <dgm:spPr/>
      <dgm:t>
        <a:bodyPr/>
        <a:lstStyle/>
        <a:p>
          <a:endParaRPr lang="zh-TW" altLang="en-US"/>
        </a:p>
      </dgm:t>
    </dgm:pt>
    <dgm:pt modelId="{1FD38CAD-9A60-4B1D-93B8-901AFCE2B814}" type="sibTrans" cxnId="{5CB033F1-4C4B-4704-9118-EBC7A8ECB156}">
      <dgm:prSet/>
      <dgm:spPr/>
      <dgm:t>
        <a:bodyPr/>
        <a:lstStyle/>
        <a:p>
          <a:endParaRPr lang="zh-TW" altLang="en-US"/>
        </a:p>
      </dgm:t>
    </dgm:pt>
    <dgm:pt modelId="{1D87688C-5E44-439D-8034-9D9186261FF0}">
      <dgm:prSet/>
      <dgm:spPr/>
      <dgm:t>
        <a:bodyPr/>
        <a:lstStyle/>
        <a:p>
          <a:pPr rtl="0"/>
          <a:r>
            <a:rPr lang="zh-TW" dirty="0" smtClean="0"/>
            <a:t>能夠掌控</a:t>
          </a:r>
          <a:endParaRPr lang="en-US" dirty="0"/>
        </a:p>
      </dgm:t>
    </dgm:pt>
    <dgm:pt modelId="{F61D075D-37F1-439E-B5AA-4405BEF2B937}" type="parTrans" cxnId="{5F47D245-A022-4D22-B01C-7C025C599883}">
      <dgm:prSet/>
      <dgm:spPr/>
      <dgm:t>
        <a:bodyPr/>
        <a:lstStyle/>
        <a:p>
          <a:endParaRPr lang="zh-TW" altLang="en-US"/>
        </a:p>
      </dgm:t>
    </dgm:pt>
    <dgm:pt modelId="{39288A5C-D867-4BA7-B322-B46E3D5EA447}" type="sibTrans" cxnId="{5F47D245-A022-4D22-B01C-7C025C599883}">
      <dgm:prSet/>
      <dgm:spPr/>
      <dgm:t>
        <a:bodyPr/>
        <a:lstStyle/>
        <a:p>
          <a:endParaRPr lang="zh-TW" altLang="en-US"/>
        </a:p>
      </dgm:t>
    </dgm:pt>
    <dgm:pt modelId="{38DF2736-2A27-4C3C-BE67-BBE53A11971B}">
      <dgm:prSet/>
      <dgm:spPr/>
      <dgm:t>
        <a:bodyPr/>
        <a:lstStyle/>
        <a:p>
          <a:pPr rtl="0"/>
          <a:r>
            <a:rPr lang="zh-TW" dirty="0" smtClean="0"/>
            <a:t>忘除煩惱</a:t>
          </a:r>
          <a:endParaRPr lang="en-US" dirty="0"/>
        </a:p>
      </dgm:t>
    </dgm:pt>
    <dgm:pt modelId="{C2E770F9-654E-4681-852E-3A32D4992A75}" type="parTrans" cxnId="{2004847F-2B01-4D7A-9CA7-8B5235C75CF8}">
      <dgm:prSet/>
      <dgm:spPr/>
      <dgm:t>
        <a:bodyPr/>
        <a:lstStyle/>
        <a:p>
          <a:endParaRPr lang="zh-TW" altLang="en-US"/>
        </a:p>
      </dgm:t>
    </dgm:pt>
    <dgm:pt modelId="{B951F772-3BAC-43DC-98CC-A6041839C4FD}" type="sibTrans" cxnId="{2004847F-2B01-4D7A-9CA7-8B5235C75CF8}">
      <dgm:prSet/>
      <dgm:spPr/>
      <dgm:t>
        <a:bodyPr/>
        <a:lstStyle/>
        <a:p>
          <a:endParaRPr lang="zh-TW" altLang="en-US"/>
        </a:p>
      </dgm:t>
    </dgm:pt>
    <dgm:pt modelId="{E711CDF0-B443-49E2-B5F7-0C7015E2D15E}">
      <dgm:prSet/>
      <dgm:spPr/>
      <dgm:t>
        <a:bodyPr/>
        <a:lstStyle/>
        <a:p>
          <a:pPr rtl="0"/>
          <a:r>
            <a:rPr lang="zh-TW" dirty="0" smtClean="0"/>
            <a:t>脫離現實</a:t>
          </a:r>
          <a:endParaRPr lang="en-US" dirty="0"/>
        </a:p>
      </dgm:t>
    </dgm:pt>
    <dgm:pt modelId="{4C680DB2-7AF8-40C3-AB14-A4AFBEAA2F6C}" type="parTrans" cxnId="{E8C0C699-94BE-4BD8-92EC-D142BA6B5BF9}">
      <dgm:prSet/>
      <dgm:spPr/>
      <dgm:t>
        <a:bodyPr/>
        <a:lstStyle/>
        <a:p>
          <a:endParaRPr lang="zh-TW" altLang="en-US"/>
        </a:p>
      </dgm:t>
    </dgm:pt>
    <dgm:pt modelId="{2CF99288-481C-4A3F-92FE-073D44E51DF3}" type="sibTrans" cxnId="{E8C0C699-94BE-4BD8-92EC-D142BA6B5BF9}">
      <dgm:prSet/>
      <dgm:spPr/>
      <dgm:t>
        <a:bodyPr/>
        <a:lstStyle/>
        <a:p>
          <a:endParaRPr lang="zh-TW" altLang="en-US"/>
        </a:p>
      </dgm:t>
    </dgm:pt>
    <dgm:pt modelId="{F923AE28-EB4F-4B33-B917-E96BDD4E2CE4}">
      <dgm:prSet/>
      <dgm:spPr/>
      <dgm:t>
        <a:bodyPr/>
        <a:lstStyle/>
        <a:p>
          <a:pPr rtl="0"/>
          <a:r>
            <a:rPr lang="zh-TW" dirty="0" smtClean="0"/>
            <a:t>時間的飛逝</a:t>
          </a:r>
          <a:endParaRPr lang="zh-TW" dirty="0"/>
        </a:p>
      </dgm:t>
    </dgm:pt>
    <dgm:pt modelId="{E731CF9C-D689-4AFD-8663-60248FFFFD06}" type="parTrans" cxnId="{A402B28F-9F9D-4F1D-8467-BBD38AFC2AF4}">
      <dgm:prSet/>
      <dgm:spPr/>
      <dgm:t>
        <a:bodyPr/>
        <a:lstStyle/>
        <a:p>
          <a:endParaRPr lang="zh-TW" altLang="en-US"/>
        </a:p>
      </dgm:t>
    </dgm:pt>
    <dgm:pt modelId="{97FFCF91-D6F9-4516-89F6-60A56CD76936}" type="sibTrans" cxnId="{A402B28F-9F9D-4F1D-8467-BBD38AFC2AF4}">
      <dgm:prSet/>
      <dgm:spPr/>
      <dgm:t>
        <a:bodyPr/>
        <a:lstStyle/>
        <a:p>
          <a:endParaRPr lang="zh-TW" altLang="en-US"/>
        </a:p>
      </dgm:t>
    </dgm:pt>
    <dgm:pt modelId="{E2BC2BAC-8825-448E-A246-7107B14CB8C9}" type="pres">
      <dgm:prSet presAssocID="{BE100825-7C78-4018-868D-F1E96DD725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8D4AEF9-B071-491C-A116-A754D032E3AE}" type="pres">
      <dgm:prSet presAssocID="{BD95D1D4-0D63-48B9-9181-80D5746E1563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E39C10FD-03E0-4023-B032-4F5550654855}" type="pres">
      <dgm:prSet presAssocID="{962BA18F-85E2-46FD-BD16-995DA4BF5519}" presName="parTrans" presStyleLbl="sibTrans2D1" presStyleIdx="0" presStyleCnt="8"/>
      <dgm:spPr/>
      <dgm:t>
        <a:bodyPr/>
        <a:lstStyle/>
        <a:p>
          <a:endParaRPr lang="zh-TW" altLang="en-US"/>
        </a:p>
      </dgm:t>
    </dgm:pt>
    <dgm:pt modelId="{C0911A59-0D74-4523-80EE-B70D56BDA4AF}" type="pres">
      <dgm:prSet presAssocID="{962BA18F-85E2-46FD-BD16-995DA4BF5519}" presName="connectorText" presStyleLbl="sibTrans2D1" presStyleIdx="0" presStyleCnt="8"/>
      <dgm:spPr/>
      <dgm:t>
        <a:bodyPr/>
        <a:lstStyle/>
        <a:p>
          <a:endParaRPr lang="zh-TW" altLang="en-US"/>
        </a:p>
      </dgm:t>
    </dgm:pt>
    <dgm:pt modelId="{AC80B9B1-A6A1-46E8-9193-9C7436F0E382}" type="pres">
      <dgm:prSet presAssocID="{753DE27E-28EC-4E14-82F0-12764BE186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BEB6C9-E851-42E4-B07A-C3B17BF58597}" type="pres">
      <dgm:prSet presAssocID="{4BF3F998-5F4C-4F5F-928F-A19B5753BA3D}" presName="parTrans" presStyleLbl="sibTrans2D1" presStyleIdx="1" presStyleCnt="8"/>
      <dgm:spPr/>
      <dgm:t>
        <a:bodyPr/>
        <a:lstStyle/>
        <a:p>
          <a:endParaRPr lang="zh-TW" altLang="en-US"/>
        </a:p>
      </dgm:t>
    </dgm:pt>
    <dgm:pt modelId="{3F959794-5CB6-4AEF-836D-188F23EFE10D}" type="pres">
      <dgm:prSet presAssocID="{4BF3F998-5F4C-4F5F-928F-A19B5753BA3D}" presName="connectorText" presStyleLbl="sibTrans2D1" presStyleIdx="1" presStyleCnt="8"/>
      <dgm:spPr/>
      <dgm:t>
        <a:bodyPr/>
        <a:lstStyle/>
        <a:p>
          <a:endParaRPr lang="zh-TW" altLang="en-US"/>
        </a:p>
      </dgm:t>
    </dgm:pt>
    <dgm:pt modelId="{82E0968E-DEB9-4E5A-8DF7-ADEFDF462071}" type="pres">
      <dgm:prSet presAssocID="{4CD81799-3D49-4D1C-AF06-AD05CCF23C3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B02CFE-22D7-47B5-AC41-61E74FE5A481}" type="pres">
      <dgm:prSet presAssocID="{CC20D5FC-39CB-4A1D-8BDD-4B3491933AEE}" presName="parTrans" presStyleLbl="sibTrans2D1" presStyleIdx="2" presStyleCnt="8"/>
      <dgm:spPr/>
      <dgm:t>
        <a:bodyPr/>
        <a:lstStyle/>
        <a:p>
          <a:endParaRPr lang="zh-TW" altLang="en-US"/>
        </a:p>
      </dgm:t>
    </dgm:pt>
    <dgm:pt modelId="{30B79937-B59F-40C9-A5B2-2D16E6A878A7}" type="pres">
      <dgm:prSet presAssocID="{CC20D5FC-39CB-4A1D-8BDD-4B3491933AEE}" presName="connectorText" presStyleLbl="sibTrans2D1" presStyleIdx="2" presStyleCnt="8"/>
      <dgm:spPr/>
      <dgm:t>
        <a:bodyPr/>
        <a:lstStyle/>
        <a:p>
          <a:endParaRPr lang="zh-TW" altLang="en-US"/>
        </a:p>
      </dgm:t>
    </dgm:pt>
    <dgm:pt modelId="{E99762B9-A78D-4598-AD23-ED3BE183732D}" type="pres">
      <dgm:prSet presAssocID="{97956CC5-E87F-4169-8483-D832929C423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508DCB-40D6-42B6-8446-741F44DC7557}" type="pres">
      <dgm:prSet presAssocID="{AE5D691C-FD3D-4E9D-9EF2-738588BBE883}" presName="parTrans" presStyleLbl="sibTrans2D1" presStyleIdx="3" presStyleCnt="8"/>
      <dgm:spPr/>
      <dgm:t>
        <a:bodyPr/>
        <a:lstStyle/>
        <a:p>
          <a:endParaRPr lang="zh-TW" altLang="en-US"/>
        </a:p>
      </dgm:t>
    </dgm:pt>
    <dgm:pt modelId="{BD9460A7-823C-4A6F-A330-303D5B114353}" type="pres">
      <dgm:prSet presAssocID="{AE5D691C-FD3D-4E9D-9EF2-738588BBE883}" presName="connectorText" presStyleLbl="sibTrans2D1" presStyleIdx="3" presStyleCnt="8"/>
      <dgm:spPr/>
      <dgm:t>
        <a:bodyPr/>
        <a:lstStyle/>
        <a:p>
          <a:endParaRPr lang="zh-TW" altLang="en-US"/>
        </a:p>
      </dgm:t>
    </dgm:pt>
    <dgm:pt modelId="{4737158A-D806-441B-8257-9C1DFB112030}" type="pres">
      <dgm:prSet presAssocID="{53295D91-DDBB-4207-AC1B-D88618A948D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1E5A90-B1E5-4F6E-BABD-01BB08723F86}" type="pres">
      <dgm:prSet presAssocID="{F61D075D-37F1-439E-B5AA-4405BEF2B937}" presName="parTrans" presStyleLbl="sibTrans2D1" presStyleIdx="4" presStyleCnt="8"/>
      <dgm:spPr/>
      <dgm:t>
        <a:bodyPr/>
        <a:lstStyle/>
        <a:p>
          <a:endParaRPr lang="zh-TW" altLang="en-US"/>
        </a:p>
      </dgm:t>
    </dgm:pt>
    <dgm:pt modelId="{D74DA6DD-69C9-4448-8BE9-BA4EB5C42A69}" type="pres">
      <dgm:prSet presAssocID="{F61D075D-37F1-439E-B5AA-4405BEF2B937}" presName="connectorText" presStyleLbl="sibTrans2D1" presStyleIdx="4" presStyleCnt="8"/>
      <dgm:spPr/>
      <dgm:t>
        <a:bodyPr/>
        <a:lstStyle/>
        <a:p>
          <a:endParaRPr lang="zh-TW" altLang="en-US"/>
        </a:p>
      </dgm:t>
    </dgm:pt>
    <dgm:pt modelId="{A20861FB-EB99-4B5B-BC36-C68D73BA4EAE}" type="pres">
      <dgm:prSet presAssocID="{1D87688C-5E44-439D-8034-9D9186261FF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54DB3B-A310-48BC-A250-6CBC1A9856A1}" type="pres">
      <dgm:prSet presAssocID="{C2E770F9-654E-4681-852E-3A32D4992A75}" presName="parTrans" presStyleLbl="sibTrans2D1" presStyleIdx="5" presStyleCnt="8"/>
      <dgm:spPr/>
      <dgm:t>
        <a:bodyPr/>
        <a:lstStyle/>
        <a:p>
          <a:endParaRPr lang="zh-TW" altLang="en-US"/>
        </a:p>
      </dgm:t>
    </dgm:pt>
    <dgm:pt modelId="{C333A7D9-FEC0-428E-BB19-AA0952BD52E6}" type="pres">
      <dgm:prSet presAssocID="{C2E770F9-654E-4681-852E-3A32D4992A75}" presName="connectorText" presStyleLbl="sibTrans2D1" presStyleIdx="5" presStyleCnt="8"/>
      <dgm:spPr/>
      <dgm:t>
        <a:bodyPr/>
        <a:lstStyle/>
        <a:p>
          <a:endParaRPr lang="zh-TW" altLang="en-US"/>
        </a:p>
      </dgm:t>
    </dgm:pt>
    <dgm:pt modelId="{E4002421-352D-4C6C-BEB5-F954F3A8BA88}" type="pres">
      <dgm:prSet presAssocID="{38DF2736-2A27-4C3C-BE67-BBE53A11971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2FA529-4E6A-4D5D-B555-1F8F3994F30A}" type="pres">
      <dgm:prSet presAssocID="{4C680DB2-7AF8-40C3-AB14-A4AFBEAA2F6C}" presName="parTrans" presStyleLbl="sibTrans2D1" presStyleIdx="6" presStyleCnt="8"/>
      <dgm:spPr/>
      <dgm:t>
        <a:bodyPr/>
        <a:lstStyle/>
        <a:p>
          <a:endParaRPr lang="zh-TW" altLang="en-US"/>
        </a:p>
      </dgm:t>
    </dgm:pt>
    <dgm:pt modelId="{2BB5DFF6-7C98-4552-805F-70945CB624A2}" type="pres">
      <dgm:prSet presAssocID="{4C680DB2-7AF8-40C3-AB14-A4AFBEAA2F6C}" presName="connectorText" presStyleLbl="sibTrans2D1" presStyleIdx="6" presStyleCnt="8"/>
      <dgm:spPr/>
      <dgm:t>
        <a:bodyPr/>
        <a:lstStyle/>
        <a:p>
          <a:endParaRPr lang="zh-TW" altLang="en-US"/>
        </a:p>
      </dgm:t>
    </dgm:pt>
    <dgm:pt modelId="{0802D4E5-E672-4624-9699-A52F192F118A}" type="pres">
      <dgm:prSet presAssocID="{E711CDF0-B443-49E2-B5F7-0C7015E2D15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38055B-C29F-45FE-889B-773BCD9A1F25}" type="pres">
      <dgm:prSet presAssocID="{E731CF9C-D689-4AFD-8663-60248FFFFD06}" presName="parTrans" presStyleLbl="sibTrans2D1" presStyleIdx="7" presStyleCnt="8"/>
      <dgm:spPr/>
      <dgm:t>
        <a:bodyPr/>
        <a:lstStyle/>
        <a:p>
          <a:endParaRPr lang="zh-TW" altLang="en-US"/>
        </a:p>
      </dgm:t>
    </dgm:pt>
    <dgm:pt modelId="{EFC9CD33-DD8C-43E4-B5BD-AF12C82D1AC3}" type="pres">
      <dgm:prSet presAssocID="{E731CF9C-D689-4AFD-8663-60248FFFFD06}" presName="connectorText" presStyleLbl="sibTrans2D1" presStyleIdx="7" presStyleCnt="8"/>
      <dgm:spPr/>
      <dgm:t>
        <a:bodyPr/>
        <a:lstStyle/>
        <a:p>
          <a:endParaRPr lang="zh-TW" altLang="en-US"/>
        </a:p>
      </dgm:t>
    </dgm:pt>
    <dgm:pt modelId="{F8402FEF-763D-45FA-8F5B-292B90746D8D}" type="pres">
      <dgm:prSet presAssocID="{F923AE28-EB4F-4B33-B917-E96BDD4E2CE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004847F-2B01-4D7A-9CA7-8B5235C75CF8}" srcId="{BD95D1D4-0D63-48B9-9181-80D5746E1563}" destId="{38DF2736-2A27-4C3C-BE67-BBE53A11971B}" srcOrd="5" destOrd="0" parTransId="{C2E770F9-654E-4681-852E-3A32D4992A75}" sibTransId="{B951F772-3BAC-43DC-98CC-A6041839C4FD}"/>
    <dgm:cxn modelId="{36556344-CCD9-4127-B4B5-6768B556E0F4}" type="presOf" srcId="{753DE27E-28EC-4E14-82F0-12764BE18642}" destId="{AC80B9B1-A6A1-46E8-9193-9C7436F0E382}" srcOrd="0" destOrd="0" presId="urn:microsoft.com/office/officeart/2005/8/layout/radial5"/>
    <dgm:cxn modelId="{E8C0C699-94BE-4BD8-92EC-D142BA6B5BF9}" srcId="{BD95D1D4-0D63-48B9-9181-80D5746E1563}" destId="{E711CDF0-B443-49E2-B5F7-0C7015E2D15E}" srcOrd="6" destOrd="0" parTransId="{4C680DB2-7AF8-40C3-AB14-A4AFBEAA2F6C}" sibTransId="{2CF99288-481C-4A3F-92FE-073D44E51DF3}"/>
    <dgm:cxn modelId="{8C324F85-5133-4846-915B-7988AE14AE14}" type="presOf" srcId="{BD95D1D4-0D63-48B9-9181-80D5746E1563}" destId="{18D4AEF9-B071-491C-A116-A754D032E3AE}" srcOrd="0" destOrd="0" presId="urn:microsoft.com/office/officeart/2005/8/layout/radial5"/>
    <dgm:cxn modelId="{59D10A72-5A65-4CE7-A9F6-8E5B889BE9ED}" type="presOf" srcId="{C2E770F9-654E-4681-852E-3A32D4992A75}" destId="{C333A7D9-FEC0-428E-BB19-AA0952BD52E6}" srcOrd="1" destOrd="0" presId="urn:microsoft.com/office/officeart/2005/8/layout/radial5"/>
    <dgm:cxn modelId="{5F47D245-A022-4D22-B01C-7C025C599883}" srcId="{BD95D1D4-0D63-48B9-9181-80D5746E1563}" destId="{1D87688C-5E44-439D-8034-9D9186261FF0}" srcOrd="4" destOrd="0" parTransId="{F61D075D-37F1-439E-B5AA-4405BEF2B937}" sibTransId="{39288A5C-D867-4BA7-B322-B46E3D5EA447}"/>
    <dgm:cxn modelId="{F61EE8F3-BD64-4FDC-BAB4-E1062789E675}" type="presOf" srcId="{4C680DB2-7AF8-40C3-AB14-A4AFBEAA2F6C}" destId="{2BB5DFF6-7C98-4552-805F-70945CB624A2}" srcOrd="1" destOrd="0" presId="urn:microsoft.com/office/officeart/2005/8/layout/radial5"/>
    <dgm:cxn modelId="{2DB73B67-CDFA-438B-8D96-B790C832E54D}" type="presOf" srcId="{F923AE28-EB4F-4B33-B917-E96BDD4E2CE4}" destId="{F8402FEF-763D-45FA-8F5B-292B90746D8D}" srcOrd="0" destOrd="0" presId="urn:microsoft.com/office/officeart/2005/8/layout/radial5"/>
    <dgm:cxn modelId="{8E783851-95AE-4DA7-83C3-F418D1D4A3A2}" type="presOf" srcId="{C2E770F9-654E-4681-852E-3A32D4992A75}" destId="{5254DB3B-A310-48BC-A250-6CBC1A9856A1}" srcOrd="0" destOrd="0" presId="urn:microsoft.com/office/officeart/2005/8/layout/radial5"/>
    <dgm:cxn modelId="{01581693-E376-49CB-936C-9DBBF40A1072}" type="presOf" srcId="{4BF3F998-5F4C-4F5F-928F-A19B5753BA3D}" destId="{FFBEB6C9-E851-42E4-B07A-C3B17BF58597}" srcOrd="0" destOrd="0" presId="urn:microsoft.com/office/officeart/2005/8/layout/radial5"/>
    <dgm:cxn modelId="{5CB033F1-4C4B-4704-9118-EBC7A8ECB156}" srcId="{BD95D1D4-0D63-48B9-9181-80D5746E1563}" destId="{53295D91-DDBB-4207-AC1B-D88618A948DA}" srcOrd="3" destOrd="0" parTransId="{AE5D691C-FD3D-4E9D-9EF2-738588BBE883}" sibTransId="{1FD38CAD-9A60-4B1D-93B8-901AFCE2B814}"/>
    <dgm:cxn modelId="{AD588E30-79B2-4B0C-9C8E-8E746177E19D}" type="presOf" srcId="{F61D075D-37F1-439E-B5AA-4405BEF2B937}" destId="{D74DA6DD-69C9-4448-8BE9-BA4EB5C42A69}" srcOrd="1" destOrd="0" presId="urn:microsoft.com/office/officeart/2005/8/layout/radial5"/>
    <dgm:cxn modelId="{FE05FAE4-AA86-4552-9237-EAE9905B5194}" type="presOf" srcId="{CC20D5FC-39CB-4A1D-8BDD-4B3491933AEE}" destId="{8CB02CFE-22D7-47B5-AC41-61E74FE5A481}" srcOrd="0" destOrd="0" presId="urn:microsoft.com/office/officeart/2005/8/layout/radial5"/>
    <dgm:cxn modelId="{4DC5B3FE-3FE5-4E45-8A4A-FF114094DAB2}" type="presOf" srcId="{38DF2736-2A27-4C3C-BE67-BBE53A11971B}" destId="{E4002421-352D-4C6C-BEB5-F954F3A8BA88}" srcOrd="0" destOrd="0" presId="urn:microsoft.com/office/officeart/2005/8/layout/radial5"/>
    <dgm:cxn modelId="{B596E2FF-D7B6-4222-9EAD-CE3D3E43C075}" type="presOf" srcId="{AE5D691C-FD3D-4E9D-9EF2-738588BBE883}" destId="{96508DCB-40D6-42B6-8446-741F44DC7557}" srcOrd="0" destOrd="0" presId="urn:microsoft.com/office/officeart/2005/8/layout/radial5"/>
    <dgm:cxn modelId="{70C6F818-F2DA-4799-946C-95F44BA55861}" type="presOf" srcId="{53295D91-DDBB-4207-AC1B-D88618A948DA}" destId="{4737158A-D806-441B-8257-9C1DFB112030}" srcOrd="0" destOrd="0" presId="urn:microsoft.com/office/officeart/2005/8/layout/radial5"/>
    <dgm:cxn modelId="{3D722478-E2A2-44FB-9A9F-97304BBF5A0F}" type="presOf" srcId="{962BA18F-85E2-46FD-BD16-995DA4BF5519}" destId="{C0911A59-0D74-4523-80EE-B70D56BDA4AF}" srcOrd="1" destOrd="0" presId="urn:microsoft.com/office/officeart/2005/8/layout/radial5"/>
    <dgm:cxn modelId="{16AF9B13-8687-4F89-BFC4-0DBE973BE317}" srcId="{BD95D1D4-0D63-48B9-9181-80D5746E1563}" destId="{4CD81799-3D49-4D1C-AF06-AD05CCF23C30}" srcOrd="1" destOrd="0" parTransId="{4BF3F998-5F4C-4F5F-928F-A19B5753BA3D}" sibTransId="{482B4BD7-5746-4396-8661-D9F635F9EE20}"/>
    <dgm:cxn modelId="{42ECA075-BA8B-4CF0-97DC-0663F4F9C299}" srcId="{BE100825-7C78-4018-868D-F1E96DD72595}" destId="{BD95D1D4-0D63-48B9-9181-80D5746E1563}" srcOrd="0" destOrd="0" parTransId="{C4C2CB4E-63B4-4443-AC5C-D5899C236C60}" sibTransId="{CC83762F-FFBD-4797-A57F-594841B89B19}"/>
    <dgm:cxn modelId="{A6429061-F750-4A8E-BD77-5393C765F4FB}" type="presOf" srcId="{E731CF9C-D689-4AFD-8663-60248FFFFD06}" destId="{EFC9CD33-DD8C-43E4-B5BD-AF12C82D1AC3}" srcOrd="1" destOrd="0" presId="urn:microsoft.com/office/officeart/2005/8/layout/radial5"/>
    <dgm:cxn modelId="{0EE19A1C-59A7-4D68-992B-34EDF836DD95}" type="presOf" srcId="{962BA18F-85E2-46FD-BD16-995DA4BF5519}" destId="{E39C10FD-03E0-4023-B032-4F5550654855}" srcOrd="0" destOrd="0" presId="urn:microsoft.com/office/officeart/2005/8/layout/radial5"/>
    <dgm:cxn modelId="{35B51A43-34A5-4A23-986C-D9D6796CA4C8}" type="presOf" srcId="{E711CDF0-B443-49E2-B5F7-0C7015E2D15E}" destId="{0802D4E5-E672-4624-9699-A52F192F118A}" srcOrd="0" destOrd="0" presId="urn:microsoft.com/office/officeart/2005/8/layout/radial5"/>
    <dgm:cxn modelId="{2F7E4AFE-74BC-4477-9D7B-4487E25A7B7A}" type="presOf" srcId="{CC20D5FC-39CB-4A1D-8BDD-4B3491933AEE}" destId="{30B79937-B59F-40C9-A5B2-2D16E6A878A7}" srcOrd="1" destOrd="0" presId="urn:microsoft.com/office/officeart/2005/8/layout/radial5"/>
    <dgm:cxn modelId="{5A51AF26-E2FE-4708-8AA1-F07894E63499}" type="presOf" srcId="{4C680DB2-7AF8-40C3-AB14-A4AFBEAA2F6C}" destId="{142FA529-4E6A-4D5D-B555-1F8F3994F30A}" srcOrd="0" destOrd="0" presId="urn:microsoft.com/office/officeart/2005/8/layout/radial5"/>
    <dgm:cxn modelId="{68FE3F1A-50DF-4689-A4B9-9AF9D8545CE4}" type="presOf" srcId="{97956CC5-E87F-4169-8483-D832929C423D}" destId="{E99762B9-A78D-4598-AD23-ED3BE183732D}" srcOrd="0" destOrd="0" presId="urn:microsoft.com/office/officeart/2005/8/layout/radial5"/>
    <dgm:cxn modelId="{90B254E3-E9F1-4E85-9A51-5C7BCF2813E1}" type="presOf" srcId="{4CD81799-3D49-4D1C-AF06-AD05CCF23C30}" destId="{82E0968E-DEB9-4E5A-8DF7-ADEFDF462071}" srcOrd="0" destOrd="0" presId="urn:microsoft.com/office/officeart/2005/8/layout/radial5"/>
    <dgm:cxn modelId="{7EB923D9-58BB-4372-A699-E61D1EFF02FC}" type="presOf" srcId="{1D87688C-5E44-439D-8034-9D9186261FF0}" destId="{A20861FB-EB99-4B5B-BC36-C68D73BA4EAE}" srcOrd="0" destOrd="0" presId="urn:microsoft.com/office/officeart/2005/8/layout/radial5"/>
    <dgm:cxn modelId="{A402B28F-9F9D-4F1D-8467-BBD38AFC2AF4}" srcId="{BD95D1D4-0D63-48B9-9181-80D5746E1563}" destId="{F923AE28-EB4F-4B33-B917-E96BDD4E2CE4}" srcOrd="7" destOrd="0" parTransId="{E731CF9C-D689-4AFD-8663-60248FFFFD06}" sibTransId="{97FFCF91-D6F9-4516-89F6-60A56CD76936}"/>
    <dgm:cxn modelId="{1C335555-2778-4EA7-BE1D-ACC287C50E21}" srcId="{BD95D1D4-0D63-48B9-9181-80D5746E1563}" destId="{97956CC5-E87F-4169-8483-D832929C423D}" srcOrd="2" destOrd="0" parTransId="{CC20D5FC-39CB-4A1D-8BDD-4B3491933AEE}" sibTransId="{0FA7FE18-FF1D-46C2-AF7C-86F777C9C31E}"/>
    <dgm:cxn modelId="{598A6E75-FBF7-45C7-A856-54C7DE6AA375}" type="presOf" srcId="{F61D075D-37F1-439E-B5AA-4405BEF2B937}" destId="{E71E5A90-B1E5-4F6E-BABD-01BB08723F86}" srcOrd="0" destOrd="0" presId="urn:microsoft.com/office/officeart/2005/8/layout/radial5"/>
    <dgm:cxn modelId="{C8D676BB-5903-4D56-B96E-8FDD97172019}" type="presOf" srcId="{AE5D691C-FD3D-4E9D-9EF2-738588BBE883}" destId="{BD9460A7-823C-4A6F-A330-303D5B114353}" srcOrd="1" destOrd="0" presId="urn:microsoft.com/office/officeart/2005/8/layout/radial5"/>
    <dgm:cxn modelId="{2977598F-B319-40B1-B1D4-4080550EDE3E}" type="presOf" srcId="{4BF3F998-5F4C-4F5F-928F-A19B5753BA3D}" destId="{3F959794-5CB6-4AEF-836D-188F23EFE10D}" srcOrd="1" destOrd="0" presId="urn:microsoft.com/office/officeart/2005/8/layout/radial5"/>
    <dgm:cxn modelId="{A276AB2C-633D-4510-959A-D7C501FC22A6}" type="presOf" srcId="{BE100825-7C78-4018-868D-F1E96DD72595}" destId="{E2BC2BAC-8825-448E-A246-7107B14CB8C9}" srcOrd="0" destOrd="0" presId="urn:microsoft.com/office/officeart/2005/8/layout/radial5"/>
    <dgm:cxn modelId="{FDE9862B-1965-4FFB-9752-352C740EC82A}" srcId="{BD95D1D4-0D63-48B9-9181-80D5746E1563}" destId="{753DE27E-28EC-4E14-82F0-12764BE18642}" srcOrd="0" destOrd="0" parTransId="{962BA18F-85E2-46FD-BD16-995DA4BF5519}" sibTransId="{68872063-F182-47C1-ADB2-8A93B5FDB0D9}"/>
    <dgm:cxn modelId="{97B5060E-3948-433C-9EE9-5694222290A4}" type="presOf" srcId="{E731CF9C-D689-4AFD-8663-60248FFFFD06}" destId="{6238055B-C29F-45FE-889B-773BCD9A1F25}" srcOrd="0" destOrd="0" presId="urn:microsoft.com/office/officeart/2005/8/layout/radial5"/>
    <dgm:cxn modelId="{AA298DFA-6EF2-41A1-9C07-2AF7FA398881}" type="presParOf" srcId="{E2BC2BAC-8825-448E-A246-7107B14CB8C9}" destId="{18D4AEF9-B071-491C-A116-A754D032E3AE}" srcOrd="0" destOrd="0" presId="urn:microsoft.com/office/officeart/2005/8/layout/radial5"/>
    <dgm:cxn modelId="{D8C1A3C4-7681-4F6F-9FB4-0A6139FFC055}" type="presParOf" srcId="{E2BC2BAC-8825-448E-A246-7107B14CB8C9}" destId="{E39C10FD-03E0-4023-B032-4F5550654855}" srcOrd="1" destOrd="0" presId="urn:microsoft.com/office/officeart/2005/8/layout/radial5"/>
    <dgm:cxn modelId="{39C52A28-5A3B-420B-9B22-46EE2F8B93F0}" type="presParOf" srcId="{E39C10FD-03E0-4023-B032-4F5550654855}" destId="{C0911A59-0D74-4523-80EE-B70D56BDA4AF}" srcOrd="0" destOrd="0" presId="urn:microsoft.com/office/officeart/2005/8/layout/radial5"/>
    <dgm:cxn modelId="{D748BFE9-CE56-4248-945D-E245B155FB82}" type="presParOf" srcId="{E2BC2BAC-8825-448E-A246-7107B14CB8C9}" destId="{AC80B9B1-A6A1-46E8-9193-9C7436F0E382}" srcOrd="2" destOrd="0" presId="urn:microsoft.com/office/officeart/2005/8/layout/radial5"/>
    <dgm:cxn modelId="{54A139B3-E52B-4430-BB05-79F227723900}" type="presParOf" srcId="{E2BC2BAC-8825-448E-A246-7107B14CB8C9}" destId="{FFBEB6C9-E851-42E4-B07A-C3B17BF58597}" srcOrd="3" destOrd="0" presId="urn:microsoft.com/office/officeart/2005/8/layout/radial5"/>
    <dgm:cxn modelId="{52942958-50E8-476D-A62C-BEB4D841EBA8}" type="presParOf" srcId="{FFBEB6C9-E851-42E4-B07A-C3B17BF58597}" destId="{3F959794-5CB6-4AEF-836D-188F23EFE10D}" srcOrd="0" destOrd="0" presId="urn:microsoft.com/office/officeart/2005/8/layout/radial5"/>
    <dgm:cxn modelId="{B6855123-2465-4337-AD0D-13DE40E5FFFE}" type="presParOf" srcId="{E2BC2BAC-8825-448E-A246-7107B14CB8C9}" destId="{82E0968E-DEB9-4E5A-8DF7-ADEFDF462071}" srcOrd="4" destOrd="0" presId="urn:microsoft.com/office/officeart/2005/8/layout/radial5"/>
    <dgm:cxn modelId="{560293D7-954E-4B0E-B75C-69DD31737A58}" type="presParOf" srcId="{E2BC2BAC-8825-448E-A246-7107B14CB8C9}" destId="{8CB02CFE-22D7-47B5-AC41-61E74FE5A481}" srcOrd="5" destOrd="0" presId="urn:microsoft.com/office/officeart/2005/8/layout/radial5"/>
    <dgm:cxn modelId="{3CB63C2E-6999-48CD-BE91-953CA6E83358}" type="presParOf" srcId="{8CB02CFE-22D7-47B5-AC41-61E74FE5A481}" destId="{30B79937-B59F-40C9-A5B2-2D16E6A878A7}" srcOrd="0" destOrd="0" presId="urn:microsoft.com/office/officeart/2005/8/layout/radial5"/>
    <dgm:cxn modelId="{2714577A-FAAE-43E2-9CD5-B9BE93894573}" type="presParOf" srcId="{E2BC2BAC-8825-448E-A246-7107B14CB8C9}" destId="{E99762B9-A78D-4598-AD23-ED3BE183732D}" srcOrd="6" destOrd="0" presId="urn:microsoft.com/office/officeart/2005/8/layout/radial5"/>
    <dgm:cxn modelId="{0D194546-7357-4F25-86E9-A91F494063E3}" type="presParOf" srcId="{E2BC2BAC-8825-448E-A246-7107B14CB8C9}" destId="{96508DCB-40D6-42B6-8446-741F44DC7557}" srcOrd="7" destOrd="0" presId="urn:microsoft.com/office/officeart/2005/8/layout/radial5"/>
    <dgm:cxn modelId="{011AA509-7B73-40AD-AF54-2780187D85BF}" type="presParOf" srcId="{96508DCB-40D6-42B6-8446-741F44DC7557}" destId="{BD9460A7-823C-4A6F-A330-303D5B114353}" srcOrd="0" destOrd="0" presId="urn:microsoft.com/office/officeart/2005/8/layout/radial5"/>
    <dgm:cxn modelId="{93DFD970-B81A-45BD-BC85-94A4CA6CBFF2}" type="presParOf" srcId="{E2BC2BAC-8825-448E-A246-7107B14CB8C9}" destId="{4737158A-D806-441B-8257-9C1DFB112030}" srcOrd="8" destOrd="0" presId="urn:microsoft.com/office/officeart/2005/8/layout/radial5"/>
    <dgm:cxn modelId="{70279F82-E2FC-45BE-8B9C-67001F197D2E}" type="presParOf" srcId="{E2BC2BAC-8825-448E-A246-7107B14CB8C9}" destId="{E71E5A90-B1E5-4F6E-BABD-01BB08723F86}" srcOrd="9" destOrd="0" presId="urn:microsoft.com/office/officeart/2005/8/layout/radial5"/>
    <dgm:cxn modelId="{E90A005E-5B75-4371-ABCC-1004D832E859}" type="presParOf" srcId="{E71E5A90-B1E5-4F6E-BABD-01BB08723F86}" destId="{D74DA6DD-69C9-4448-8BE9-BA4EB5C42A69}" srcOrd="0" destOrd="0" presId="urn:microsoft.com/office/officeart/2005/8/layout/radial5"/>
    <dgm:cxn modelId="{8CCC45D0-D938-46A8-8DAE-748732BF4374}" type="presParOf" srcId="{E2BC2BAC-8825-448E-A246-7107B14CB8C9}" destId="{A20861FB-EB99-4B5B-BC36-C68D73BA4EAE}" srcOrd="10" destOrd="0" presId="urn:microsoft.com/office/officeart/2005/8/layout/radial5"/>
    <dgm:cxn modelId="{E1528F0C-1DAA-4B41-8922-A3FA43CA4FB4}" type="presParOf" srcId="{E2BC2BAC-8825-448E-A246-7107B14CB8C9}" destId="{5254DB3B-A310-48BC-A250-6CBC1A9856A1}" srcOrd="11" destOrd="0" presId="urn:microsoft.com/office/officeart/2005/8/layout/radial5"/>
    <dgm:cxn modelId="{3DAC5576-B691-4547-A2DE-3C027DF9B0E9}" type="presParOf" srcId="{5254DB3B-A310-48BC-A250-6CBC1A9856A1}" destId="{C333A7D9-FEC0-428E-BB19-AA0952BD52E6}" srcOrd="0" destOrd="0" presId="urn:microsoft.com/office/officeart/2005/8/layout/radial5"/>
    <dgm:cxn modelId="{30E2ED92-6DB1-40B7-9E43-4A82FCE3ACA2}" type="presParOf" srcId="{E2BC2BAC-8825-448E-A246-7107B14CB8C9}" destId="{E4002421-352D-4C6C-BEB5-F954F3A8BA88}" srcOrd="12" destOrd="0" presId="urn:microsoft.com/office/officeart/2005/8/layout/radial5"/>
    <dgm:cxn modelId="{E55E5ABA-9F7C-4BD8-9A44-6ADC3A2DFC61}" type="presParOf" srcId="{E2BC2BAC-8825-448E-A246-7107B14CB8C9}" destId="{142FA529-4E6A-4D5D-B555-1F8F3994F30A}" srcOrd="13" destOrd="0" presId="urn:microsoft.com/office/officeart/2005/8/layout/radial5"/>
    <dgm:cxn modelId="{C1CF0AEF-4CA7-4335-AE0E-0C500DB69437}" type="presParOf" srcId="{142FA529-4E6A-4D5D-B555-1F8F3994F30A}" destId="{2BB5DFF6-7C98-4552-805F-70945CB624A2}" srcOrd="0" destOrd="0" presId="urn:microsoft.com/office/officeart/2005/8/layout/radial5"/>
    <dgm:cxn modelId="{A5ACDB2B-86E1-4176-BFBF-44024E713E12}" type="presParOf" srcId="{E2BC2BAC-8825-448E-A246-7107B14CB8C9}" destId="{0802D4E5-E672-4624-9699-A52F192F118A}" srcOrd="14" destOrd="0" presId="urn:microsoft.com/office/officeart/2005/8/layout/radial5"/>
    <dgm:cxn modelId="{A9E7FA78-EBBB-40BA-9004-55018A9C7A38}" type="presParOf" srcId="{E2BC2BAC-8825-448E-A246-7107B14CB8C9}" destId="{6238055B-C29F-45FE-889B-773BCD9A1F25}" srcOrd="15" destOrd="0" presId="urn:microsoft.com/office/officeart/2005/8/layout/radial5"/>
    <dgm:cxn modelId="{70517F99-2728-4B7D-9B0E-91FCD87670F6}" type="presParOf" srcId="{6238055B-C29F-45FE-889B-773BCD9A1F25}" destId="{EFC9CD33-DD8C-43E4-B5BD-AF12C82D1AC3}" srcOrd="0" destOrd="0" presId="urn:microsoft.com/office/officeart/2005/8/layout/radial5"/>
    <dgm:cxn modelId="{6D2FD1D2-29C2-431F-9CF2-5304B4879D43}" type="presParOf" srcId="{E2BC2BAC-8825-448E-A246-7107B14CB8C9}" destId="{F8402FEF-763D-45FA-8F5B-292B90746D8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33ECDC-ABB5-4A2C-9DE9-0736BF6BD57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7106465E-4B0B-4A4E-AC21-62FE803DDE08}">
      <dgm:prSet/>
      <dgm:spPr/>
      <dgm:t>
        <a:bodyPr/>
        <a:lstStyle/>
        <a:p>
          <a:pPr rtl="0"/>
          <a:r>
            <a:rPr lang="zh-TW" dirty="0" smtClean="0"/>
            <a:t>一、使用對象</a:t>
          </a:r>
          <a:r>
            <a:rPr lang="en-US" dirty="0" smtClean="0"/>
            <a:t>(</a:t>
          </a:r>
          <a:r>
            <a:rPr lang="zh-TW" dirty="0" smtClean="0"/>
            <a:t>角色的選定</a:t>
          </a:r>
          <a:r>
            <a:rPr lang="en-US" dirty="0" smtClean="0"/>
            <a:t>)</a:t>
          </a:r>
          <a:endParaRPr lang="zh-TW" dirty="0"/>
        </a:p>
      </dgm:t>
    </dgm:pt>
    <dgm:pt modelId="{AF5C911C-6BC9-400E-8CBE-9FEAA6898044}" type="parTrans" cxnId="{E14843B8-134A-45EE-8D1D-9ADE6FE8F8CE}">
      <dgm:prSet/>
      <dgm:spPr/>
      <dgm:t>
        <a:bodyPr/>
        <a:lstStyle/>
        <a:p>
          <a:endParaRPr lang="zh-TW" altLang="en-US"/>
        </a:p>
      </dgm:t>
    </dgm:pt>
    <dgm:pt modelId="{C0AC7230-29B3-4A59-84D5-7215F2C73068}" type="sibTrans" cxnId="{E14843B8-134A-45EE-8D1D-9ADE6FE8F8CE}">
      <dgm:prSet/>
      <dgm:spPr/>
      <dgm:t>
        <a:bodyPr/>
        <a:lstStyle/>
        <a:p>
          <a:endParaRPr lang="zh-TW" altLang="en-US"/>
        </a:p>
      </dgm:t>
    </dgm:pt>
    <dgm:pt modelId="{93D0DB12-867E-461B-B0DE-206C5043A69B}">
      <dgm:prSet/>
      <dgm:spPr/>
      <dgm:t>
        <a:bodyPr/>
        <a:lstStyle/>
        <a:p>
          <a:pPr rtl="0"/>
          <a:r>
            <a:rPr lang="zh-TW" dirty="0" smtClean="0"/>
            <a:t>二、內容服務架構（場景的設計</a:t>
          </a:r>
          <a:r>
            <a:rPr lang="en-US" dirty="0" smtClean="0"/>
            <a:t>)</a:t>
          </a:r>
          <a:endParaRPr lang="zh-TW" dirty="0"/>
        </a:p>
      </dgm:t>
    </dgm:pt>
    <dgm:pt modelId="{BB0FFC8E-9A61-4B1F-8A75-C4A5F2B11C34}" type="parTrans" cxnId="{200370AE-1BC0-4433-B989-31314BCB97CE}">
      <dgm:prSet/>
      <dgm:spPr/>
      <dgm:t>
        <a:bodyPr/>
        <a:lstStyle/>
        <a:p>
          <a:endParaRPr lang="zh-TW" altLang="en-US"/>
        </a:p>
      </dgm:t>
    </dgm:pt>
    <dgm:pt modelId="{B8E4421F-7545-4D40-9FB2-EF4753365358}" type="sibTrans" cxnId="{200370AE-1BC0-4433-B989-31314BCB97CE}">
      <dgm:prSet/>
      <dgm:spPr/>
      <dgm:t>
        <a:bodyPr/>
        <a:lstStyle/>
        <a:p>
          <a:endParaRPr lang="zh-TW" altLang="en-US"/>
        </a:p>
      </dgm:t>
    </dgm:pt>
    <dgm:pt modelId="{459ED698-E2D1-4905-9BAF-1B70991E4511}">
      <dgm:prSet/>
      <dgm:spPr/>
      <dgm:t>
        <a:bodyPr/>
        <a:lstStyle/>
        <a:p>
          <a:pPr rtl="0"/>
          <a:r>
            <a:rPr lang="zh-TW" dirty="0" smtClean="0"/>
            <a:t>三、動線設計（劇本設計</a:t>
          </a:r>
          <a:r>
            <a:rPr lang="en-US" dirty="0" smtClean="0"/>
            <a:t>)</a:t>
          </a:r>
          <a:endParaRPr lang="zh-TW" dirty="0"/>
        </a:p>
      </dgm:t>
    </dgm:pt>
    <dgm:pt modelId="{C1F057EF-9A70-4A94-9BEF-D34F19B7DB7C}" type="parTrans" cxnId="{6952D550-AD00-4E51-9B81-CA27B64B58B7}">
      <dgm:prSet/>
      <dgm:spPr/>
      <dgm:t>
        <a:bodyPr/>
        <a:lstStyle/>
        <a:p>
          <a:endParaRPr lang="zh-TW" altLang="en-US"/>
        </a:p>
      </dgm:t>
    </dgm:pt>
    <dgm:pt modelId="{0593915C-04DD-422A-9981-22DC540759C3}" type="sibTrans" cxnId="{6952D550-AD00-4E51-9B81-CA27B64B58B7}">
      <dgm:prSet/>
      <dgm:spPr/>
      <dgm:t>
        <a:bodyPr/>
        <a:lstStyle/>
        <a:p>
          <a:endParaRPr lang="zh-TW" altLang="en-US"/>
        </a:p>
      </dgm:t>
    </dgm:pt>
    <dgm:pt modelId="{320EEC14-A14F-4FA0-8D91-134908E2133A}">
      <dgm:prSet/>
      <dgm:spPr/>
      <dgm:t>
        <a:bodyPr/>
        <a:lstStyle/>
        <a:p>
          <a:pPr rtl="0"/>
          <a:r>
            <a:rPr lang="zh-TW" dirty="0" smtClean="0"/>
            <a:t>四、使用工程測試</a:t>
          </a:r>
          <a:endParaRPr lang="en-US" dirty="0"/>
        </a:p>
      </dgm:t>
    </dgm:pt>
    <dgm:pt modelId="{E4B27EFD-9FA4-4D72-9593-36FFA474529A}" type="parTrans" cxnId="{8A8ED0E0-D00D-4A78-9C7A-F7A5D286B126}">
      <dgm:prSet/>
      <dgm:spPr/>
      <dgm:t>
        <a:bodyPr/>
        <a:lstStyle/>
        <a:p>
          <a:endParaRPr lang="zh-TW" altLang="en-US"/>
        </a:p>
      </dgm:t>
    </dgm:pt>
    <dgm:pt modelId="{DAA5FABE-6B9C-4988-9F47-E063906CE995}" type="sibTrans" cxnId="{8A8ED0E0-D00D-4A78-9C7A-F7A5D286B126}">
      <dgm:prSet/>
      <dgm:spPr/>
      <dgm:t>
        <a:bodyPr/>
        <a:lstStyle/>
        <a:p>
          <a:endParaRPr lang="zh-TW" altLang="en-US"/>
        </a:p>
      </dgm:t>
    </dgm:pt>
    <dgm:pt modelId="{F1752066-194E-4535-857A-D787A9FEF16C}">
      <dgm:prSet/>
      <dgm:spPr/>
      <dgm:t>
        <a:bodyPr/>
        <a:lstStyle/>
        <a:p>
          <a:pPr rtl="0"/>
          <a:r>
            <a:rPr lang="zh-TW" dirty="0" smtClean="0"/>
            <a:t>五、行銷導引</a:t>
          </a:r>
          <a:endParaRPr lang="zh-TW" dirty="0"/>
        </a:p>
      </dgm:t>
    </dgm:pt>
    <dgm:pt modelId="{B26964D5-CCD0-4B39-BDB2-12DEB36D433A}" type="parTrans" cxnId="{DCFBCE5E-82E2-4BDE-9352-6A6D986D1B30}">
      <dgm:prSet/>
      <dgm:spPr/>
      <dgm:t>
        <a:bodyPr/>
        <a:lstStyle/>
        <a:p>
          <a:endParaRPr lang="zh-TW" altLang="en-US"/>
        </a:p>
      </dgm:t>
    </dgm:pt>
    <dgm:pt modelId="{193E217B-5749-40ED-A3C2-BD7BC27DDDC6}" type="sibTrans" cxnId="{DCFBCE5E-82E2-4BDE-9352-6A6D986D1B30}">
      <dgm:prSet/>
      <dgm:spPr/>
      <dgm:t>
        <a:bodyPr/>
        <a:lstStyle/>
        <a:p>
          <a:endParaRPr lang="zh-TW" altLang="en-US"/>
        </a:p>
      </dgm:t>
    </dgm:pt>
    <dgm:pt modelId="{E260A187-AE7F-415E-B7BA-B438A8D05455}" type="pres">
      <dgm:prSet presAssocID="{B433ECDC-ABB5-4A2C-9DE9-0736BF6BD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BB79AC-72DA-4F11-A420-C92CB47F6C11}" type="pres">
      <dgm:prSet presAssocID="{7106465E-4B0B-4A4E-AC21-62FE803DDE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9F8EEB-1CE6-46C8-8D12-7FCA37A99C25}" type="pres">
      <dgm:prSet presAssocID="{C0AC7230-29B3-4A59-84D5-7215F2C73068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38ED9B9E-FF42-455B-B78D-FB89F6A2273B}" type="pres">
      <dgm:prSet presAssocID="{C0AC7230-29B3-4A59-84D5-7215F2C73068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460637A2-173A-4098-AFE7-BC31228DC8A7}" type="pres">
      <dgm:prSet presAssocID="{93D0DB12-867E-461B-B0DE-206C5043A69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267FB6-E2EE-4467-9902-F47BC23B0D9F}" type="pres">
      <dgm:prSet presAssocID="{B8E4421F-7545-4D40-9FB2-EF4753365358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52021B24-4477-47A8-A4C1-94DE17A5B6A7}" type="pres">
      <dgm:prSet presAssocID="{B8E4421F-7545-4D40-9FB2-EF4753365358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C9739870-640A-41C7-AD47-A53986470FC2}" type="pres">
      <dgm:prSet presAssocID="{459ED698-E2D1-4905-9BAF-1B70991E45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8AAB55-4758-483C-86D0-DF1F568CA011}" type="pres">
      <dgm:prSet presAssocID="{0593915C-04DD-422A-9981-22DC540759C3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5968DA29-D5CF-42FF-A818-5200BFED1440}" type="pres">
      <dgm:prSet presAssocID="{0593915C-04DD-422A-9981-22DC540759C3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E0DCB571-D6B1-4DB8-A6FE-E98833F96480}" type="pres">
      <dgm:prSet presAssocID="{320EEC14-A14F-4FA0-8D91-134908E213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B07215-3FA5-485A-A159-92EDE79F7424}" type="pres">
      <dgm:prSet presAssocID="{DAA5FABE-6B9C-4988-9F47-E063906CE995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35AA9277-0A05-49D9-9C6D-39A4F2225CDA}" type="pres">
      <dgm:prSet presAssocID="{DAA5FABE-6B9C-4988-9F47-E063906CE995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8518EBD4-0092-450A-9BCB-DE1BE2646B4E}" type="pres">
      <dgm:prSet presAssocID="{F1752066-194E-4535-857A-D787A9FEF1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FAA2C1-37C5-495A-B129-F6D9D6022DF7}" type="pres">
      <dgm:prSet presAssocID="{193E217B-5749-40ED-A3C2-BD7BC27DDDC6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58117BB0-F49F-4591-A428-688726D2931A}" type="pres">
      <dgm:prSet presAssocID="{193E217B-5749-40ED-A3C2-BD7BC27DDDC6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328EE93A-1384-4129-ABC2-2DE960028B7C}" type="presOf" srcId="{DAA5FABE-6B9C-4988-9F47-E063906CE995}" destId="{35AA9277-0A05-49D9-9C6D-39A4F2225CDA}" srcOrd="1" destOrd="0" presId="urn:microsoft.com/office/officeart/2005/8/layout/cycle2"/>
    <dgm:cxn modelId="{605143ED-CBCB-4EBB-ACE9-E5C358996942}" type="presOf" srcId="{193E217B-5749-40ED-A3C2-BD7BC27DDDC6}" destId="{58117BB0-F49F-4591-A428-688726D2931A}" srcOrd="1" destOrd="0" presId="urn:microsoft.com/office/officeart/2005/8/layout/cycle2"/>
    <dgm:cxn modelId="{E14843B8-134A-45EE-8D1D-9ADE6FE8F8CE}" srcId="{B433ECDC-ABB5-4A2C-9DE9-0736BF6BD57F}" destId="{7106465E-4B0B-4A4E-AC21-62FE803DDE08}" srcOrd="0" destOrd="0" parTransId="{AF5C911C-6BC9-400E-8CBE-9FEAA6898044}" sibTransId="{C0AC7230-29B3-4A59-84D5-7215F2C73068}"/>
    <dgm:cxn modelId="{FCB5BEFD-B367-409D-A7D8-8CADD032DAEB}" type="presOf" srcId="{7106465E-4B0B-4A4E-AC21-62FE803DDE08}" destId="{5DBB79AC-72DA-4F11-A420-C92CB47F6C11}" srcOrd="0" destOrd="0" presId="urn:microsoft.com/office/officeart/2005/8/layout/cycle2"/>
    <dgm:cxn modelId="{1475169B-CC78-444A-BC51-A17C33CE4480}" type="presOf" srcId="{B433ECDC-ABB5-4A2C-9DE9-0736BF6BD57F}" destId="{E260A187-AE7F-415E-B7BA-B438A8D05455}" srcOrd="0" destOrd="0" presId="urn:microsoft.com/office/officeart/2005/8/layout/cycle2"/>
    <dgm:cxn modelId="{200370AE-1BC0-4433-B989-31314BCB97CE}" srcId="{B433ECDC-ABB5-4A2C-9DE9-0736BF6BD57F}" destId="{93D0DB12-867E-461B-B0DE-206C5043A69B}" srcOrd="1" destOrd="0" parTransId="{BB0FFC8E-9A61-4B1F-8A75-C4A5F2B11C34}" sibTransId="{B8E4421F-7545-4D40-9FB2-EF4753365358}"/>
    <dgm:cxn modelId="{8A8ED0E0-D00D-4A78-9C7A-F7A5D286B126}" srcId="{B433ECDC-ABB5-4A2C-9DE9-0736BF6BD57F}" destId="{320EEC14-A14F-4FA0-8D91-134908E2133A}" srcOrd="3" destOrd="0" parTransId="{E4B27EFD-9FA4-4D72-9593-36FFA474529A}" sibTransId="{DAA5FABE-6B9C-4988-9F47-E063906CE995}"/>
    <dgm:cxn modelId="{2238ECF5-8DCF-4F60-A005-8C79DBC4FAB4}" type="presOf" srcId="{B8E4421F-7545-4D40-9FB2-EF4753365358}" destId="{52021B24-4477-47A8-A4C1-94DE17A5B6A7}" srcOrd="1" destOrd="0" presId="urn:microsoft.com/office/officeart/2005/8/layout/cycle2"/>
    <dgm:cxn modelId="{B2E303E4-47AA-439E-9387-1A068D854376}" type="presOf" srcId="{C0AC7230-29B3-4A59-84D5-7215F2C73068}" destId="{38ED9B9E-FF42-455B-B78D-FB89F6A2273B}" srcOrd="1" destOrd="0" presId="urn:microsoft.com/office/officeart/2005/8/layout/cycle2"/>
    <dgm:cxn modelId="{6772A009-BBC7-4D68-8DB6-00B1B3C3D3E5}" type="presOf" srcId="{320EEC14-A14F-4FA0-8D91-134908E2133A}" destId="{E0DCB571-D6B1-4DB8-A6FE-E98833F96480}" srcOrd="0" destOrd="0" presId="urn:microsoft.com/office/officeart/2005/8/layout/cycle2"/>
    <dgm:cxn modelId="{976FD26E-211C-4973-8239-E7D7330287E0}" type="presOf" srcId="{C0AC7230-29B3-4A59-84D5-7215F2C73068}" destId="{6B9F8EEB-1CE6-46C8-8D12-7FCA37A99C25}" srcOrd="0" destOrd="0" presId="urn:microsoft.com/office/officeart/2005/8/layout/cycle2"/>
    <dgm:cxn modelId="{DCFBCE5E-82E2-4BDE-9352-6A6D986D1B30}" srcId="{B433ECDC-ABB5-4A2C-9DE9-0736BF6BD57F}" destId="{F1752066-194E-4535-857A-D787A9FEF16C}" srcOrd="4" destOrd="0" parTransId="{B26964D5-CCD0-4B39-BDB2-12DEB36D433A}" sibTransId="{193E217B-5749-40ED-A3C2-BD7BC27DDDC6}"/>
    <dgm:cxn modelId="{ADF0AE35-F6BE-437F-88CE-395B1B08BA3E}" type="presOf" srcId="{93D0DB12-867E-461B-B0DE-206C5043A69B}" destId="{460637A2-173A-4098-AFE7-BC31228DC8A7}" srcOrd="0" destOrd="0" presId="urn:microsoft.com/office/officeart/2005/8/layout/cycle2"/>
    <dgm:cxn modelId="{999A5C75-EBDC-492E-9D1D-A5B437B56DC4}" type="presOf" srcId="{F1752066-194E-4535-857A-D787A9FEF16C}" destId="{8518EBD4-0092-450A-9BCB-DE1BE2646B4E}" srcOrd="0" destOrd="0" presId="urn:microsoft.com/office/officeart/2005/8/layout/cycle2"/>
    <dgm:cxn modelId="{A0162BCF-9B12-4E9C-B2BB-88FBF703FA15}" type="presOf" srcId="{0593915C-04DD-422A-9981-22DC540759C3}" destId="{EB8AAB55-4758-483C-86D0-DF1F568CA011}" srcOrd="0" destOrd="0" presId="urn:microsoft.com/office/officeart/2005/8/layout/cycle2"/>
    <dgm:cxn modelId="{9F783D01-CEE8-4FE3-BD56-CD086DB48487}" type="presOf" srcId="{0593915C-04DD-422A-9981-22DC540759C3}" destId="{5968DA29-D5CF-42FF-A818-5200BFED1440}" srcOrd="1" destOrd="0" presId="urn:microsoft.com/office/officeart/2005/8/layout/cycle2"/>
    <dgm:cxn modelId="{DFE6E617-D68D-4D6B-B883-99A48B75497F}" type="presOf" srcId="{DAA5FABE-6B9C-4988-9F47-E063906CE995}" destId="{B6B07215-3FA5-485A-A159-92EDE79F7424}" srcOrd="0" destOrd="0" presId="urn:microsoft.com/office/officeart/2005/8/layout/cycle2"/>
    <dgm:cxn modelId="{7EDAA37C-C112-4321-A723-0BCAF1E02CF4}" type="presOf" srcId="{459ED698-E2D1-4905-9BAF-1B70991E4511}" destId="{C9739870-640A-41C7-AD47-A53986470FC2}" srcOrd="0" destOrd="0" presId="urn:microsoft.com/office/officeart/2005/8/layout/cycle2"/>
    <dgm:cxn modelId="{0903B385-1D55-4F52-8190-4ECE6DBA1E90}" type="presOf" srcId="{193E217B-5749-40ED-A3C2-BD7BC27DDDC6}" destId="{12FAA2C1-37C5-495A-B129-F6D9D6022DF7}" srcOrd="0" destOrd="0" presId="urn:microsoft.com/office/officeart/2005/8/layout/cycle2"/>
    <dgm:cxn modelId="{6A666716-7E0E-4CDB-8F9F-E1E3C14695C8}" type="presOf" srcId="{B8E4421F-7545-4D40-9FB2-EF4753365358}" destId="{A5267FB6-E2EE-4467-9902-F47BC23B0D9F}" srcOrd="0" destOrd="0" presId="urn:microsoft.com/office/officeart/2005/8/layout/cycle2"/>
    <dgm:cxn modelId="{6952D550-AD00-4E51-9B81-CA27B64B58B7}" srcId="{B433ECDC-ABB5-4A2C-9DE9-0736BF6BD57F}" destId="{459ED698-E2D1-4905-9BAF-1B70991E4511}" srcOrd="2" destOrd="0" parTransId="{C1F057EF-9A70-4A94-9BEF-D34F19B7DB7C}" sibTransId="{0593915C-04DD-422A-9981-22DC540759C3}"/>
    <dgm:cxn modelId="{10D851BB-702C-4639-B85C-5D06B49367D7}" type="presParOf" srcId="{E260A187-AE7F-415E-B7BA-B438A8D05455}" destId="{5DBB79AC-72DA-4F11-A420-C92CB47F6C11}" srcOrd="0" destOrd="0" presId="urn:microsoft.com/office/officeart/2005/8/layout/cycle2"/>
    <dgm:cxn modelId="{13F33EE8-CC84-43EF-BA3C-E93ED8D7A810}" type="presParOf" srcId="{E260A187-AE7F-415E-B7BA-B438A8D05455}" destId="{6B9F8EEB-1CE6-46C8-8D12-7FCA37A99C25}" srcOrd="1" destOrd="0" presId="urn:microsoft.com/office/officeart/2005/8/layout/cycle2"/>
    <dgm:cxn modelId="{99083822-17A3-4E50-89ED-941DDAE40A46}" type="presParOf" srcId="{6B9F8EEB-1CE6-46C8-8D12-7FCA37A99C25}" destId="{38ED9B9E-FF42-455B-B78D-FB89F6A2273B}" srcOrd="0" destOrd="0" presId="urn:microsoft.com/office/officeart/2005/8/layout/cycle2"/>
    <dgm:cxn modelId="{3E8A7C41-DF42-4DFA-B815-FAA9755F477C}" type="presParOf" srcId="{E260A187-AE7F-415E-B7BA-B438A8D05455}" destId="{460637A2-173A-4098-AFE7-BC31228DC8A7}" srcOrd="2" destOrd="0" presId="urn:microsoft.com/office/officeart/2005/8/layout/cycle2"/>
    <dgm:cxn modelId="{E837C7E3-FB2B-4F1E-8ECF-47898FD467B8}" type="presParOf" srcId="{E260A187-AE7F-415E-B7BA-B438A8D05455}" destId="{A5267FB6-E2EE-4467-9902-F47BC23B0D9F}" srcOrd="3" destOrd="0" presId="urn:microsoft.com/office/officeart/2005/8/layout/cycle2"/>
    <dgm:cxn modelId="{2ED8973D-B5F2-47FD-AB87-350C284E44D9}" type="presParOf" srcId="{A5267FB6-E2EE-4467-9902-F47BC23B0D9F}" destId="{52021B24-4477-47A8-A4C1-94DE17A5B6A7}" srcOrd="0" destOrd="0" presId="urn:microsoft.com/office/officeart/2005/8/layout/cycle2"/>
    <dgm:cxn modelId="{7E7BF80A-0EA1-4ABF-9EFD-1526BECC455D}" type="presParOf" srcId="{E260A187-AE7F-415E-B7BA-B438A8D05455}" destId="{C9739870-640A-41C7-AD47-A53986470FC2}" srcOrd="4" destOrd="0" presId="urn:microsoft.com/office/officeart/2005/8/layout/cycle2"/>
    <dgm:cxn modelId="{AA8BC88C-F950-409D-87E5-B447A1F3C1D4}" type="presParOf" srcId="{E260A187-AE7F-415E-B7BA-B438A8D05455}" destId="{EB8AAB55-4758-483C-86D0-DF1F568CA011}" srcOrd="5" destOrd="0" presId="urn:microsoft.com/office/officeart/2005/8/layout/cycle2"/>
    <dgm:cxn modelId="{B303BDE6-F9B4-42A3-8258-685E02EB28E8}" type="presParOf" srcId="{EB8AAB55-4758-483C-86D0-DF1F568CA011}" destId="{5968DA29-D5CF-42FF-A818-5200BFED1440}" srcOrd="0" destOrd="0" presId="urn:microsoft.com/office/officeart/2005/8/layout/cycle2"/>
    <dgm:cxn modelId="{141B995E-77F8-4B2B-A395-8499652653AA}" type="presParOf" srcId="{E260A187-AE7F-415E-B7BA-B438A8D05455}" destId="{E0DCB571-D6B1-4DB8-A6FE-E98833F96480}" srcOrd="6" destOrd="0" presId="urn:microsoft.com/office/officeart/2005/8/layout/cycle2"/>
    <dgm:cxn modelId="{30C4C453-B1AB-420E-ACA1-8A63FF0BB214}" type="presParOf" srcId="{E260A187-AE7F-415E-B7BA-B438A8D05455}" destId="{B6B07215-3FA5-485A-A159-92EDE79F7424}" srcOrd="7" destOrd="0" presId="urn:microsoft.com/office/officeart/2005/8/layout/cycle2"/>
    <dgm:cxn modelId="{A0B25FFF-E03C-46D5-AB22-CB3D226CB013}" type="presParOf" srcId="{B6B07215-3FA5-485A-A159-92EDE79F7424}" destId="{35AA9277-0A05-49D9-9C6D-39A4F2225CDA}" srcOrd="0" destOrd="0" presId="urn:microsoft.com/office/officeart/2005/8/layout/cycle2"/>
    <dgm:cxn modelId="{6FA32BFF-8B89-4CA1-9155-3A546DD7DEF3}" type="presParOf" srcId="{E260A187-AE7F-415E-B7BA-B438A8D05455}" destId="{8518EBD4-0092-450A-9BCB-DE1BE2646B4E}" srcOrd="8" destOrd="0" presId="urn:microsoft.com/office/officeart/2005/8/layout/cycle2"/>
    <dgm:cxn modelId="{7EE724C7-AE90-4CBA-ABDC-2E78B4684A9C}" type="presParOf" srcId="{E260A187-AE7F-415E-B7BA-B438A8D05455}" destId="{12FAA2C1-37C5-495A-B129-F6D9D6022DF7}" srcOrd="9" destOrd="0" presId="urn:microsoft.com/office/officeart/2005/8/layout/cycle2"/>
    <dgm:cxn modelId="{62940E10-2D19-462A-982A-710A0D60AA30}" type="presParOf" srcId="{12FAA2C1-37C5-495A-B129-F6D9D6022DF7}" destId="{58117BB0-F49F-4591-A428-688726D2931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00AB1-2252-4DB0-AF45-80C3E34A561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6C3665AD-97C3-4A34-81C7-36228CA79845}">
      <dgm:prSet/>
      <dgm:spPr/>
      <dgm:t>
        <a:bodyPr/>
        <a:lstStyle/>
        <a:p>
          <a:pPr rtl="0"/>
          <a:r>
            <a:rPr lang="zh-TW" dirty="0" smtClean="0"/>
            <a:t>經過ＳＴＰ的分析</a:t>
          </a:r>
          <a:endParaRPr lang="en-US" dirty="0"/>
        </a:p>
      </dgm:t>
    </dgm:pt>
    <dgm:pt modelId="{6D8166D2-4840-4DFC-9CDE-349308EB6145}" type="parTrans" cxnId="{0B270865-7675-4822-827B-04721B3D04A3}">
      <dgm:prSet/>
      <dgm:spPr/>
      <dgm:t>
        <a:bodyPr/>
        <a:lstStyle/>
        <a:p>
          <a:endParaRPr lang="zh-TW" altLang="en-US"/>
        </a:p>
      </dgm:t>
    </dgm:pt>
    <dgm:pt modelId="{F37683D5-227A-40D2-B8DD-92779E4A5622}" type="sibTrans" cxnId="{0B270865-7675-4822-827B-04721B3D04A3}">
      <dgm:prSet/>
      <dgm:spPr/>
      <dgm:t>
        <a:bodyPr/>
        <a:lstStyle/>
        <a:p>
          <a:endParaRPr lang="zh-TW" altLang="en-US"/>
        </a:p>
      </dgm:t>
    </dgm:pt>
    <dgm:pt modelId="{3C09EF1F-B001-47A0-81FB-BFBA56E188D2}">
      <dgm:prSet/>
      <dgm:spPr/>
      <dgm:t>
        <a:bodyPr/>
        <a:lstStyle/>
        <a:p>
          <a:pPr rtl="0"/>
          <a:r>
            <a:rPr lang="zh-TW" dirty="0" smtClean="0"/>
            <a:t>確定使用者（男女主角，新手、老手）是誰？</a:t>
          </a:r>
          <a:endParaRPr lang="en-US" dirty="0"/>
        </a:p>
      </dgm:t>
    </dgm:pt>
    <dgm:pt modelId="{D1A37170-0A2E-4168-9FC6-1ABFF0FE342D}" type="parTrans" cxnId="{46851467-4EE4-4A04-8EBE-F59163C7BF48}">
      <dgm:prSet/>
      <dgm:spPr/>
      <dgm:t>
        <a:bodyPr/>
        <a:lstStyle/>
        <a:p>
          <a:endParaRPr lang="zh-TW" altLang="en-US"/>
        </a:p>
      </dgm:t>
    </dgm:pt>
    <dgm:pt modelId="{128D9891-38D7-4835-916C-5FBE5F359C2E}" type="sibTrans" cxnId="{46851467-4EE4-4A04-8EBE-F59163C7BF48}">
      <dgm:prSet/>
      <dgm:spPr/>
      <dgm:t>
        <a:bodyPr/>
        <a:lstStyle/>
        <a:p>
          <a:endParaRPr lang="zh-TW" altLang="en-US"/>
        </a:p>
      </dgm:t>
    </dgm:pt>
    <dgm:pt modelId="{B9EEE50D-08F5-481E-B636-EDE5F8C3C4EE}">
      <dgm:prSet/>
      <dgm:spPr/>
      <dgm:t>
        <a:bodyPr/>
        <a:lstStyle/>
        <a:p>
          <a:pPr rtl="0"/>
          <a:r>
            <a:rPr lang="zh-TW" dirty="0" smtClean="0"/>
            <a:t>配角是誰（配角可能是付錢的廣告主）？</a:t>
          </a:r>
          <a:endParaRPr lang="en-US" dirty="0"/>
        </a:p>
      </dgm:t>
    </dgm:pt>
    <dgm:pt modelId="{89B3A6B7-74DC-4682-BCD6-EEB51CB98D55}" type="parTrans" cxnId="{072504B2-5542-4136-9231-586E9B4168CC}">
      <dgm:prSet/>
      <dgm:spPr/>
      <dgm:t>
        <a:bodyPr/>
        <a:lstStyle/>
        <a:p>
          <a:endParaRPr lang="zh-TW" altLang="en-US"/>
        </a:p>
      </dgm:t>
    </dgm:pt>
    <dgm:pt modelId="{9B83D801-09A4-4A7A-AD33-2C328998522E}" type="sibTrans" cxnId="{072504B2-5542-4136-9231-586E9B4168CC}">
      <dgm:prSet/>
      <dgm:spPr/>
      <dgm:t>
        <a:bodyPr/>
        <a:lstStyle/>
        <a:p>
          <a:endParaRPr lang="zh-TW" altLang="en-US"/>
        </a:p>
      </dgm:t>
    </dgm:pt>
    <dgm:pt modelId="{3C279339-8266-4EAA-8D1C-D2F261582219}">
      <dgm:prSet/>
      <dgm:spPr/>
      <dgm:t>
        <a:bodyPr/>
        <a:lstStyle/>
        <a:p>
          <a:pPr rtl="0"/>
          <a:r>
            <a:rPr lang="zh-TW" dirty="0" smtClean="0"/>
            <a:t>他們的目的為何？</a:t>
          </a:r>
          <a:endParaRPr lang="en-US" dirty="0"/>
        </a:p>
      </dgm:t>
    </dgm:pt>
    <dgm:pt modelId="{5690D4B3-D40F-449E-9966-643E1EA32E6B}" type="parTrans" cxnId="{15A3DE53-A5B2-4AFE-8C04-19E509543706}">
      <dgm:prSet/>
      <dgm:spPr/>
      <dgm:t>
        <a:bodyPr/>
        <a:lstStyle/>
        <a:p>
          <a:endParaRPr lang="zh-TW" altLang="en-US"/>
        </a:p>
      </dgm:t>
    </dgm:pt>
    <dgm:pt modelId="{9991D572-1F6B-4722-9BF5-5BB00A7705C2}" type="sibTrans" cxnId="{15A3DE53-A5B2-4AFE-8C04-19E509543706}">
      <dgm:prSet/>
      <dgm:spPr/>
      <dgm:t>
        <a:bodyPr/>
        <a:lstStyle/>
        <a:p>
          <a:endParaRPr lang="zh-TW" altLang="en-US"/>
        </a:p>
      </dgm:t>
    </dgm:pt>
    <dgm:pt modelId="{F90D661D-8C5C-4FBF-A5CA-88684E236986}">
      <dgm:prSet/>
      <dgm:spPr/>
      <dgm:t>
        <a:bodyPr/>
        <a:lstStyle/>
        <a:p>
          <a:pPr rtl="0"/>
          <a:r>
            <a:rPr lang="zh-TW" dirty="0" smtClean="0"/>
            <a:t>他們之間會有何種的互動？</a:t>
          </a:r>
          <a:endParaRPr lang="en-US" dirty="0"/>
        </a:p>
      </dgm:t>
    </dgm:pt>
    <dgm:pt modelId="{68EAC3A2-8C6A-4FC2-A1CB-8C6D3C0175FF}" type="parTrans" cxnId="{112F1587-AD65-43AA-B408-A8C688EC95AA}">
      <dgm:prSet/>
      <dgm:spPr/>
      <dgm:t>
        <a:bodyPr/>
        <a:lstStyle/>
        <a:p>
          <a:endParaRPr lang="zh-TW" altLang="en-US"/>
        </a:p>
      </dgm:t>
    </dgm:pt>
    <dgm:pt modelId="{C514EADF-651A-4DBD-BA4F-1AE1B1FE2ECB}" type="sibTrans" cxnId="{112F1587-AD65-43AA-B408-A8C688EC95AA}">
      <dgm:prSet/>
      <dgm:spPr/>
      <dgm:t>
        <a:bodyPr/>
        <a:lstStyle/>
        <a:p>
          <a:endParaRPr lang="zh-TW" altLang="en-US"/>
        </a:p>
      </dgm:t>
    </dgm:pt>
    <dgm:pt modelId="{D7B97FF8-1BA3-45DC-BABA-596B1719BCFC}">
      <dgm:prSet/>
      <dgm:spPr/>
      <dgm:t>
        <a:bodyPr/>
        <a:lstStyle/>
        <a:p>
          <a:pPr rtl="0"/>
          <a:r>
            <a:rPr lang="zh-TW" dirty="0" smtClean="0"/>
            <a:t>如何登場？</a:t>
          </a:r>
          <a:endParaRPr lang="en-US" dirty="0"/>
        </a:p>
      </dgm:t>
    </dgm:pt>
    <dgm:pt modelId="{067E42EE-35D5-410F-BD61-C6A1FF63F107}" type="parTrans" cxnId="{5B815E57-189E-4C4D-8564-0ED8BF041892}">
      <dgm:prSet/>
      <dgm:spPr/>
      <dgm:t>
        <a:bodyPr/>
        <a:lstStyle/>
        <a:p>
          <a:endParaRPr lang="zh-TW" altLang="en-US"/>
        </a:p>
      </dgm:t>
    </dgm:pt>
    <dgm:pt modelId="{C1AF4833-845B-4996-A10B-23ACAC2D500A}" type="sibTrans" cxnId="{5B815E57-189E-4C4D-8564-0ED8BF041892}">
      <dgm:prSet/>
      <dgm:spPr/>
      <dgm:t>
        <a:bodyPr/>
        <a:lstStyle/>
        <a:p>
          <a:endParaRPr lang="zh-TW" altLang="en-US"/>
        </a:p>
      </dgm:t>
    </dgm:pt>
    <dgm:pt modelId="{ABA64216-D7EF-4824-801D-5EDB14583BA4}">
      <dgm:prSet/>
      <dgm:spPr/>
      <dgm:t>
        <a:bodyPr/>
        <a:lstStyle/>
        <a:p>
          <a:pPr rtl="0"/>
          <a:r>
            <a:rPr lang="zh-TW" dirty="0" smtClean="0"/>
            <a:t>有甚麼關係連結</a:t>
          </a:r>
          <a:endParaRPr lang="en-US" dirty="0"/>
        </a:p>
      </dgm:t>
    </dgm:pt>
    <dgm:pt modelId="{AA6A3880-49B3-4A34-9DAD-10BFDCDEDFC8}" type="parTrans" cxnId="{BEDC1924-E76E-4E18-80A2-1A7FD2E764D1}">
      <dgm:prSet/>
      <dgm:spPr/>
      <dgm:t>
        <a:bodyPr/>
        <a:lstStyle/>
        <a:p>
          <a:endParaRPr lang="zh-TW" altLang="en-US"/>
        </a:p>
      </dgm:t>
    </dgm:pt>
    <dgm:pt modelId="{97D6BF5A-812E-4F60-A74D-EB1ECC7F21D0}" type="sibTrans" cxnId="{BEDC1924-E76E-4E18-80A2-1A7FD2E764D1}">
      <dgm:prSet/>
      <dgm:spPr/>
      <dgm:t>
        <a:bodyPr/>
        <a:lstStyle/>
        <a:p>
          <a:endParaRPr lang="zh-TW" altLang="en-US"/>
        </a:p>
      </dgm:t>
    </dgm:pt>
    <dgm:pt modelId="{AF45A2BD-E057-47D3-ACA7-56F82F050834}">
      <dgm:prSet/>
      <dgm:spPr/>
      <dgm:t>
        <a:bodyPr/>
        <a:lstStyle/>
        <a:p>
          <a:pPr rtl="0"/>
          <a:r>
            <a:rPr lang="zh-TW" dirty="0" smtClean="0"/>
            <a:t>可能的生命週期。</a:t>
          </a:r>
          <a:endParaRPr lang="zh-TW" dirty="0"/>
        </a:p>
      </dgm:t>
    </dgm:pt>
    <dgm:pt modelId="{0110CE45-4FB8-4D83-A2E5-BB7E6F0492FD}" type="parTrans" cxnId="{2D0D697C-25A6-4036-B5E6-DF00ADCFD6A0}">
      <dgm:prSet/>
      <dgm:spPr/>
      <dgm:t>
        <a:bodyPr/>
        <a:lstStyle/>
        <a:p>
          <a:endParaRPr lang="zh-TW" altLang="en-US"/>
        </a:p>
      </dgm:t>
    </dgm:pt>
    <dgm:pt modelId="{63560845-44C9-490A-80D8-829C158ED5D0}" type="sibTrans" cxnId="{2D0D697C-25A6-4036-B5E6-DF00ADCFD6A0}">
      <dgm:prSet/>
      <dgm:spPr/>
      <dgm:t>
        <a:bodyPr/>
        <a:lstStyle/>
        <a:p>
          <a:endParaRPr lang="zh-TW" altLang="en-US"/>
        </a:p>
      </dgm:t>
    </dgm:pt>
    <dgm:pt modelId="{ED4B4C22-C55A-4F60-99EC-3E96E1FA95FA}" type="pres">
      <dgm:prSet presAssocID="{DDC00AB1-2252-4DB0-AF45-80C3E34A56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8DDFA3F-862D-46AB-8FBF-E6656F94D9AF}" type="pres">
      <dgm:prSet presAssocID="{6C3665AD-97C3-4A34-81C7-36228CA7984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FA0312-E2B8-4B76-A955-5ED50D2CB926}" type="pres">
      <dgm:prSet presAssocID="{F37683D5-227A-40D2-B8DD-92779E4A5622}" presName="sibTrans" presStyleLbl="sibTrans2D1" presStyleIdx="0" presStyleCnt="7"/>
      <dgm:spPr/>
      <dgm:t>
        <a:bodyPr/>
        <a:lstStyle/>
        <a:p>
          <a:endParaRPr lang="zh-TW" altLang="en-US"/>
        </a:p>
      </dgm:t>
    </dgm:pt>
    <dgm:pt modelId="{E06610ED-BEBD-4654-B20A-4CD9E60A059A}" type="pres">
      <dgm:prSet presAssocID="{F37683D5-227A-40D2-B8DD-92779E4A5622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765EE2DD-E268-469E-9779-496E0142A233}" type="pres">
      <dgm:prSet presAssocID="{3C09EF1F-B001-47A0-81FB-BFBA56E188D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3E82C4-DDE2-4021-943A-3CCF84832D4E}" type="pres">
      <dgm:prSet presAssocID="{128D9891-38D7-4835-916C-5FBE5F359C2E}" presName="sibTrans" presStyleLbl="sibTrans2D1" presStyleIdx="1" presStyleCnt="7"/>
      <dgm:spPr/>
      <dgm:t>
        <a:bodyPr/>
        <a:lstStyle/>
        <a:p>
          <a:endParaRPr lang="zh-TW" altLang="en-US"/>
        </a:p>
      </dgm:t>
    </dgm:pt>
    <dgm:pt modelId="{8093AE02-B18A-47AF-93A0-6C9FB230BAFE}" type="pres">
      <dgm:prSet presAssocID="{128D9891-38D7-4835-916C-5FBE5F359C2E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21E51A6A-685F-4D87-93C7-B90D36108588}" type="pres">
      <dgm:prSet presAssocID="{B9EEE50D-08F5-481E-B636-EDE5F8C3C4E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37FF00-F329-4FC1-8CFC-915BD029C93D}" type="pres">
      <dgm:prSet presAssocID="{9B83D801-09A4-4A7A-AD33-2C328998522E}" presName="sibTrans" presStyleLbl="sibTrans2D1" presStyleIdx="2" presStyleCnt="7"/>
      <dgm:spPr/>
      <dgm:t>
        <a:bodyPr/>
        <a:lstStyle/>
        <a:p>
          <a:endParaRPr lang="zh-TW" altLang="en-US"/>
        </a:p>
      </dgm:t>
    </dgm:pt>
    <dgm:pt modelId="{44E22E1C-F334-47CE-BAB0-068629BAB4EC}" type="pres">
      <dgm:prSet presAssocID="{9B83D801-09A4-4A7A-AD33-2C328998522E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3BC3852F-CBA5-4DA8-9B6E-EB9DE901241B}" type="pres">
      <dgm:prSet presAssocID="{3C279339-8266-4EAA-8D1C-D2F26158221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7410AB-9FAE-437B-AB4B-D3BE9CA79D57}" type="pres">
      <dgm:prSet presAssocID="{9991D572-1F6B-4722-9BF5-5BB00A7705C2}" presName="sibTrans" presStyleLbl="sibTrans2D1" presStyleIdx="3" presStyleCnt="7"/>
      <dgm:spPr/>
      <dgm:t>
        <a:bodyPr/>
        <a:lstStyle/>
        <a:p>
          <a:endParaRPr lang="zh-TW" altLang="en-US"/>
        </a:p>
      </dgm:t>
    </dgm:pt>
    <dgm:pt modelId="{71E00C7E-3049-4426-B53D-C0A913B0564B}" type="pres">
      <dgm:prSet presAssocID="{9991D572-1F6B-4722-9BF5-5BB00A7705C2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FAF958E4-4248-4EAC-AB1D-40A8185B1BE5}" type="pres">
      <dgm:prSet presAssocID="{F90D661D-8C5C-4FBF-A5CA-88684E23698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162E6E-47B5-4521-A5AA-9F1FA18CA644}" type="pres">
      <dgm:prSet presAssocID="{C514EADF-651A-4DBD-BA4F-1AE1B1FE2ECB}" presName="sibTrans" presStyleLbl="sibTrans2D1" presStyleIdx="4" presStyleCnt="7"/>
      <dgm:spPr/>
      <dgm:t>
        <a:bodyPr/>
        <a:lstStyle/>
        <a:p>
          <a:endParaRPr lang="zh-TW" altLang="en-US"/>
        </a:p>
      </dgm:t>
    </dgm:pt>
    <dgm:pt modelId="{055F5DA0-898A-4D69-BC76-36708FACEFF5}" type="pres">
      <dgm:prSet presAssocID="{C514EADF-651A-4DBD-BA4F-1AE1B1FE2ECB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7A079C4E-6875-4D79-A86D-FDC4729BF914}" type="pres">
      <dgm:prSet presAssocID="{D7B97FF8-1BA3-45DC-BABA-596B1719BCF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B90CEE-64C0-480E-B5A5-F204D8B74F7D}" type="pres">
      <dgm:prSet presAssocID="{C1AF4833-845B-4996-A10B-23ACAC2D500A}" presName="sibTrans" presStyleLbl="sibTrans2D1" presStyleIdx="5" presStyleCnt="7"/>
      <dgm:spPr/>
      <dgm:t>
        <a:bodyPr/>
        <a:lstStyle/>
        <a:p>
          <a:endParaRPr lang="zh-TW" altLang="en-US"/>
        </a:p>
      </dgm:t>
    </dgm:pt>
    <dgm:pt modelId="{AA066B1B-2661-4333-A77C-04D0AEBEFDF9}" type="pres">
      <dgm:prSet presAssocID="{C1AF4833-845B-4996-A10B-23ACAC2D500A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2EF8E189-47BE-43AF-BA66-457D0F0B4CC0}" type="pres">
      <dgm:prSet presAssocID="{ABA64216-D7EF-4824-801D-5EDB14583BA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B520F9-3DE0-4445-86AB-E0E64D670385}" type="pres">
      <dgm:prSet presAssocID="{97D6BF5A-812E-4F60-A74D-EB1ECC7F21D0}" presName="sibTrans" presStyleLbl="sibTrans2D1" presStyleIdx="6" presStyleCnt="7"/>
      <dgm:spPr/>
      <dgm:t>
        <a:bodyPr/>
        <a:lstStyle/>
        <a:p>
          <a:endParaRPr lang="zh-TW" altLang="en-US"/>
        </a:p>
      </dgm:t>
    </dgm:pt>
    <dgm:pt modelId="{374114FC-E87A-47FC-AC04-8DB94B2EC1B2}" type="pres">
      <dgm:prSet presAssocID="{97D6BF5A-812E-4F60-A74D-EB1ECC7F21D0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D18DA131-1017-4E48-AE0A-AE090DA8180A}" type="pres">
      <dgm:prSet presAssocID="{AF45A2BD-E057-47D3-ACA7-56F82F05083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64D9ABF-75BF-4CAF-88BF-53E1A4948127}" type="presOf" srcId="{6C3665AD-97C3-4A34-81C7-36228CA79845}" destId="{28DDFA3F-862D-46AB-8FBF-E6656F94D9AF}" srcOrd="0" destOrd="0" presId="urn:microsoft.com/office/officeart/2005/8/layout/process5"/>
    <dgm:cxn modelId="{3470B6BD-4EAD-400A-9AA9-2364D9B30B02}" type="presOf" srcId="{DDC00AB1-2252-4DB0-AF45-80C3E34A5616}" destId="{ED4B4C22-C55A-4F60-99EC-3E96E1FA95FA}" srcOrd="0" destOrd="0" presId="urn:microsoft.com/office/officeart/2005/8/layout/process5"/>
    <dgm:cxn modelId="{8745C97A-F293-4970-A0AF-AC90FB1FE055}" type="presOf" srcId="{9B83D801-09A4-4A7A-AD33-2C328998522E}" destId="{7337FF00-F329-4FC1-8CFC-915BD029C93D}" srcOrd="0" destOrd="0" presId="urn:microsoft.com/office/officeart/2005/8/layout/process5"/>
    <dgm:cxn modelId="{A5B96FC8-C900-4DF2-8BAE-5CD8F308B2F9}" type="presOf" srcId="{3C279339-8266-4EAA-8D1C-D2F261582219}" destId="{3BC3852F-CBA5-4DA8-9B6E-EB9DE901241B}" srcOrd="0" destOrd="0" presId="urn:microsoft.com/office/officeart/2005/8/layout/process5"/>
    <dgm:cxn modelId="{112F1587-AD65-43AA-B408-A8C688EC95AA}" srcId="{DDC00AB1-2252-4DB0-AF45-80C3E34A5616}" destId="{F90D661D-8C5C-4FBF-A5CA-88684E236986}" srcOrd="4" destOrd="0" parTransId="{68EAC3A2-8C6A-4FC2-A1CB-8C6D3C0175FF}" sibTransId="{C514EADF-651A-4DBD-BA4F-1AE1B1FE2ECB}"/>
    <dgm:cxn modelId="{A97B550B-44BB-4A0B-B35A-DAE85D61A633}" type="presOf" srcId="{128D9891-38D7-4835-916C-5FBE5F359C2E}" destId="{673E82C4-DDE2-4021-943A-3CCF84832D4E}" srcOrd="0" destOrd="0" presId="urn:microsoft.com/office/officeart/2005/8/layout/process5"/>
    <dgm:cxn modelId="{15A3DE53-A5B2-4AFE-8C04-19E509543706}" srcId="{DDC00AB1-2252-4DB0-AF45-80C3E34A5616}" destId="{3C279339-8266-4EAA-8D1C-D2F261582219}" srcOrd="3" destOrd="0" parTransId="{5690D4B3-D40F-449E-9966-643E1EA32E6B}" sibTransId="{9991D572-1F6B-4722-9BF5-5BB00A7705C2}"/>
    <dgm:cxn modelId="{DE7C0B7F-92BD-4945-A10C-792003C5C710}" type="presOf" srcId="{AF45A2BD-E057-47D3-ACA7-56F82F050834}" destId="{D18DA131-1017-4E48-AE0A-AE090DA8180A}" srcOrd="0" destOrd="0" presId="urn:microsoft.com/office/officeart/2005/8/layout/process5"/>
    <dgm:cxn modelId="{DC16AAEC-59AE-48ED-A804-13ED4ECFF158}" type="presOf" srcId="{C514EADF-651A-4DBD-BA4F-1AE1B1FE2ECB}" destId="{055F5DA0-898A-4D69-BC76-36708FACEFF5}" srcOrd="1" destOrd="0" presId="urn:microsoft.com/office/officeart/2005/8/layout/process5"/>
    <dgm:cxn modelId="{F2B93981-B98A-405B-BBFC-A00EF5384F45}" type="presOf" srcId="{F37683D5-227A-40D2-B8DD-92779E4A5622}" destId="{E06610ED-BEBD-4654-B20A-4CD9E60A059A}" srcOrd="1" destOrd="0" presId="urn:microsoft.com/office/officeart/2005/8/layout/process5"/>
    <dgm:cxn modelId="{BEDC1924-E76E-4E18-80A2-1A7FD2E764D1}" srcId="{DDC00AB1-2252-4DB0-AF45-80C3E34A5616}" destId="{ABA64216-D7EF-4824-801D-5EDB14583BA4}" srcOrd="6" destOrd="0" parTransId="{AA6A3880-49B3-4A34-9DAD-10BFDCDEDFC8}" sibTransId="{97D6BF5A-812E-4F60-A74D-EB1ECC7F21D0}"/>
    <dgm:cxn modelId="{B86DF209-526F-450D-A8A0-73E3DF408182}" type="presOf" srcId="{ABA64216-D7EF-4824-801D-5EDB14583BA4}" destId="{2EF8E189-47BE-43AF-BA66-457D0F0B4CC0}" srcOrd="0" destOrd="0" presId="urn:microsoft.com/office/officeart/2005/8/layout/process5"/>
    <dgm:cxn modelId="{392DD6E5-BB8F-41E3-A989-A0B793E18A5F}" type="presOf" srcId="{9991D572-1F6B-4722-9BF5-5BB00A7705C2}" destId="{71E00C7E-3049-4426-B53D-C0A913B0564B}" srcOrd="1" destOrd="0" presId="urn:microsoft.com/office/officeart/2005/8/layout/process5"/>
    <dgm:cxn modelId="{0B270865-7675-4822-827B-04721B3D04A3}" srcId="{DDC00AB1-2252-4DB0-AF45-80C3E34A5616}" destId="{6C3665AD-97C3-4A34-81C7-36228CA79845}" srcOrd="0" destOrd="0" parTransId="{6D8166D2-4840-4DFC-9CDE-349308EB6145}" sibTransId="{F37683D5-227A-40D2-B8DD-92779E4A5622}"/>
    <dgm:cxn modelId="{072504B2-5542-4136-9231-586E9B4168CC}" srcId="{DDC00AB1-2252-4DB0-AF45-80C3E34A5616}" destId="{B9EEE50D-08F5-481E-B636-EDE5F8C3C4EE}" srcOrd="2" destOrd="0" parTransId="{89B3A6B7-74DC-4682-BCD6-EEB51CB98D55}" sibTransId="{9B83D801-09A4-4A7A-AD33-2C328998522E}"/>
    <dgm:cxn modelId="{82F4E9B6-04FB-412C-B226-389D0DD34E33}" type="presOf" srcId="{97D6BF5A-812E-4F60-A74D-EB1ECC7F21D0}" destId="{374114FC-E87A-47FC-AC04-8DB94B2EC1B2}" srcOrd="1" destOrd="0" presId="urn:microsoft.com/office/officeart/2005/8/layout/process5"/>
    <dgm:cxn modelId="{D27241EA-321C-4AF9-A76E-53F5C8059D7B}" type="presOf" srcId="{9B83D801-09A4-4A7A-AD33-2C328998522E}" destId="{44E22E1C-F334-47CE-BAB0-068629BAB4EC}" srcOrd="1" destOrd="0" presId="urn:microsoft.com/office/officeart/2005/8/layout/process5"/>
    <dgm:cxn modelId="{590D7D46-2C35-4458-9512-A5FAE0058F19}" type="presOf" srcId="{128D9891-38D7-4835-916C-5FBE5F359C2E}" destId="{8093AE02-B18A-47AF-93A0-6C9FB230BAFE}" srcOrd="1" destOrd="0" presId="urn:microsoft.com/office/officeart/2005/8/layout/process5"/>
    <dgm:cxn modelId="{10E94325-1E9A-4DEC-BD5F-95FA4CDFC162}" type="presOf" srcId="{F90D661D-8C5C-4FBF-A5CA-88684E236986}" destId="{FAF958E4-4248-4EAC-AB1D-40A8185B1BE5}" srcOrd="0" destOrd="0" presId="urn:microsoft.com/office/officeart/2005/8/layout/process5"/>
    <dgm:cxn modelId="{2D0D697C-25A6-4036-B5E6-DF00ADCFD6A0}" srcId="{DDC00AB1-2252-4DB0-AF45-80C3E34A5616}" destId="{AF45A2BD-E057-47D3-ACA7-56F82F050834}" srcOrd="7" destOrd="0" parTransId="{0110CE45-4FB8-4D83-A2E5-BB7E6F0492FD}" sibTransId="{63560845-44C9-490A-80D8-829C158ED5D0}"/>
    <dgm:cxn modelId="{6D58F6AA-0A5E-488F-AE4B-4ECE79F99FED}" type="presOf" srcId="{3C09EF1F-B001-47A0-81FB-BFBA56E188D2}" destId="{765EE2DD-E268-469E-9779-496E0142A233}" srcOrd="0" destOrd="0" presId="urn:microsoft.com/office/officeart/2005/8/layout/process5"/>
    <dgm:cxn modelId="{E60C4E8B-4CC5-4786-99DE-38B7BE2A23B3}" type="presOf" srcId="{C514EADF-651A-4DBD-BA4F-1AE1B1FE2ECB}" destId="{62162E6E-47B5-4521-A5AA-9F1FA18CA644}" srcOrd="0" destOrd="0" presId="urn:microsoft.com/office/officeart/2005/8/layout/process5"/>
    <dgm:cxn modelId="{0BE70726-F321-404C-93CB-7F06A8BF5CF6}" type="presOf" srcId="{D7B97FF8-1BA3-45DC-BABA-596B1719BCFC}" destId="{7A079C4E-6875-4D79-A86D-FDC4729BF914}" srcOrd="0" destOrd="0" presId="urn:microsoft.com/office/officeart/2005/8/layout/process5"/>
    <dgm:cxn modelId="{849D67EF-2819-4190-8599-3A56E79CD4E3}" type="presOf" srcId="{C1AF4833-845B-4996-A10B-23ACAC2D500A}" destId="{49B90CEE-64C0-480E-B5A5-F204D8B74F7D}" srcOrd="0" destOrd="0" presId="urn:microsoft.com/office/officeart/2005/8/layout/process5"/>
    <dgm:cxn modelId="{6BD5D789-00FB-45FE-BEEA-D9DDD2EC788B}" type="presOf" srcId="{B9EEE50D-08F5-481E-B636-EDE5F8C3C4EE}" destId="{21E51A6A-685F-4D87-93C7-B90D36108588}" srcOrd="0" destOrd="0" presId="urn:microsoft.com/office/officeart/2005/8/layout/process5"/>
    <dgm:cxn modelId="{46851467-4EE4-4A04-8EBE-F59163C7BF48}" srcId="{DDC00AB1-2252-4DB0-AF45-80C3E34A5616}" destId="{3C09EF1F-B001-47A0-81FB-BFBA56E188D2}" srcOrd="1" destOrd="0" parTransId="{D1A37170-0A2E-4168-9FC6-1ABFF0FE342D}" sibTransId="{128D9891-38D7-4835-916C-5FBE5F359C2E}"/>
    <dgm:cxn modelId="{0F62119F-1A03-449A-864E-C9D26B9F3DD3}" type="presOf" srcId="{C1AF4833-845B-4996-A10B-23ACAC2D500A}" destId="{AA066B1B-2661-4333-A77C-04D0AEBEFDF9}" srcOrd="1" destOrd="0" presId="urn:microsoft.com/office/officeart/2005/8/layout/process5"/>
    <dgm:cxn modelId="{15742A60-CE72-4144-AB74-7C715E6842E9}" type="presOf" srcId="{97D6BF5A-812E-4F60-A74D-EB1ECC7F21D0}" destId="{F8B520F9-3DE0-4445-86AB-E0E64D670385}" srcOrd="0" destOrd="0" presId="urn:microsoft.com/office/officeart/2005/8/layout/process5"/>
    <dgm:cxn modelId="{8D06C7F0-CD03-4FE4-9739-43AEE42759E1}" type="presOf" srcId="{9991D572-1F6B-4722-9BF5-5BB00A7705C2}" destId="{317410AB-9FAE-437B-AB4B-D3BE9CA79D57}" srcOrd="0" destOrd="0" presId="urn:microsoft.com/office/officeart/2005/8/layout/process5"/>
    <dgm:cxn modelId="{5B815E57-189E-4C4D-8564-0ED8BF041892}" srcId="{DDC00AB1-2252-4DB0-AF45-80C3E34A5616}" destId="{D7B97FF8-1BA3-45DC-BABA-596B1719BCFC}" srcOrd="5" destOrd="0" parTransId="{067E42EE-35D5-410F-BD61-C6A1FF63F107}" sibTransId="{C1AF4833-845B-4996-A10B-23ACAC2D500A}"/>
    <dgm:cxn modelId="{E3EDC265-D5E2-4F09-971A-B3DBEE7F67F1}" type="presOf" srcId="{F37683D5-227A-40D2-B8DD-92779E4A5622}" destId="{47FA0312-E2B8-4B76-A955-5ED50D2CB926}" srcOrd="0" destOrd="0" presId="urn:microsoft.com/office/officeart/2005/8/layout/process5"/>
    <dgm:cxn modelId="{E67E4DF8-D325-4C43-96C2-81FF3757BFA2}" type="presParOf" srcId="{ED4B4C22-C55A-4F60-99EC-3E96E1FA95FA}" destId="{28DDFA3F-862D-46AB-8FBF-E6656F94D9AF}" srcOrd="0" destOrd="0" presId="urn:microsoft.com/office/officeart/2005/8/layout/process5"/>
    <dgm:cxn modelId="{91287656-D656-4B66-82F3-0A8807AEE7B4}" type="presParOf" srcId="{ED4B4C22-C55A-4F60-99EC-3E96E1FA95FA}" destId="{47FA0312-E2B8-4B76-A955-5ED50D2CB926}" srcOrd="1" destOrd="0" presId="urn:microsoft.com/office/officeart/2005/8/layout/process5"/>
    <dgm:cxn modelId="{68A1EDAF-0F4B-42CF-8B34-05183BB32338}" type="presParOf" srcId="{47FA0312-E2B8-4B76-A955-5ED50D2CB926}" destId="{E06610ED-BEBD-4654-B20A-4CD9E60A059A}" srcOrd="0" destOrd="0" presId="urn:microsoft.com/office/officeart/2005/8/layout/process5"/>
    <dgm:cxn modelId="{52E8222C-97B0-43EA-A237-15C62EEC43F1}" type="presParOf" srcId="{ED4B4C22-C55A-4F60-99EC-3E96E1FA95FA}" destId="{765EE2DD-E268-469E-9779-496E0142A233}" srcOrd="2" destOrd="0" presId="urn:microsoft.com/office/officeart/2005/8/layout/process5"/>
    <dgm:cxn modelId="{A7423B4B-BBCD-49E9-9368-8AD631FE1D97}" type="presParOf" srcId="{ED4B4C22-C55A-4F60-99EC-3E96E1FA95FA}" destId="{673E82C4-DDE2-4021-943A-3CCF84832D4E}" srcOrd="3" destOrd="0" presId="urn:microsoft.com/office/officeart/2005/8/layout/process5"/>
    <dgm:cxn modelId="{600E148F-BCF3-4074-8885-5952C59582C4}" type="presParOf" srcId="{673E82C4-DDE2-4021-943A-3CCF84832D4E}" destId="{8093AE02-B18A-47AF-93A0-6C9FB230BAFE}" srcOrd="0" destOrd="0" presId="urn:microsoft.com/office/officeart/2005/8/layout/process5"/>
    <dgm:cxn modelId="{364C287A-B57A-44EC-AB65-F20EFB51D5B1}" type="presParOf" srcId="{ED4B4C22-C55A-4F60-99EC-3E96E1FA95FA}" destId="{21E51A6A-685F-4D87-93C7-B90D36108588}" srcOrd="4" destOrd="0" presId="urn:microsoft.com/office/officeart/2005/8/layout/process5"/>
    <dgm:cxn modelId="{0D33D46E-7559-42B3-971F-69798A537A98}" type="presParOf" srcId="{ED4B4C22-C55A-4F60-99EC-3E96E1FA95FA}" destId="{7337FF00-F329-4FC1-8CFC-915BD029C93D}" srcOrd="5" destOrd="0" presId="urn:microsoft.com/office/officeart/2005/8/layout/process5"/>
    <dgm:cxn modelId="{92EBB1BF-AAFE-4679-BE31-33BA47F242D6}" type="presParOf" srcId="{7337FF00-F329-4FC1-8CFC-915BD029C93D}" destId="{44E22E1C-F334-47CE-BAB0-068629BAB4EC}" srcOrd="0" destOrd="0" presId="urn:microsoft.com/office/officeart/2005/8/layout/process5"/>
    <dgm:cxn modelId="{E269F0D5-53A4-4A86-9771-72DE06D214BB}" type="presParOf" srcId="{ED4B4C22-C55A-4F60-99EC-3E96E1FA95FA}" destId="{3BC3852F-CBA5-4DA8-9B6E-EB9DE901241B}" srcOrd="6" destOrd="0" presId="urn:microsoft.com/office/officeart/2005/8/layout/process5"/>
    <dgm:cxn modelId="{E836A254-4A00-44C6-8EB3-FE0AA2AB43D2}" type="presParOf" srcId="{ED4B4C22-C55A-4F60-99EC-3E96E1FA95FA}" destId="{317410AB-9FAE-437B-AB4B-D3BE9CA79D57}" srcOrd="7" destOrd="0" presId="urn:microsoft.com/office/officeart/2005/8/layout/process5"/>
    <dgm:cxn modelId="{6763C045-8814-476A-A873-0CBDEC33B9AB}" type="presParOf" srcId="{317410AB-9FAE-437B-AB4B-D3BE9CA79D57}" destId="{71E00C7E-3049-4426-B53D-C0A913B0564B}" srcOrd="0" destOrd="0" presId="urn:microsoft.com/office/officeart/2005/8/layout/process5"/>
    <dgm:cxn modelId="{001E9041-B739-421D-B008-56397422F94A}" type="presParOf" srcId="{ED4B4C22-C55A-4F60-99EC-3E96E1FA95FA}" destId="{FAF958E4-4248-4EAC-AB1D-40A8185B1BE5}" srcOrd="8" destOrd="0" presId="urn:microsoft.com/office/officeart/2005/8/layout/process5"/>
    <dgm:cxn modelId="{9990ECD9-C6C9-4DCC-A911-2F842E764ACE}" type="presParOf" srcId="{ED4B4C22-C55A-4F60-99EC-3E96E1FA95FA}" destId="{62162E6E-47B5-4521-A5AA-9F1FA18CA644}" srcOrd="9" destOrd="0" presId="urn:microsoft.com/office/officeart/2005/8/layout/process5"/>
    <dgm:cxn modelId="{03B7D5A9-C740-4241-BC06-7F9B4D6947F1}" type="presParOf" srcId="{62162E6E-47B5-4521-A5AA-9F1FA18CA644}" destId="{055F5DA0-898A-4D69-BC76-36708FACEFF5}" srcOrd="0" destOrd="0" presId="urn:microsoft.com/office/officeart/2005/8/layout/process5"/>
    <dgm:cxn modelId="{658E818E-5C6D-4E5A-BB54-B5FF47A828BB}" type="presParOf" srcId="{ED4B4C22-C55A-4F60-99EC-3E96E1FA95FA}" destId="{7A079C4E-6875-4D79-A86D-FDC4729BF914}" srcOrd="10" destOrd="0" presId="urn:microsoft.com/office/officeart/2005/8/layout/process5"/>
    <dgm:cxn modelId="{C36C2F0E-E8AE-47E3-A329-088657505D7B}" type="presParOf" srcId="{ED4B4C22-C55A-4F60-99EC-3E96E1FA95FA}" destId="{49B90CEE-64C0-480E-B5A5-F204D8B74F7D}" srcOrd="11" destOrd="0" presId="urn:microsoft.com/office/officeart/2005/8/layout/process5"/>
    <dgm:cxn modelId="{FB3BCCFB-808C-4152-90B9-21F074DD448C}" type="presParOf" srcId="{49B90CEE-64C0-480E-B5A5-F204D8B74F7D}" destId="{AA066B1B-2661-4333-A77C-04D0AEBEFDF9}" srcOrd="0" destOrd="0" presId="urn:microsoft.com/office/officeart/2005/8/layout/process5"/>
    <dgm:cxn modelId="{BC400BA8-BCE6-4E97-84C5-2118D87D04B6}" type="presParOf" srcId="{ED4B4C22-C55A-4F60-99EC-3E96E1FA95FA}" destId="{2EF8E189-47BE-43AF-BA66-457D0F0B4CC0}" srcOrd="12" destOrd="0" presId="urn:microsoft.com/office/officeart/2005/8/layout/process5"/>
    <dgm:cxn modelId="{7255191B-12D7-41E3-9777-E18897FC61F4}" type="presParOf" srcId="{ED4B4C22-C55A-4F60-99EC-3E96E1FA95FA}" destId="{F8B520F9-3DE0-4445-86AB-E0E64D670385}" srcOrd="13" destOrd="0" presId="urn:microsoft.com/office/officeart/2005/8/layout/process5"/>
    <dgm:cxn modelId="{DC73A206-EC32-4443-9ED3-246BA1CF1B85}" type="presParOf" srcId="{F8B520F9-3DE0-4445-86AB-E0E64D670385}" destId="{374114FC-E87A-47FC-AC04-8DB94B2EC1B2}" srcOrd="0" destOrd="0" presId="urn:microsoft.com/office/officeart/2005/8/layout/process5"/>
    <dgm:cxn modelId="{F8072A34-02F0-448A-8DD5-6127EF282672}" type="presParOf" srcId="{ED4B4C22-C55A-4F60-99EC-3E96E1FA95FA}" destId="{D18DA131-1017-4E48-AE0A-AE090DA8180A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ACD7F7-913A-4419-A023-215B4BDB96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9EB82247-FFD7-40FC-9900-FBD478C17533}">
      <dgm:prSet/>
      <dgm:spPr/>
      <dgm:t>
        <a:bodyPr/>
        <a:lstStyle/>
        <a:p>
          <a:pPr rtl="0"/>
          <a:r>
            <a:rPr lang="zh-TW" dirty="0" smtClean="0"/>
            <a:t>夢幻舞台」（Ｄ</a:t>
          </a:r>
          <a:r>
            <a:rPr lang="en-US" dirty="0" smtClean="0"/>
            <a:t>.R.E.A.M.S.</a:t>
          </a:r>
          <a:r>
            <a:rPr lang="zh-TW" dirty="0" smtClean="0"/>
            <a:t>）</a:t>
          </a:r>
          <a:endParaRPr lang="en-US" dirty="0"/>
        </a:p>
      </dgm:t>
    </dgm:pt>
    <dgm:pt modelId="{A82DE40E-21BF-4A7A-A75E-AE394C3EA723}" type="parTrans" cxnId="{951A62DE-9C94-451F-A665-58C61FCE36CB}">
      <dgm:prSet/>
      <dgm:spPr/>
      <dgm:t>
        <a:bodyPr/>
        <a:lstStyle/>
        <a:p>
          <a:endParaRPr lang="zh-TW" altLang="en-US"/>
        </a:p>
      </dgm:t>
    </dgm:pt>
    <dgm:pt modelId="{8C2FF77B-3AC2-4508-AD15-370971869682}" type="sibTrans" cxnId="{951A62DE-9C94-451F-A665-58C61FCE36CB}">
      <dgm:prSet/>
      <dgm:spPr/>
      <dgm:t>
        <a:bodyPr/>
        <a:lstStyle/>
        <a:p>
          <a:endParaRPr lang="zh-TW" altLang="en-US"/>
        </a:p>
      </dgm:t>
    </dgm:pt>
    <dgm:pt modelId="{3465C93B-9FFA-4284-A3EE-92BB0E2061CF}">
      <dgm:prSet/>
      <dgm:spPr/>
      <dgm:t>
        <a:bodyPr/>
        <a:lstStyle/>
        <a:p>
          <a:pPr rtl="0"/>
          <a:r>
            <a:rPr lang="en-US" u="sng" dirty="0" smtClean="0"/>
            <a:t>D</a:t>
          </a:r>
          <a:r>
            <a:rPr lang="en-US" dirty="0" smtClean="0"/>
            <a:t>iscussion</a:t>
          </a:r>
          <a:r>
            <a:rPr lang="zh-TW" dirty="0" smtClean="0"/>
            <a:t>（社群）</a:t>
          </a:r>
          <a:endParaRPr lang="en-US" dirty="0"/>
        </a:p>
      </dgm:t>
    </dgm:pt>
    <dgm:pt modelId="{5B1A6F6B-C246-46D1-BFA8-ADD1836F5490}" type="parTrans" cxnId="{E9658B8B-9560-4445-AB3E-1352C57CA370}">
      <dgm:prSet/>
      <dgm:spPr/>
      <dgm:t>
        <a:bodyPr/>
        <a:lstStyle/>
        <a:p>
          <a:endParaRPr lang="zh-TW" altLang="en-US"/>
        </a:p>
      </dgm:t>
    </dgm:pt>
    <dgm:pt modelId="{0EC4805C-152B-4D25-8924-BA8C64CDC846}" type="sibTrans" cxnId="{E9658B8B-9560-4445-AB3E-1352C57CA370}">
      <dgm:prSet/>
      <dgm:spPr/>
      <dgm:t>
        <a:bodyPr/>
        <a:lstStyle/>
        <a:p>
          <a:endParaRPr lang="zh-TW" altLang="en-US"/>
        </a:p>
      </dgm:t>
    </dgm:pt>
    <dgm:pt modelId="{935401E5-A389-48B3-A4B9-1523115983FD}">
      <dgm:prSet/>
      <dgm:spPr/>
      <dgm:t>
        <a:bodyPr/>
        <a:lstStyle/>
        <a:p>
          <a:pPr rtl="0"/>
          <a:r>
            <a:rPr lang="en-US" u="sng" dirty="0" smtClean="0"/>
            <a:t>R</a:t>
          </a:r>
          <a:r>
            <a:rPr lang="en-US" dirty="0" smtClean="0"/>
            <a:t>eading</a:t>
          </a:r>
          <a:r>
            <a:rPr lang="zh-TW" dirty="0" smtClean="0"/>
            <a:t>（資訊）</a:t>
          </a:r>
          <a:endParaRPr lang="en-US" dirty="0"/>
        </a:p>
      </dgm:t>
    </dgm:pt>
    <dgm:pt modelId="{D3EDB9E2-174E-4678-91EA-E2E8157E5C3A}" type="parTrans" cxnId="{36AB8A68-9F55-4EFD-98CF-CEB41D88FCD4}">
      <dgm:prSet/>
      <dgm:spPr/>
      <dgm:t>
        <a:bodyPr/>
        <a:lstStyle/>
        <a:p>
          <a:endParaRPr lang="zh-TW" altLang="en-US"/>
        </a:p>
      </dgm:t>
    </dgm:pt>
    <dgm:pt modelId="{54A43C7B-100A-4BEF-8B89-955512405253}" type="sibTrans" cxnId="{36AB8A68-9F55-4EFD-98CF-CEB41D88FCD4}">
      <dgm:prSet/>
      <dgm:spPr/>
      <dgm:t>
        <a:bodyPr/>
        <a:lstStyle/>
        <a:p>
          <a:endParaRPr lang="zh-TW" altLang="en-US"/>
        </a:p>
      </dgm:t>
    </dgm:pt>
    <dgm:pt modelId="{84D9E7DB-331F-49BD-947C-0B5FA8ECEAB4}">
      <dgm:prSet/>
      <dgm:spPr/>
      <dgm:t>
        <a:bodyPr/>
        <a:lstStyle/>
        <a:p>
          <a:pPr rtl="0"/>
          <a:r>
            <a:rPr lang="en-US" u="sng" dirty="0" smtClean="0"/>
            <a:t>E</a:t>
          </a:r>
          <a:r>
            <a:rPr lang="en-US" dirty="0" smtClean="0"/>
            <a:t>xpertise</a:t>
          </a:r>
          <a:r>
            <a:rPr lang="zh-TW" dirty="0" smtClean="0"/>
            <a:t>（專業服務）</a:t>
          </a:r>
          <a:endParaRPr lang="en-US" dirty="0"/>
        </a:p>
      </dgm:t>
    </dgm:pt>
    <dgm:pt modelId="{0C22B459-37B9-4BD5-BD8F-E9D6A98B7582}" type="parTrans" cxnId="{6AAD3D80-7A43-4BD9-BE55-80E1C69DB39F}">
      <dgm:prSet/>
      <dgm:spPr/>
      <dgm:t>
        <a:bodyPr/>
        <a:lstStyle/>
        <a:p>
          <a:endParaRPr lang="zh-TW" altLang="en-US"/>
        </a:p>
      </dgm:t>
    </dgm:pt>
    <dgm:pt modelId="{B8A36181-1587-4660-97B8-2E09E8BC3E05}" type="sibTrans" cxnId="{6AAD3D80-7A43-4BD9-BE55-80E1C69DB39F}">
      <dgm:prSet/>
      <dgm:spPr/>
      <dgm:t>
        <a:bodyPr/>
        <a:lstStyle/>
        <a:p>
          <a:endParaRPr lang="zh-TW" altLang="en-US"/>
        </a:p>
      </dgm:t>
    </dgm:pt>
    <dgm:pt modelId="{0986D1D1-8099-454E-9192-3080364D20B2}">
      <dgm:prSet/>
      <dgm:spPr/>
      <dgm:t>
        <a:bodyPr/>
        <a:lstStyle/>
        <a:p>
          <a:pPr rtl="0"/>
          <a:r>
            <a:rPr lang="en-US" u="sng" dirty="0" smtClean="0"/>
            <a:t>A</a:t>
          </a:r>
          <a:r>
            <a:rPr lang="en-US" dirty="0" smtClean="0"/>
            <a:t>ctivity</a:t>
          </a:r>
          <a:r>
            <a:rPr lang="zh-TW" dirty="0" smtClean="0"/>
            <a:t>（活動）</a:t>
          </a:r>
          <a:endParaRPr lang="en-US" dirty="0"/>
        </a:p>
      </dgm:t>
    </dgm:pt>
    <dgm:pt modelId="{EBC82686-2381-4719-A55E-8ABD9DC1E44E}" type="parTrans" cxnId="{9C58658D-C8F6-49D1-8AC9-51BC510B52B9}">
      <dgm:prSet/>
      <dgm:spPr/>
      <dgm:t>
        <a:bodyPr/>
        <a:lstStyle/>
        <a:p>
          <a:endParaRPr lang="zh-TW" altLang="en-US"/>
        </a:p>
      </dgm:t>
    </dgm:pt>
    <dgm:pt modelId="{41A18031-0450-44D3-8D1E-5D04569486B4}" type="sibTrans" cxnId="{9C58658D-C8F6-49D1-8AC9-51BC510B52B9}">
      <dgm:prSet/>
      <dgm:spPr/>
      <dgm:t>
        <a:bodyPr/>
        <a:lstStyle/>
        <a:p>
          <a:endParaRPr lang="zh-TW" altLang="en-US"/>
        </a:p>
      </dgm:t>
    </dgm:pt>
    <dgm:pt modelId="{F3E1B47E-969A-4EA4-836D-24774ACADD14}">
      <dgm:prSet/>
      <dgm:spPr/>
      <dgm:t>
        <a:bodyPr/>
        <a:lstStyle/>
        <a:p>
          <a:pPr rtl="0"/>
          <a:r>
            <a:rPr lang="en-US" u="sng" dirty="0" smtClean="0"/>
            <a:t>M</a:t>
          </a:r>
          <a:r>
            <a:rPr lang="en-US" dirty="0" smtClean="0"/>
            <a:t>embership</a:t>
          </a:r>
          <a:r>
            <a:rPr lang="zh-TW" dirty="0" smtClean="0"/>
            <a:t>（會員）</a:t>
          </a:r>
          <a:endParaRPr lang="en-US" dirty="0"/>
        </a:p>
      </dgm:t>
    </dgm:pt>
    <dgm:pt modelId="{1E070083-B539-4375-A473-D0AD4FF1DFAA}" type="parTrans" cxnId="{F3907D25-E671-43C1-9602-23EB2ABECF0B}">
      <dgm:prSet/>
      <dgm:spPr/>
      <dgm:t>
        <a:bodyPr/>
        <a:lstStyle/>
        <a:p>
          <a:endParaRPr lang="zh-TW" altLang="en-US"/>
        </a:p>
      </dgm:t>
    </dgm:pt>
    <dgm:pt modelId="{A97E7699-86D3-4D4C-A6C9-BC74797FD920}" type="sibTrans" cxnId="{F3907D25-E671-43C1-9602-23EB2ABECF0B}">
      <dgm:prSet/>
      <dgm:spPr/>
      <dgm:t>
        <a:bodyPr/>
        <a:lstStyle/>
        <a:p>
          <a:endParaRPr lang="zh-TW" altLang="en-US"/>
        </a:p>
      </dgm:t>
    </dgm:pt>
    <dgm:pt modelId="{6F6CE6A7-B4A0-4295-8EE1-921F8EE9BB25}">
      <dgm:prSet/>
      <dgm:spPr/>
      <dgm:t>
        <a:bodyPr/>
        <a:lstStyle/>
        <a:p>
          <a:pPr rtl="0"/>
          <a:r>
            <a:rPr lang="en-US" u="sng" dirty="0" smtClean="0"/>
            <a:t>S</a:t>
          </a:r>
          <a:r>
            <a:rPr lang="en-US" dirty="0" smtClean="0"/>
            <a:t>hows</a:t>
          </a:r>
          <a:r>
            <a:rPr lang="zh-TW" dirty="0" smtClean="0"/>
            <a:t>（商展）。</a:t>
          </a:r>
          <a:endParaRPr lang="zh-TW" dirty="0"/>
        </a:p>
      </dgm:t>
    </dgm:pt>
    <dgm:pt modelId="{18848ADB-A31B-4342-8815-34E114DEA1EC}" type="parTrans" cxnId="{D038656B-0A42-40AB-BAF9-225AFC3C506C}">
      <dgm:prSet/>
      <dgm:spPr/>
      <dgm:t>
        <a:bodyPr/>
        <a:lstStyle/>
        <a:p>
          <a:endParaRPr lang="zh-TW" altLang="en-US"/>
        </a:p>
      </dgm:t>
    </dgm:pt>
    <dgm:pt modelId="{7C59A13E-B7DF-448B-957F-C442E1783566}" type="sibTrans" cxnId="{D038656B-0A42-40AB-BAF9-225AFC3C506C}">
      <dgm:prSet/>
      <dgm:spPr/>
      <dgm:t>
        <a:bodyPr/>
        <a:lstStyle/>
        <a:p>
          <a:endParaRPr lang="zh-TW" altLang="en-US"/>
        </a:p>
      </dgm:t>
    </dgm:pt>
    <dgm:pt modelId="{A90767DF-2235-4095-A2C3-427D9E09EFD3}" type="pres">
      <dgm:prSet presAssocID="{75ACD7F7-913A-4419-A023-215B4BDB96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99D2EB5-F84A-41F4-AA30-98EB3397BA62}" type="pres">
      <dgm:prSet presAssocID="{9EB82247-FFD7-40FC-9900-FBD478C17533}" presName="hierRoot1" presStyleCnt="0"/>
      <dgm:spPr/>
    </dgm:pt>
    <dgm:pt modelId="{B5B51976-A5AA-4418-81C9-D545D6F95F19}" type="pres">
      <dgm:prSet presAssocID="{9EB82247-FFD7-40FC-9900-FBD478C17533}" presName="composite" presStyleCnt="0"/>
      <dgm:spPr/>
    </dgm:pt>
    <dgm:pt modelId="{205BF382-3AC9-4BB6-B1C2-F96449566171}" type="pres">
      <dgm:prSet presAssocID="{9EB82247-FFD7-40FC-9900-FBD478C17533}" presName="background" presStyleLbl="node0" presStyleIdx="0" presStyleCnt="1"/>
      <dgm:spPr/>
    </dgm:pt>
    <dgm:pt modelId="{D596B76D-CF13-4389-B73A-6436D829D934}" type="pres">
      <dgm:prSet presAssocID="{9EB82247-FFD7-40FC-9900-FBD478C1753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25F7EA5-9ABB-434D-9557-D1DA2C8697A1}" type="pres">
      <dgm:prSet presAssocID="{9EB82247-FFD7-40FC-9900-FBD478C17533}" presName="hierChild2" presStyleCnt="0"/>
      <dgm:spPr/>
    </dgm:pt>
    <dgm:pt modelId="{99804EA4-8972-4B04-93EC-283058B78D01}" type="pres">
      <dgm:prSet presAssocID="{5B1A6F6B-C246-46D1-BFA8-ADD1836F5490}" presName="Name10" presStyleLbl="parChTrans1D2" presStyleIdx="0" presStyleCnt="6"/>
      <dgm:spPr/>
      <dgm:t>
        <a:bodyPr/>
        <a:lstStyle/>
        <a:p>
          <a:endParaRPr lang="zh-TW" altLang="en-US"/>
        </a:p>
      </dgm:t>
    </dgm:pt>
    <dgm:pt modelId="{FC0B4581-71F0-46DD-A762-E7ED54F1BBB4}" type="pres">
      <dgm:prSet presAssocID="{3465C93B-9FFA-4284-A3EE-92BB0E2061CF}" presName="hierRoot2" presStyleCnt="0"/>
      <dgm:spPr/>
    </dgm:pt>
    <dgm:pt modelId="{CE758A36-99D9-4EA2-A25B-356EA1727851}" type="pres">
      <dgm:prSet presAssocID="{3465C93B-9FFA-4284-A3EE-92BB0E2061CF}" presName="composite2" presStyleCnt="0"/>
      <dgm:spPr/>
    </dgm:pt>
    <dgm:pt modelId="{31643C1D-E011-4A64-95F3-D226BEC58A94}" type="pres">
      <dgm:prSet presAssocID="{3465C93B-9FFA-4284-A3EE-92BB0E2061CF}" presName="background2" presStyleLbl="node2" presStyleIdx="0" presStyleCnt="6"/>
      <dgm:spPr/>
    </dgm:pt>
    <dgm:pt modelId="{4D20D6AE-EA2E-46F3-924C-345775A9A68F}" type="pres">
      <dgm:prSet presAssocID="{3465C93B-9FFA-4284-A3EE-92BB0E2061CF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A676C4-BD22-4AD2-AE3C-D9D15521B356}" type="pres">
      <dgm:prSet presAssocID="{3465C93B-9FFA-4284-A3EE-92BB0E2061CF}" presName="hierChild3" presStyleCnt="0"/>
      <dgm:spPr/>
    </dgm:pt>
    <dgm:pt modelId="{BD7D7EA5-01A7-4503-9C84-8DF751A01740}" type="pres">
      <dgm:prSet presAssocID="{D3EDB9E2-174E-4678-91EA-E2E8157E5C3A}" presName="Name10" presStyleLbl="parChTrans1D2" presStyleIdx="1" presStyleCnt="6"/>
      <dgm:spPr/>
      <dgm:t>
        <a:bodyPr/>
        <a:lstStyle/>
        <a:p>
          <a:endParaRPr lang="zh-TW" altLang="en-US"/>
        </a:p>
      </dgm:t>
    </dgm:pt>
    <dgm:pt modelId="{71B051DE-21BB-43FE-98ED-D593126C1434}" type="pres">
      <dgm:prSet presAssocID="{935401E5-A389-48B3-A4B9-1523115983FD}" presName="hierRoot2" presStyleCnt="0"/>
      <dgm:spPr/>
    </dgm:pt>
    <dgm:pt modelId="{3D7447DA-931F-427B-A46F-7B35013761D9}" type="pres">
      <dgm:prSet presAssocID="{935401E5-A389-48B3-A4B9-1523115983FD}" presName="composite2" presStyleCnt="0"/>
      <dgm:spPr/>
    </dgm:pt>
    <dgm:pt modelId="{DDB2AB03-C2C0-46BC-8245-54C920F57CB0}" type="pres">
      <dgm:prSet presAssocID="{935401E5-A389-48B3-A4B9-1523115983FD}" presName="background2" presStyleLbl="node2" presStyleIdx="1" presStyleCnt="6"/>
      <dgm:spPr/>
    </dgm:pt>
    <dgm:pt modelId="{4698EA34-48F3-4806-9CED-9DDB9D58A35C}" type="pres">
      <dgm:prSet presAssocID="{935401E5-A389-48B3-A4B9-1523115983FD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36C0562-0906-4E9E-A6E3-48D83B1E286F}" type="pres">
      <dgm:prSet presAssocID="{935401E5-A389-48B3-A4B9-1523115983FD}" presName="hierChild3" presStyleCnt="0"/>
      <dgm:spPr/>
    </dgm:pt>
    <dgm:pt modelId="{957301A0-DE01-4FB0-9D9B-09C31B95C858}" type="pres">
      <dgm:prSet presAssocID="{0C22B459-37B9-4BD5-BD8F-E9D6A98B7582}" presName="Name10" presStyleLbl="parChTrans1D2" presStyleIdx="2" presStyleCnt="6"/>
      <dgm:spPr/>
      <dgm:t>
        <a:bodyPr/>
        <a:lstStyle/>
        <a:p>
          <a:endParaRPr lang="zh-TW" altLang="en-US"/>
        </a:p>
      </dgm:t>
    </dgm:pt>
    <dgm:pt modelId="{E780E437-8302-4C3E-B4D2-C30943478866}" type="pres">
      <dgm:prSet presAssocID="{84D9E7DB-331F-49BD-947C-0B5FA8ECEAB4}" presName="hierRoot2" presStyleCnt="0"/>
      <dgm:spPr/>
    </dgm:pt>
    <dgm:pt modelId="{A64C75EC-E460-45F5-90E9-1E7E2C6F093C}" type="pres">
      <dgm:prSet presAssocID="{84D9E7DB-331F-49BD-947C-0B5FA8ECEAB4}" presName="composite2" presStyleCnt="0"/>
      <dgm:spPr/>
    </dgm:pt>
    <dgm:pt modelId="{A03FCB36-4776-4F0A-BF94-04E73270762C}" type="pres">
      <dgm:prSet presAssocID="{84D9E7DB-331F-49BD-947C-0B5FA8ECEAB4}" presName="background2" presStyleLbl="node2" presStyleIdx="2" presStyleCnt="6"/>
      <dgm:spPr/>
    </dgm:pt>
    <dgm:pt modelId="{E7CDC454-15F3-4DFD-B19E-03E6C6646D0C}" type="pres">
      <dgm:prSet presAssocID="{84D9E7DB-331F-49BD-947C-0B5FA8ECEAB4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66251E0-B11A-40ED-9408-5AF4329B26AE}" type="pres">
      <dgm:prSet presAssocID="{84D9E7DB-331F-49BD-947C-0B5FA8ECEAB4}" presName="hierChild3" presStyleCnt="0"/>
      <dgm:spPr/>
    </dgm:pt>
    <dgm:pt modelId="{DCCA8D51-D999-4FEC-8FFA-AD81418D7692}" type="pres">
      <dgm:prSet presAssocID="{EBC82686-2381-4719-A55E-8ABD9DC1E44E}" presName="Name10" presStyleLbl="parChTrans1D2" presStyleIdx="3" presStyleCnt="6"/>
      <dgm:spPr/>
      <dgm:t>
        <a:bodyPr/>
        <a:lstStyle/>
        <a:p>
          <a:endParaRPr lang="zh-TW" altLang="en-US"/>
        </a:p>
      </dgm:t>
    </dgm:pt>
    <dgm:pt modelId="{5C97E90A-BB52-4013-BD50-F1F2ED1565FF}" type="pres">
      <dgm:prSet presAssocID="{0986D1D1-8099-454E-9192-3080364D20B2}" presName="hierRoot2" presStyleCnt="0"/>
      <dgm:spPr/>
    </dgm:pt>
    <dgm:pt modelId="{9357DE2C-39F1-493A-860A-E6D4A0EE6ED7}" type="pres">
      <dgm:prSet presAssocID="{0986D1D1-8099-454E-9192-3080364D20B2}" presName="composite2" presStyleCnt="0"/>
      <dgm:spPr/>
    </dgm:pt>
    <dgm:pt modelId="{8E82A302-5CBB-4FC5-B253-D5EDF4F1538F}" type="pres">
      <dgm:prSet presAssocID="{0986D1D1-8099-454E-9192-3080364D20B2}" presName="background2" presStyleLbl="node2" presStyleIdx="3" presStyleCnt="6"/>
      <dgm:spPr/>
    </dgm:pt>
    <dgm:pt modelId="{A9F2EB56-9EFD-4EEF-9217-B5A90D706183}" type="pres">
      <dgm:prSet presAssocID="{0986D1D1-8099-454E-9192-3080364D20B2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DACA946-0861-43D6-9782-0D1DF8599C9D}" type="pres">
      <dgm:prSet presAssocID="{0986D1D1-8099-454E-9192-3080364D20B2}" presName="hierChild3" presStyleCnt="0"/>
      <dgm:spPr/>
    </dgm:pt>
    <dgm:pt modelId="{2A5D741A-1521-44D6-981C-2EEC886A9375}" type="pres">
      <dgm:prSet presAssocID="{1E070083-B539-4375-A473-D0AD4FF1DFAA}" presName="Name10" presStyleLbl="parChTrans1D2" presStyleIdx="4" presStyleCnt="6"/>
      <dgm:spPr/>
      <dgm:t>
        <a:bodyPr/>
        <a:lstStyle/>
        <a:p>
          <a:endParaRPr lang="zh-TW" altLang="en-US"/>
        </a:p>
      </dgm:t>
    </dgm:pt>
    <dgm:pt modelId="{FFE466A8-F55C-4C52-8054-71E3037B76B5}" type="pres">
      <dgm:prSet presAssocID="{F3E1B47E-969A-4EA4-836D-24774ACADD14}" presName="hierRoot2" presStyleCnt="0"/>
      <dgm:spPr/>
    </dgm:pt>
    <dgm:pt modelId="{D5AD825D-C399-4686-87F3-1FD1AED8C160}" type="pres">
      <dgm:prSet presAssocID="{F3E1B47E-969A-4EA4-836D-24774ACADD14}" presName="composite2" presStyleCnt="0"/>
      <dgm:spPr/>
    </dgm:pt>
    <dgm:pt modelId="{4223E4D7-5B46-4337-AD0B-F459B530E7BC}" type="pres">
      <dgm:prSet presAssocID="{F3E1B47E-969A-4EA4-836D-24774ACADD14}" presName="background2" presStyleLbl="node2" presStyleIdx="4" presStyleCnt="6"/>
      <dgm:spPr/>
    </dgm:pt>
    <dgm:pt modelId="{4630427F-6145-427D-861E-0DE0738D94B8}" type="pres">
      <dgm:prSet presAssocID="{F3E1B47E-969A-4EA4-836D-24774ACADD14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F5312F1-538F-4C52-868F-32CF78C091D4}" type="pres">
      <dgm:prSet presAssocID="{F3E1B47E-969A-4EA4-836D-24774ACADD14}" presName="hierChild3" presStyleCnt="0"/>
      <dgm:spPr/>
    </dgm:pt>
    <dgm:pt modelId="{31CCFD7D-F8ED-4905-8F45-0F34EF27BF7C}" type="pres">
      <dgm:prSet presAssocID="{18848ADB-A31B-4342-8815-34E114DEA1EC}" presName="Name10" presStyleLbl="parChTrans1D2" presStyleIdx="5" presStyleCnt="6"/>
      <dgm:spPr/>
      <dgm:t>
        <a:bodyPr/>
        <a:lstStyle/>
        <a:p>
          <a:endParaRPr lang="zh-TW" altLang="en-US"/>
        </a:p>
      </dgm:t>
    </dgm:pt>
    <dgm:pt modelId="{0526F01D-1ECB-4DD8-A97B-C396D3B72A84}" type="pres">
      <dgm:prSet presAssocID="{6F6CE6A7-B4A0-4295-8EE1-921F8EE9BB25}" presName="hierRoot2" presStyleCnt="0"/>
      <dgm:spPr/>
    </dgm:pt>
    <dgm:pt modelId="{3C3C7BCA-D879-4F15-8E8F-D741A486ABE8}" type="pres">
      <dgm:prSet presAssocID="{6F6CE6A7-B4A0-4295-8EE1-921F8EE9BB25}" presName="composite2" presStyleCnt="0"/>
      <dgm:spPr/>
    </dgm:pt>
    <dgm:pt modelId="{883EF63B-CC7D-4DB2-B226-582D713AEA99}" type="pres">
      <dgm:prSet presAssocID="{6F6CE6A7-B4A0-4295-8EE1-921F8EE9BB25}" presName="background2" presStyleLbl="node2" presStyleIdx="5" presStyleCnt="6"/>
      <dgm:spPr/>
    </dgm:pt>
    <dgm:pt modelId="{3E8271CF-FAF4-4E73-8F39-7388E2CBB290}" type="pres">
      <dgm:prSet presAssocID="{6F6CE6A7-B4A0-4295-8EE1-921F8EE9BB25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BC325BA-FE56-47A7-9EFD-1EDC8983DA5C}" type="pres">
      <dgm:prSet presAssocID="{6F6CE6A7-B4A0-4295-8EE1-921F8EE9BB25}" presName="hierChild3" presStyleCnt="0"/>
      <dgm:spPr/>
    </dgm:pt>
  </dgm:ptLst>
  <dgm:cxnLst>
    <dgm:cxn modelId="{D038656B-0A42-40AB-BAF9-225AFC3C506C}" srcId="{9EB82247-FFD7-40FC-9900-FBD478C17533}" destId="{6F6CE6A7-B4A0-4295-8EE1-921F8EE9BB25}" srcOrd="5" destOrd="0" parTransId="{18848ADB-A31B-4342-8815-34E114DEA1EC}" sibTransId="{7C59A13E-B7DF-448B-957F-C442E1783566}"/>
    <dgm:cxn modelId="{E31CAD74-9D56-4304-BA67-DE64873ED551}" type="presOf" srcId="{0986D1D1-8099-454E-9192-3080364D20B2}" destId="{A9F2EB56-9EFD-4EEF-9217-B5A90D706183}" srcOrd="0" destOrd="0" presId="urn:microsoft.com/office/officeart/2005/8/layout/hierarchy1"/>
    <dgm:cxn modelId="{5E567702-7A93-4BF1-892A-313928B2BFF8}" type="presOf" srcId="{5B1A6F6B-C246-46D1-BFA8-ADD1836F5490}" destId="{99804EA4-8972-4B04-93EC-283058B78D01}" srcOrd="0" destOrd="0" presId="urn:microsoft.com/office/officeart/2005/8/layout/hierarchy1"/>
    <dgm:cxn modelId="{E96C2E0A-718F-447D-B965-270BE99551CA}" type="presOf" srcId="{3465C93B-9FFA-4284-A3EE-92BB0E2061CF}" destId="{4D20D6AE-EA2E-46F3-924C-345775A9A68F}" srcOrd="0" destOrd="0" presId="urn:microsoft.com/office/officeart/2005/8/layout/hierarchy1"/>
    <dgm:cxn modelId="{6CCAF986-B0B8-429A-AF30-A255D764737C}" type="presOf" srcId="{EBC82686-2381-4719-A55E-8ABD9DC1E44E}" destId="{DCCA8D51-D999-4FEC-8FFA-AD81418D7692}" srcOrd="0" destOrd="0" presId="urn:microsoft.com/office/officeart/2005/8/layout/hierarchy1"/>
    <dgm:cxn modelId="{630B4FC2-49F4-4B95-91FF-D4BDA22C7051}" type="presOf" srcId="{935401E5-A389-48B3-A4B9-1523115983FD}" destId="{4698EA34-48F3-4806-9CED-9DDB9D58A35C}" srcOrd="0" destOrd="0" presId="urn:microsoft.com/office/officeart/2005/8/layout/hierarchy1"/>
    <dgm:cxn modelId="{F3907D25-E671-43C1-9602-23EB2ABECF0B}" srcId="{9EB82247-FFD7-40FC-9900-FBD478C17533}" destId="{F3E1B47E-969A-4EA4-836D-24774ACADD14}" srcOrd="4" destOrd="0" parTransId="{1E070083-B539-4375-A473-D0AD4FF1DFAA}" sibTransId="{A97E7699-86D3-4D4C-A6C9-BC74797FD920}"/>
    <dgm:cxn modelId="{E9658B8B-9560-4445-AB3E-1352C57CA370}" srcId="{9EB82247-FFD7-40FC-9900-FBD478C17533}" destId="{3465C93B-9FFA-4284-A3EE-92BB0E2061CF}" srcOrd="0" destOrd="0" parTransId="{5B1A6F6B-C246-46D1-BFA8-ADD1836F5490}" sibTransId="{0EC4805C-152B-4D25-8924-BA8C64CDC846}"/>
    <dgm:cxn modelId="{C60D3ABD-6232-4E9D-B77B-FB4E2FBBD0AD}" type="presOf" srcId="{84D9E7DB-331F-49BD-947C-0B5FA8ECEAB4}" destId="{E7CDC454-15F3-4DFD-B19E-03E6C6646D0C}" srcOrd="0" destOrd="0" presId="urn:microsoft.com/office/officeart/2005/8/layout/hierarchy1"/>
    <dgm:cxn modelId="{152A291A-1D97-4BFE-BCBA-EA7800863AF8}" type="presOf" srcId="{F3E1B47E-969A-4EA4-836D-24774ACADD14}" destId="{4630427F-6145-427D-861E-0DE0738D94B8}" srcOrd="0" destOrd="0" presId="urn:microsoft.com/office/officeart/2005/8/layout/hierarchy1"/>
    <dgm:cxn modelId="{76CCC141-766A-44AC-B99F-62DCB4446A4D}" type="presOf" srcId="{75ACD7F7-913A-4419-A023-215B4BDB964A}" destId="{A90767DF-2235-4095-A2C3-427D9E09EFD3}" srcOrd="0" destOrd="0" presId="urn:microsoft.com/office/officeart/2005/8/layout/hierarchy1"/>
    <dgm:cxn modelId="{6AAD3D80-7A43-4BD9-BE55-80E1C69DB39F}" srcId="{9EB82247-FFD7-40FC-9900-FBD478C17533}" destId="{84D9E7DB-331F-49BD-947C-0B5FA8ECEAB4}" srcOrd="2" destOrd="0" parTransId="{0C22B459-37B9-4BD5-BD8F-E9D6A98B7582}" sibTransId="{B8A36181-1587-4660-97B8-2E09E8BC3E05}"/>
    <dgm:cxn modelId="{A7075CAC-94D9-483F-8493-2A174C6CF023}" type="presOf" srcId="{6F6CE6A7-B4A0-4295-8EE1-921F8EE9BB25}" destId="{3E8271CF-FAF4-4E73-8F39-7388E2CBB290}" srcOrd="0" destOrd="0" presId="urn:microsoft.com/office/officeart/2005/8/layout/hierarchy1"/>
    <dgm:cxn modelId="{951A62DE-9C94-451F-A665-58C61FCE36CB}" srcId="{75ACD7F7-913A-4419-A023-215B4BDB964A}" destId="{9EB82247-FFD7-40FC-9900-FBD478C17533}" srcOrd="0" destOrd="0" parTransId="{A82DE40E-21BF-4A7A-A75E-AE394C3EA723}" sibTransId="{8C2FF77B-3AC2-4508-AD15-370971869682}"/>
    <dgm:cxn modelId="{181255D6-11C4-4E8D-B781-D7C2D7728320}" type="presOf" srcId="{D3EDB9E2-174E-4678-91EA-E2E8157E5C3A}" destId="{BD7D7EA5-01A7-4503-9C84-8DF751A01740}" srcOrd="0" destOrd="0" presId="urn:microsoft.com/office/officeart/2005/8/layout/hierarchy1"/>
    <dgm:cxn modelId="{10FF08DB-8260-4121-813E-DBCF819E98D0}" type="presOf" srcId="{0C22B459-37B9-4BD5-BD8F-E9D6A98B7582}" destId="{957301A0-DE01-4FB0-9D9B-09C31B95C858}" srcOrd="0" destOrd="0" presId="urn:microsoft.com/office/officeart/2005/8/layout/hierarchy1"/>
    <dgm:cxn modelId="{9C58658D-C8F6-49D1-8AC9-51BC510B52B9}" srcId="{9EB82247-FFD7-40FC-9900-FBD478C17533}" destId="{0986D1D1-8099-454E-9192-3080364D20B2}" srcOrd="3" destOrd="0" parTransId="{EBC82686-2381-4719-A55E-8ABD9DC1E44E}" sibTransId="{41A18031-0450-44D3-8D1E-5D04569486B4}"/>
    <dgm:cxn modelId="{EB1E50AB-4BEA-49BC-B78B-4DF6D4D2E776}" type="presOf" srcId="{1E070083-B539-4375-A473-D0AD4FF1DFAA}" destId="{2A5D741A-1521-44D6-981C-2EEC886A9375}" srcOrd="0" destOrd="0" presId="urn:microsoft.com/office/officeart/2005/8/layout/hierarchy1"/>
    <dgm:cxn modelId="{7F950C12-3EBD-4457-940E-D18951B7D315}" type="presOf" srcId="{9EB82247-FFD7-40FC-9900-FBD478C17533}" destId="{D596B76D-CF13-4389-B73A-6436D829D934}" srcOrd="0" destOrd="0" presId="urn:microsoft.com/office/officeart/2005/8/layout/hierarchy1"/>
    <dgm:cxn modelId="{36AB8A68-9F55-4EFD-98CF-CEB41D88FCD4}" srcId="{9EB82247-FFD7-40FC-9900-FBD478C17533}" destId="{935401E5-A389-48B3-A4B9-1523115983FD}" srcOrd="1" destOrd="0" parTransId="{D3EDB9E2-174E-4678-91EA-E2E8157E5C3A}" sibTransId="{54A43C7B-100A-4BEF-8B89-955512405253}"/>
    <dgm:cxn modelId="{2B37026F-3433-497B-B83D-83DEB0393CB7}" type="presOf" srcId="{18848ADB-A31B-4342-8815-34E114DEA1EC}" destId="{31CCFD7D-F8ED-4905-8F45-0F34EF27BF7C}" srcOrd="0" destOrd="0" presId="urn:microsoft.com/office/officeart/2005/8/layout/hierarchy1"/>
    <dgm:cxn modelId="{B274ED9D-48B0-494F-9861-CE830ADB50F4}" type="presParOf" srcId="{A90767DF-2235-4095-A2C3-427D9E09EFD3}" destId="{899D2EB5-F84A-41F4-AA30-98EB3397BA62}" srcOrd="0" destOrd="0" presId="urn:microsoft.com/office/officeart/2005/8/layout/hierarchy1"/>
    <dgm:cxn modelId="{146353C1-0FE8-4737-9864-A0A9B11CDDE1}" type="presParOf" srcId="{899D2EB5-F84A-41F4-AA30-98EB3397BA62}" destId="{B5B51976-A5AA-4418-81C9-D545D6F95F19}" srcOrd="0" destOrd="0" presId="urn:microsoft.com/office/officeart/2005/8/layout/hierarchy1"/>
    <dgm:cxn modelId="{0BBEADB1-1B91-49AF-A5E5-0243E708C025}" type="presParOf" srcId="{B5B51976-A5AA-4418-81C9-D545D6F95F19}" destId="{205BF382-3AC9-4BB6-B1C2-F96449566171}" srcOrd="0" destOrd="0" presId="urn:microsoft.com/office/officeart/2005/8/layout/hierarchy1"/>
    <dgm:cxn modelId="{D2B1E9C5-B23F-4B22-94D5-9FFC5DB84ECF}" type="presParOf" srcId="{B5B51976-A5AA-4418-81C9-D545D6F95F19}" destId="{D596B76D-CF13-4389-B73A-6436D829D934}" srcOrd="1" destOrd="0" presId="urn:microsoft.com/office/officeart/2005/8/layout/hierarchy1"/>
    <dgm:cxn modelId="{3EAB62CE-6E4F-43FF-A42F-37B63E2FA3BC}" type="presParOf" srcId="{899D2EB5-F84A-41F4-AA30-98EB3397BA62}" destId="{B25F7EA5-9ABB-434D-9557-D1DA2C8697A1}" srcOrd="1" destOrd="0" presId="urn:microsoft.com/office/officeart/2005/8/layout/hierarchy1"/>
    <dgm:cxn modelId="{6AB8B79E-541D-422D-B3CC-A8AB6FFF0989}" type="presParOf" srcId="{B25F7EA5-9ABB-434D-9557-D1DA2C8697A1}" destId="{99804EA4-8972-4B04-93EC-283058B78D01}" srcOrd="0" destOrd="0" presId="urn:microsoft.com/office/officeart/2005/8/layout/hierarchy1"/>
    <dgm:cxn modelId="{76683CD2-F4CD-40E2-BDAE-B5DAF0C75519}" type="presParOf" srcId="{B25F7EA5-9ABB-434D-9557-D1DA2C8697A1}" destId="{FC0B4581-71F0-46DD-A762-E7ED54F1BBB4}" srcOrd="1" destOrd="0" presId="urn:microsoft.com/office/officeart/2005/8/layout/hierarchy1"/>
    <dgm:cxn modelId="{BDBF5E48-0B95-4FEC-9C8F-0213B84479F3}" type="presParOf" srcId="{FC0B4581-71F0-46DD-A762-E7ED54F1BBB4}" destId="{CE758A36-99D9-4EA2-A25B-356EA1727851}" srcOrd="0" destOrd="0" presId="urn:microsoft.com/office/officeart/2005/8/layout/hierarchy1"/>
    <dgm:cxn modelId="{2A3AA32C-5EC9-4817-BFF2-FD84A1FD3502}" type="presParOf" srcId="{CE758A36-99D9-4EA2-A25B-356EA1727851}" destId="{31643C1D-E011-4A64-95F3-D226BEC58A94}" srcOrd="0" destOrd="0" presId="urn:microsoft.com/office/officeart/2005/8/layout/hierarchy1"/>
    <dgm:cxn modelId="{B4286F93-B642-4641-BED8-DF8F019EB7B9}" type="presParOf" srcId="{CE758A36-99D9-4EA2-A25B-356EA1727851}" destId="{4D20D6AE-EA2E-46F3-924C-345775A9A68F}" srcOrd="1" destOrd="0" presId="urn:microsoft.com/office/officeart/2005/8/layout/hierarchy1"/>
    <dgm:cxn modelId="{2B7C6FDB-82E1-40AF-85A6-B4BA0587E852}" type="presParOf" srcId="{FC0B4581-71F0-46DD-A762-E7ED54F1BBB4}" destId="{C9A676C4-BD22-4AD2-AE3C-D9D15521B356}" srcOrd="1" destOrd="0" presId="urn:microsoft.com/office/officeart/2005/8/layout/hierarchy1"/>
    <dgm:cxn modelId="{DB79CC33-6E11-42DB-88AA-8C6BAEE022D3}" type="presParOf" srcId="{B25F7EA5-9ABB-434D-9557-D1DA2C8697A1}" destId="{BD7D7EA5-01A7-4503-9C84-8DF751A01740}" srcOrd="2" destOrd="0" presId="urn:microsoft.com/office/officeart/2005/8/layout/hierarchy1"/>
    <dgm:cxn modelId="{37E643F3-8964-49DB-92CE-3322C54C9CFB}" type="presParOf" srcId="{B25F7EA5-9ABB-434D-9557-D1DA2C8697A1}" destId="{71B051DE-21BB-43FE-98ED-D593126C1434}" srcOrd="3" destOrd="0" presId="urn:microsoft.com/office/officeart/2005/8/layout/hierarchy1"/>
    <dgm:cxn modelId="{661000A7-5FE2-458E-9A68-ED49815C398C}" type="presParOf" srcId="{71B051DE-21BB-43FE-98ED-D593126C1434}" destId="{3D7447DA-931F-427B-A46F-7B35013761D9}" srcOrd="0" destOrd="0" presId="urn:microsoft.com/office/officeart/2005/8/layout/hierarchy1"/>
    <dgm:cxn modelId="{63847039-9295-4A11-AD6A-42BADF8041A8}" type="presParOf" srcId="{3D7447DA-931F-427B-A46F-7B35013761D9}" destId="{DDB2AB03-C2C0-46BC-8245-54C920F57CB0}" srcOrd="0" destOrd="0" presId="urn:microsoft.com/office/officeart/2005/8/layout/hierarchy1"/>
    <dgm:cxn modelId="{26CD40AB-78D3-49DD-814D-AC902171F48A}" type="presParOf" srcId="{3D7447DA-931F-427B-A46F-7B35013761D9}" destId="{4698EA34-48F3-4806-9CED-9DDB9D58A35C}" srcOrd="1" destOrd="0" presId="urn:microsoft.com/office/officeart/2005/8/layout/hierarchy1"/>
    <dgm:cxn modelId="{3AA9D330-BA53-42BE-A715-AF8152BA4FE6}" type="presParOf" srcId="{71B051DE-21BB-43FE-98ED-D593126C1434}" destId="{236C0562-0906-4E9E-A6E3-48D83B1E286F}" srcOrd="1" destOrd="0" presId="urn:microsoft.com/office/officeart/2005/8/layout/hierarchy1"/>
    <dgm:cxn modelId="{11E93FB2-F150-42D4-A8F0-2C804572E100}" type="presParOf" srcId="{B25F7EA5-9ABB-434D-9557-D1DA2C8697A1}" destId="{957301A0-DE01-4FB0-9D9B-09C31B95C858}" srcOrd="4" destOrd="0" presId="urn:microsoft.com/office/officeart/2005/8/layout/hierarchy1"/>
    <dgm:cxn modelId="{CE1CF3A4-DC07-4E95-88DF-E88BD3E9F3BF}" type="presParOf" srcId="{B25F7EA5-9ABB-434D-9557-D1DA2C8697A1}" destId="{E780E437-8302-4C3E-B4D2-C30943478866}" srcOrd="5" destOrd="0" presId="urn:microsoft.com/office/officeart/2005/8/layout/hierarchy1"/>
    <dgm:cxn modelId="{EEAEF949-07FC-45B5-B7F9-3B4A55952AF5}" type="presParOf" srcId="{E780E437-8302-4C3E-B4D2-C30943478866}" destId="{A64C75EC-E460-45F5-90E9-1E7E2C6F093C}" srcOrd="0" destOrd="0" presId="urn:microsoft.com/office/officeart/2005/8/layout/hierarchy1"/>
    <dgm:cxn modelId="{6D18C8F0-195E-45BD-B859-D25C75E1FD85}" type="presParOf" srcId="{A64C75EC-E460-45F5-90E9-1E7E2C6F093C}" destId="{A03FCB36-4776-4F0A-BF94-04E73270762C}" srcOrd="0" destOrd="0" presId="urn:microsoft.com/office/officeart/2005/8/layout/hierarchy1"/>
    <dgm:cxn modelId="{0E09A923-FE42-4C7E-A041-6FB2EA2C35BF}" type="presParOf" srcId="{A64C75EC-E460-45F5-90E9-1E7E2C6F093C}" destId="{E7CDC454-15F3-4DFD-B19E-03E6C6646D0C}" srcOrd="1" destOrd="0" presId="urn:microsoft.com/office/officeart/2005/8/layout/hierarchy1"/>
    <dgm:cxn modelId="{EC4F4833-27A7-413A-A44B-7B8AF18F882D}" type="presParOf" srcId="{E780E437-8302-4C3E-B4D2-C30943478866}" destId="{466251E0-B11A-40ED-9408-5AF4329B26AE}" srcOrd="1" destOrd="0" presId="urn:microsoft.com/office/officeart/2005/8/layout/hierarchy1"/>
    <dgm:cxn modelId="{03A77BCE-FA7C-4E2E-91D9-48C16892A681}" type="presParOf" srcId="{B25F7EA5-9ABB-434D-9557-D1DA2C8697A1}" destId="{DCCA8D51-D999-4FEC-8FFA-AD81418D7692}" srcOrd="6" destOrd="0" presId="urn:microsoft.com/office/officeart/2005/8/layout/hierarchy1"/>
    <dgm:cxn modelId="{49B500B7-27D4-45D5-9A67-E7B39D9B8201}" type="presParOf" srcId="{B25F7EA5-9ABB-434D-9557-D1DA2C8697A1}" destId="{5C97E90A-BB52-4013-BD50-F1F2ED1565FF}" srcOrd="7" destOrd="0" presId="urn:microsoft.com/office/officeart/2005/8/layout/hierarchy1"/>
    <dgm:cxn modelId="{119019D0-2279-41E3-8D68-58F0BFEE398E}" type="presParOf" srcId="{5C97E90A-BB52-4013-BD50-F1F2ED1565FF}" destId="{9357DE2C-39F1-493A-860A-E6D4A0EE6ED7}" srcOrd="0" destOrd="0" presId="urn:microsoft.com/office/officeart/2005/8/layout/hierarchy1"/>
    <dgm:cxn modelId="{060AE5C0-0342-4EA3-BC4C-961E41A5C139}" type="presParOf" srcId="{9357DE2C-39F1-493A-860A-E6D4A0EE6ED7}" destId="{8E82A302-5CBB-4FC5-B253-D5EDF4F1538F}" srcOrd="0" destOrd="0" presId="urn:microsoft.com/office/officeart/2005/8/layout/hierarchy1"/>
    <dgm:cxn modelId="{730D1BEC-5094-4BB6-8633-43F34A0A943A}" type="presParOf" srcId="{9357DE2C-39F1-493A-860A-E6D4A0EE6ED7}" destId="{A9F2EB56-9EFD-4EEF-9217-B5A90D706183}" srcOrd="1" destOrd="0" presId="urn:microsoft.com/office/officeart/2005/8/layout/hierarchy1"/>
    <dgm:cxn modelId="{41943D31-8C25-46E8-94A5-FEC3F747CC97}" type="presParOf" srcId="{5C97E90A-BB52-4013-BD50-F1F2ED1565FF}" destId="{9DACA946-0861-43D6-9782-0D1DF8599C9D}" srcOrd="1" destOrd="0" presId="urn:microsoft.com/office/officeart/2005/8/layout/hierarchy1"/>
    <dgm:cxn modelId="{E7E62FE2-4BC8-4FB6-9125-EB4BD2EC2F1D}" type="presParOf" srcId="{B25F7EA5-9ABB-434D-9557-D1DA2C8697A1}" destId="{2A5D741A-1521-44D6-981C-2EEC886A9375}" srcOrd="8" destOrd="0" presId="urn:microsoft.com/office/officeart/2005/8/layout/hierarchy1"/>
    <dgm:cxn modelId="{7A728B71-9899-43DB-88B8-5FA114DFDC36}" type="presParOf" srcId="{B25F7EA5-9ABB-434D-9557-D1DA2C8697A1}" destId="{FFE466A8-F55C-4C52-8054-71E3037B76B5}" srcOrd="9" destOrd="0" presId="urn:microsoft.com/office/officeart/2005/8/layout/hierarchy1"/>
    <dgm:cxn modelId="{8306984A-B778-47FB-AA7F-C448451B8A69}" type="presParOf" srcId="{FFE466A8-F55C-4C52-8054-71E3037B76B5}" destId="{D5AD825D-C399-4686-87F3-1FD1AED8C160}" srcOrd="0" destOrd="0" presId="urn:microsoft.com/office/officeart/2005/8/layout/hierarchy1"/>
    <dgm:cxn modelId="{964FD2FC-BEBE-4EA7-9AF8-1AF440BE015D}" type="presParOf" srcId="{D5AD825D-C399-4686-87F3-1FD1AED8C160}" destId="{4223E4D7-5B46-4337-AD0B-F459B530E7BC}" srcOrd="0" destOrd="0" presId="urn:microsoft.com/office/officeart/2005/8/layout/hierarchy1"/>
    <dgm:cxn modelId="{94B28BF4-09D7-4902-A805-F8667D43FDC8}" type="presParOf" srcId="{D5AD825D-C399-4686-87F3-1FD1AED8C160}" destId="{4630427F-6145-427D-861E-0DE0738D94B8}" srcOrd="1" destOrd="0" presId="urn:microsoft.com/office/officeart/2005/8/layout/hierarchy1"/>
    <dgm:cxn modelId="{24932651-0665-478D-859D-4C63EB25F6BC}" type="presParOf" srcId="{FFE466A8-F55C-4C52-8054-71E3037B76B5}" destId="{8F5312F1-538F-4C52-868F-32CF78C091D4}" srcOrd="1" destOrd="0" presId="urn:microsoft.com/office/officeart/2005/8/layout/hierarchy1"/>
    <dgm:cxn modelId="{7EFED337-40C3-43D8-9A11-05A48E2F43B0}" type="presParOf" srcId="{B25F7EA5-9ABB-434D-9557-D1DA2C8697A1}" destId="{31CCFD7D-F8ED-4905-8F45-0F34EF27BF7C}" srcOrd="10" destOrd="0" presId="urn:microsoft.com/office/officeart/2005/8/layout/hierarchy1"/>
    <dgm:cxn modelId="{C2752CC3-B238-4CFA-8B3C-3B74EAF31E47}" type="presParOf" srcId="{B25F7EA5-9ABB-434D-9557-D1DA2C8697A1}" destId="{0526F01D-1ECB-4DD8-A97B-C396D3B72A84}" srcOrd="11" destOrd="0" presId="urn:microsoft.com/office/officeart/2005/8/layout/hierarchy1"/>
    <dgm:cxn modelId="{B9FB775F-CF8F-4381-BCBF-FA73EF960165}" type="presParOf" srcId="{0526F01D-1ECB-4DD8-A97B-C396D3B72A84}" destId="{3C3C7BCA-D879-4F15-8E8F-D741A486ABE8}" srcOrd="0" destOrd="0" presId="urn:microsoft.com/office/officeart/2005/8/layout/hierarchy1"/>
    <dgm:cxn modelId="{D94BAEA8-3F12-4A39-A465-D98EAA26F0D2}" type="presParOf" srcId="{3C3C7BCA-D879-4F15-8E8F-D741A486ABE8}" destId="{883EF63B-CC7D-4DB2-B226-582D713AEA99}" srcOrd="0" destOrd="0" presId="urn:microsoft.com/office/officeart/2005/8/layout/hierarchy1"/>
    <dgm:cxn modelId="{9949CE1D-6A07-440E-8AF1-6A9A29087074}" type="presParOf" srcId="{3C3C7BCA-D879-4F15-8E8F-D741A486ABE8}" destId="{3E8271CF-FAF4-4E73-8F39-7388E2CBB290}" srcOrd="1" destOrd="0" presId="urn:microsoft.com/office/officeart/2005/8/layout/hierarchy1"/>
    <dgm:cxn modelId="{7755AA1F-B881-47DA-B408-519F80DCC41B}" type="presParOf" srcId="{0526F01D-1ECB-4DD8-A97B-C396D3B72A84}" destId="{4BC325BA-FE56-47A7-9EFD-1EDC8983DA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AB8F91-3992-4F8F-AE24-55480FE1A65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0F96CFF7-FA1A-4847-818D-31011013DF41}">
      <dgm:prSet/>
      <dgm:spPr/>
      <dgm:t>
        <a:bodyPr/>
        <a:lstStyle/>
        <a:p>
          <a:pPr rtl="0"/>
          <a:r>
            <a:rPr lang="zh-TW" dirty="0" smtClean="0"/>
            <a:t>資訊呈現架構</a:t>
          </a:r>
          <a:endParaRPr lang="en-US" dirty="0"/>
        </a:p>
      </dgm:t>
    </dgm:pt>
    <dgm:pt modelId="{CD86AC8E-FDA9-4A7E-9882-BE57A71571A4}" type="parTrans" cxnId="{7C98ABDD-CEA4-4EAE-9E5F-9368FBFBF4E5}">
      <dgm:prSet/>
      <dgm:spPr/>
      <dgm:t>
        <a:bodyPr/>
        <a:lstStyle/>
        <a:p>
          <a:endParaRPr lang="zh-TW" altLang="en-US"/>
        </a:p>
      </dgm:t>
    </dgm:pt>
    <dgm:pt modelId="{ED3AD51B-C9A4-4E37-AC0A-218D56C15F9C}" type="sibTrans" cxnId="{7C98ABDD-CEA4-4EAE-9E5F-9368FBFBF4E5}">
      <dgm:prSet/>
      <dgm:spPr/>
      <dgm:t>
        <a:bodyPr/>
        <a:lstStyle/>
        <a:p>
          <a:endParaRPr lang="zh-TW" altLang="en-US"/>
        </a:p>
      </dgm:t>
    </dgm:pt>
    <dgm:pt modelId="{B4FA08FF-54C9-4AF8-A1BA-0C9EAABD6408}">
      <dgm:prSet/>
      <dgm:spPr/>
      <dgm:t>
        <a:bodyPr/>
        <a:lstStyle/>
        <a:p>
          <a:pPr rtl="0"/>
          <a:r>
            <a:rPr lang="zh-TW" dirty="0" smtClean="0"/>
            <a:t>循序的（</a:t>
          </a:r>
          <a:r>
            <a:rPr lang="en-US" dirty="0" smtClean="0"/>
            <a:t>Sequential</a:t>
          </a:r>
          <a:r>
            <a:rPr lang="zh-TW" dirty="0" smtClean="0"/>
            <a:t>）</a:t>
          </a:r>
          <a:endParaRPr lang="en-US" dirty="0"/>
        </a:p>
      </dgm:t>
    </dgm:pt>
    <dgm:pt modelId="{0C3319DB-27D7-4615-88E4-C7E392D7EA88}" type="parTrans" cxnId="{0822BCE9-72D9-4B7F-AC83-10DC082582F3}">
      <dgm:prSet/>
      <dgm:spPr/>
      <dgm:t>
        <a:bodyPr/>
        <a:lstStyle/>
        <a:p>
          <a:endParaRPr lang="zh-TW" altLang="en-US"/>
        </a:p>
      </dgm:t>
    </dgm:pt>
    <dgm:pt modelId="{878ECCC4-194B-4C25-9F1C-05F6A1D0C0D8}" type="sibTrans" cxnId="{0822BCE9-72D9-4B7F-AC83-10DC082582F3}">
      <dgm:prSet/>
      <dgm:spPr/>
      <dgm:t>
        <a:bodyPr/>
        <a:lstStyle/>
        <a:p>
          <a:endParaRPr lang="zh-TW" altLang="en-US"/>
        </a:p>
      </dgm:t>
    </dgm:pt>
    <dgm:pt modelId="{F5A204FA-2E15-4B86-8EF5-8D90BB6EF72C}">
      <dgm:prSet/>
      <dgm:spPr/>
      <dgm:t>
        <a:bodyPr/>
        <a:lstStyle/>
        <a:p>
          <a:pPr rtl="0"/>
          <a:r>
            <a:rPr lang="zh-TW" dirty="0" smtClean="0"/>
            <a:t>選單的（</a:t>
          </a:r>
          <a:r>
            <a:rPr lang="en-US" dirty="0" smtClean="0"/>
            <a:t>Menu-driven</a:t>
          </a:r>
          <a:r>
            <a:rPr lang="zh-TW" dirty="0" smtClean="0"/>
            <a:t>）</a:t>
          </a:r>
          <a:endParaRPr lang="en-US" dirty="0"/>
        </a:p>
      </dgm:t>
    </dgm:pt>
    <dgm:pt modelId="{39AA9B68-B4F3-4B64-8B5C-7603CAE34C7D}" type="parTrans" cxnId="{59AA20FF-22DB-46AC-8392-BC08BAAF8898}">
      <dgm:prSet/>
      <dgm:spPr/>
      <dgm:t>
        <a:bodyPr/>
        <a:lstStyle/>
        <a:p>
          <a:endParaRPr lang="zh-TW" altLang="en-US"/>
        </a:p>
      </dgm:t>
    </dgm:pt>
    <dgm:pt modelId="{7FEE9427-C453-41DB-B746-897E02641508}" type="sibTrans" cxnId="{59AA20FF-22DB-46AC-8392-BC08BAAF8898}">
      <dgm:prSet/>
      <dgm:spPr/>
      <dgm:t>
        <a:bodyPr/>
        <a:lstStyle/>
        <a:p>
          <a:endParaRPr lang="zh-TW" altLang="en-US"/>
        </a:p>
      </dgm:t>
    </dgm:pt>
    <dgm:pt modelId="{A70E58D2-3D12-4E78-9E6E-AEC81B9720FA}">
      <dgm:prSet/>
      <dgm:spPr/>
      <dgm:t>
        <a:bodyPr/>
        <a:lstStyle/>
        <a:p>
          <a:pPr rtl="0"/>
          <a:r>
            <a:rPr lang="zh-TW" dirty="0" smtClean="0"/>
            <a:t>超連結</a:t>
          </a:r>
          <a:r>
            <a:rPr lang="en-US" dirty="0" smtClean="0"/>
            <a:t>(Hyperlinked)</a:t>
          </a:r>
          <a:endParaRPr lang="zh-TW" dirty="0"/>
        </a:p>
      </dgm:t>
    </dgm:pt>
    <dgm:pt modelId="{1EDC7617-C21D-4585-BDBF-C586DE14A08C}" type="parTrans" cxnId="{124C44CB-FCBC-4B3A-AD8F-D889719F859E}">
      <dgm:prSet/>
      <dgm:spPr/>
      <dgm:t>
        <a:bodyPr/>
        <a:lstStyle/>
        <a:p>
          <a:endParaRPr lang="zh-TW" altLang="en-US"/>
        </a:p>
      </dgm:t>
    </dgm:pt>
    <dgm:pt modelId="{29C65A53-3079-4C95-B0FF-6F9C702F18BF}" type="sibTrans" cxnId="{124C44CB-FCBC-4B3A-AD8F-D889719F859E}">
      <dgm:prSet/>
      <dgm:spPr/>
      <dgm:t>
        <a:bodyPr/>
        <a:lstStyle/>
        <a:p>
          <a:endParaRPr lang="zh-TW" altLang="en-US"/>
        </a:p>
      </dgm:t>
    </dgm:pt>
    <dgm:pt modelId="{227A0A43-4CBC-4F96-9AA4-9C06A8987B08}" type="pres">
      <dgm:prSet presAssocID="{65AB8F91-3992-4F8F-AE24-55480FE1A65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DCBB9C9-E746-4278-A63F-83E027CEB233}" type="pres">
      <dgm:prSet presAssocID="{0F96CFF7-FA1A-4847-818D-31011013DF41}" presName="root" presStyleCnt="0"/>
      <dgm:spPr/>
    </dgm:pt>
    <dgm:pt modelId="{3828E637-CA81-4904-B8BF-EEB23A33B08D}" type="pres">
      <dgm:prSet presAssocID="{0F96CFF7-FA1A-4847-818D-31011013DF41}" presName="rootComposite" presStyleCnt="0"/>
      <dgm:spPr/>
    </dgm:pt>
    <dgm:pt modelId="{DA91CE96-7FE8-4560-8458-04530F262976}" type="pres">
      <dgm:prSet presAssocID="{0F96CFF7-FA1A-4847-818D-31011013DF41}" presName="rootText" presStyleLbl="node1" presStyleIdx="0" presStyleCnt="1"/>
      <dgm:spPr/>
      <dgm:t>
        <a:bodyPr/>
        <a:lstStyle/>
        <a:p>
          <a:endParaRPr lang="zh-TW" altLang="en-US"/>
        </a:p>
      </dgm:t>
    </dgm:pt>
    <dgm:pt modelId="{44937BE6-E70B-40CE-AD68-99B88A25855B}" type="pres">
      <dgm:prSet presAssocID="{0F96CFF7-FA1A-4847-818D-31011013DF41}" presName="rootConnector" presStyleLbl="node1" presStyleIdx="0" presStyleCnt="1"/>
      <dgm:spPr/>
      <dgm:t>
        <a:bodyPr/>
        <a:lstStyle/>
        <a:p>
          <a:endParaRPr lang="zh-TW" altLang="en-US"/>
        </a:p>
      </dgm:t>
    </dgm:pt>
    <dgm:pt modelId="{A29E1E3D-BBB3-489D-B0E0-CC019728A442}" type="pres">
      <dgm:prSet presAssocID="{0F96CFF7-FA1A-4847-818D-31011013DF41}" presName="childShape" presStyleCnt="0"/>
      <dgm:spPr/>
    </dgm:pt>
    <dgm:pt modelId="{2D9DDE94-1E4D-487D-A7D0-3B74DBB2E6BA}" type="pres">
      <dgm:prSet presAssocID="{0C3319DB-27D7-4615-88E4-C7E392D7EA88}" presName="Name13" presStyleLbl="parChTrans1D2" presStyleIdx="0" presStyleCnt="3"/>
      <dgm:spPr/>
      <dgm:t>
        <a:bodyPr/>
        <a:lstStyle/>
        <a:p>
          <a:endParaRPr lang="zh-TW" altLang="en-US"/>
        </a:p>
      </dgm:t>
    </dgm:pt>
    <dgm:pt modelId="{7D684DC9-D08B-4C74-88FA-B338E5CAB6D7}" type="pres">
      <dgm:prSet presAssocID="{B4FA08FF-54C9-4AF8-A1BA-0C9EAABD640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E355AE-40D1-4F2C-9770-9B35853AFC2E}" type="pres">
      <dgm:prSet presAssocID="{39AA9B68-B4F3-4B64-8B5C-7603CAE34C7D}" presName="Name13" presStyleLbl="parChTrans1D2" presStyleIdx="1" presStyleCnt="3"/>
      <dgm:spPr/>
      <dgm:t>
        <a:bodyPr/>
        <a:lstStyle/>
        <a:p>
          <a:endParaRPr lang="zh-TW" altLang="en-US"/>
        </a:p>
      </dgm:t>
    </dgm:pt>
    <dgm:pt modelId="{3EB43201-2EB4-4FD0-9A7F-9AADE4EBCCED}" type="pres">
      <dgm:prSet presAssocID="{F5A204FA-2E15-4B86-8EF5-8D90BB6EF72C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271FB6-4D4E-41B7-B11A-FEC150D14AED}" type="pres">
      <dgm:prSet presAssocID="{1EDC7617-C21D-4585-BDBF-C586DE14A08C}" presName="Name13" presStyleLbl="parChTrans1D2" presStyleIdx="2" presStyleCnt="3"/>
      <dgm:spPr/>
      <dgm:t>
        <a:bodyPr/>
        <a:lstStyle/>
        <a:p>
          <a:endParaRPr lang="zh-TW" altLang="en-US"/>
        </a:p>
      </dgm:t>
    </dgm:pt>
    <dgm:pt modelId="{5E3DF29B-B242-4C5E-BBC7-3A38692A57AD}" type="pres">
      <dgm:prSet presAssocID="{A70E58D2-3D12-4E78-9E6E-AEC81B9720FA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156B30B-7D20-4F71-BD1C-48DAC81739A1}" type="presOf" srcId="{1EDC7617-C21D-4585-BDBF-C586DE14A08C}" destId="{16271FB6-4D4E-41B7-B11A-FEC150D14AED}" srcOrd="0" destOrd="0" presId="urn:microsoft.com/office/officeart/2005/8/layout/hierarchy3"/>
    <dgm:cxn modelId="{FF3C6B62-AD0C-4197-AD98-09D8A73C1865}" type="presOf" srcId="{0F96CFF7-FA1A-4847-818D-31011013DF41}" destId="{DA91CE96-7FE8-4560-8458-04530F262976}" srcOrd="0" destOrd="0" presId="urn:microsoft.com/office/officeart/2005/8/layout/hierarchy3"/>
    <dgm:cxn modelId="{59AA20FF-22DB-46AC-8392-BC08BAAF8898}" srcId="{0F96CFF7-FA1A-4847-818D-31011013DF41}" destId="{F5A204FA-2E15-4B86-8EF5-8D90BB6EF72C}" srcOrd="1" destOrd="0" parTransId="{39AA9B68-B4F3-4B64-8B5C-7603CAE34C7D}" sibTransId="{7FEE9427-C453-41DB-B746-897E02641508}"/>
    <dgm:cxn modelId="{DC0AD54E-1C91-473D-BC37-065A54B43DB4}" type="presOf" srcId="{0F96CFF7-FA1A-4847-818D-31011013DF41}" destId="{44937BE6-E70B-40CE-AD68-99B88A25855B}" srcOrd="1" destOrd="0" presId="urn:microsoft.com/office/officeart/2005/8/layout/hierarchy3"/>
    <dgm:cxn modelId="{0822BCE9-72D9-4B7F-AC83-10DC082582F3}" srcId="{0F96CFF7-FA1A-4847-818D-31011013DF41}" destId="{B4FA08FF-54C9-4AF8-A1BA-0C9EAABD6408}" srcOrd="0" destOrd="0" parTransId="{0C3319DB-27D7-4615-88E4-C7E392D7EA88}" sibTransId="{878ECCC4-194B-4C25-9F1C-05F6A1D0C0D8}"/>
    <dgm:cxn modelId="{1FD7283D-DB98-4D7C-A942-092793CD7D3B}" type="presOf" srcId="{0C3319DB-27D7-4615-88E4-C7E392D7EA88}" destId="{2D9DDE94-1E4D-487D-A7D0-3B74DBB2E6BA}" srcOrd="0" destOrd="0" presId="urn:microsoft.com/office/officeart/2005/8/layout/hierarchy3"/>
    <dgm:cxn modelId="{1981E3E5-0B15-4624-A654-606B31EABA7C}" type="presOf" srcId="{65AB8F91-3992-4F8F-AE24-55480FE1A650}" destId="{227A0A43-4CBC-4F96-9AA4-9C06A8987B08}" srcOrd="0" destOrd="0" presId="urn:microsoft.com/office/officeart/2005/8/layout/hierarchy3"/>
    <dgm:cxn modelId="{F9B5602B-9B6B-428E-B76B-08F77BF67E4E}" type="presOf" srcId="{B4FA08FF-54C9-4AF8-A1BA-0C9EAABD6408}" destId="{7D684DC9-D08B-4C74-88FA-B338E5CAB6D7}" srcOrd="0" destOrd="0" presId="urn:microsoft.com/office/officeart/2005/8/layout/hierarchy3"/>
    <dgm:cxn modelId="{124C44CB-FCBC-4B3A-AD8F-D889719F859E}" srcId="{0F96CFF7-FA1A-4847-818D-31011013DF41}" destId="{A70E58D2-3D12-4E78-9E6E-AEC81B9720FA}" srcOrd="2" destOrd="0" parTransId="{1EDC7617-C21D-4585-BDBF-C586DE14A08C}" sibTransId="{29C65A53-3079-4C95-B0FF-6F9C702F18BF}"/>
    <dgm:cxn modelId="{FB386349-FA63-47DF-B3D7-58E6EE6FF4E7}" type="presOf" srcId="{A70E58D2-3D12-4E78-9E6E-AEC81B9720FA}" destId="{5E3DF29B-B242-4C5E-BBC7-3A38692A57AD}" srcOrd="0" destOrd="0" presId="urn:microsoft.com/office/officeart/2005/8/layout/hierarchy3"/>
    <dgm:cxn modelId="{74CA2B59-D538-454E-95B9-02D0C9BF8231}" type="presOf" srcId="{39AA9B68-B4F3-4B64-8B5C-7603CAE34C7D}" destId="{1FE355AE-40D1-4F2C-9770-9B35853AFC2E}" srcOrd="0" destOrd="0" presId="urn:microsoft.com/office/officeart/2005/8/layout/hierarchy3"/>
    <dgm:cxn modelId="{B23D849D-0800-458F-B2FC-D4E6ADA224F8}" type="presOf" srcId="{F5A204FA-2E15-4B86-8EF5-8D90BB6EF72C}" destId="{3EB43201-2EB4-4FD0-9A7F-9AADE4EBCCED}" srcOrd="0" destOrd="0" presId="urn:microsoft.com/office/officeart/2005/8/layout/hierarchy3"/>
    <dgm:cxn modelId="{7C98ABDD-CEA4-4EAE-9E5F-9368FBFBF4E5}" srcId="{65AB8F91-3992-4F8F-AE24-55480FE1A650}" destId="{0F96CFF7-FA1A-4847-818D-31011013DF41}" srcOrd="0" destOrd="0" parTransId="{CD86AC8E-FDA9-4A7E-9882-BE57A71571A4}" sibTransId="{ED3AD51B-C9A4-4E37-AC0A-218D56C15F9C}"/>
    <dgm:cxn modelId="{EC0FE5CA-E286-4DA0-B5E1-D517CF873F0B}" type="presParOf" srcId="{227A0A43-4CBC-4F96-9AA4-9C06A8987B08}" destId="{8DCBB9C9-E746-4278-A63F-83E027CEB233}" srcOrd="0" destOrd="0" presId="urn:microsoft.com/office/officeart/2005/8/layout/hierarchy3"/>
    <dgm:cxn modelId="{BFBB8C80-FFCE-44D1-88F7-1AABA1ADB1CD}" type="presParOf" srcId="{8DCBB9C9-E746-4278-A63F-83E027CEB233}" destId="{3828E637-CA81-4904-B8BF-EEB23A33B08D}" srcOrd="0" destOrd="0" presId="urn:microsoft.com/office/officeart/2005/8/layout/hierarchy3"/>
    <dgm:cxn modelId="{CC442881-3E54-4EA3-98C9-419D7905ACD2}" type="presParOf" srcId="{3828E637-CA81-4904-B8BF-EEB23A33B08D}" destId="{DA91CE96-7FE8-4560-8458-04530F262976}" srcOrd="0" destOrd="0" presId="urn:microsoft.com/office/officeart/2005/8/layout/hierarchy3"/>
    <dgm:cxn modelId="{222FFA4F-7340-4970-A856-8FD6DFE7ADBF}" type="presParOf" srcId="{3828E637-CA81-4904-B8BF-EEB23A33B08D}" destId="{44937BE6-E70B-40CE-AD68-99B88A25855B}" srcOrd="1" destOrd="0" presId="urn:microsoft.com/office/officeart/2005/8/layout/hierarchy3"/>
    <dgm:cxn modelId="{02D0F7CF-4071-402D-9B63-FEA16E2BF568}" type="presParOf" srcId="{8DCBB9C9-E746-4278-A63F-83E027CEB233}" destId="{A29E1E3D-BBB3-489D-B0E0-CC019728A442}" srcOrd="1" destOrd="0" presId="urn:microsoft.com/office/officeart/2005/8/layout/hierarchy3"/>
    <dgm:cxn modelId="{5290043C-6EEE-4CEB-9C31-288136DE4F46}" type="presParOf" srcId="{A29E1E3D-BBB3-489D-B0E0-CC019728A442}" destId="{2D9DDE94-1E4D-487D-A7D0-3B74DBB2E6BA}" srcOrd="0" destOrd="0" presId="urn:microsoft.com/office/officeart/2005/8/layout/hierarchy3"/>
    <dgm:cxn modelId="{8A66643D-CDF3-4AA2-9D9E-472895BF857B}" type="presParOf" srcId="{A29E1E3D-BBB3-489D-B0E0-CC019728A442}" destId="{7D684DC9-D08B-4C74-88FA-B338E5CAB6D7}" srcOrd="1" destOrd="0" presId="urn:microsoft.com/office/officeart/2005/8/layout/hierarchy3"/>
    <dgm:cxn modelId="{DFC2CC34-3DD4-4CEF-A39A-11D8850AF236}" type="presParOf" srcId="{A29E1E3D-BBB3-489D-B0E0-CC019728A442}" destId="{1FE355AE-40D1-4F2C-9770-9B35853AFC2E}" srcOrd="2" destOrd="0" presId="urn:microsoft.com/office/officeart/2005/8/layout/hierarchy3"/>
    <dgm:cxn modelId="{36A38B7D-0054-4306-A8D5-9FB35E4D3FA3}" type="presParOf" srcId="{A29E1E3D-BBB3-489D-B0E0-CC019728A442}" destId="{3EB43201-2EB4-4FD0-9A7F-9AADE4EBCCED}" srcOrd="3" destOrd="0" presId="urn:microsoft.com/office/officeart/2005/8/layout/hierarchy3"/>
    <dgm:cxn modelId="{A0B1E2A4-8EEB-4D21-A1A7-03483A14D41B}" type="presParOf" srcId="{A29E1E3D-BBB3-489D-B0E0-CC019728A442}" destId="{16271FB6-4D4E-41B7-B11A-FEC150D14AED}" srcOrd="4" destOrd="0" presId="urn:microsoft.com/office/officeart/2005/8/layout/hierarchy3"/>
    <dgm:cxn modelId="{74DCB3BD-2D6F-4FD8-B993-8E76F82E8207}" type="presParOf" srcId="{A29E1E3D-BBB3-489D-B0E0-CC019728A442}" destId="{5E3DF29B-B242-4C5E-BBC7-3A38692A57A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2C1299-0DC1-4D44-AD22-258F7C9B41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640DE17F-A36B-46C9-A4E2-F7FD26F2590A}">
      <dgm:prSet/>
      <dgm:spPr/>
      <dgm:t>
        <a:bodyPr/>
        <a:lstStyle/>
        <a:p>
          <a:pPr rtl="0"/>
          <a:r>
            <a:rPr lang="zh-TW" dirty="0" smtClean="0"/>
            <a:t>使用工程測試</a:t>
          </a:r>
          <a:endParaRPr lang="en-US" dirty="0"/>
        </a:p>
      </dgm:t>
    </dgm:pt>
    <dgm:pt modelId="{4CA91779-FA19-435D-8F18-196258222682}" type="parTrans" cxnId="{8B46BFFD-9433-4D76-887C-E067D681D0AE}">
      <dgm:prSet/>
      <dgm:spPr/>
      <dgm:t>
        <a:bodyPr/>
        <a:lstStyle/>
        <a:p>
          <a:endParaRPr lang="zh-TW" altLang="en-US"/>
        </a:p>
      </dgm:t>
    </dgm:pt>
    <dgm:pt modelId="{406C63BB-BE77-4C05-943A-E5F49301E03B}" type="sibTrans" cxnId="{8B46BFFD-9433-4D76-887C-E067D681D0AE}">
      <dgm:prSet/>
      <dgm:spPr/>
      <dgm:t>
        <a:bodyPr/>
        <a:lstStyle/>
        <a:p>
          <a:endParaRPr lang="zh-TW" altLang="en-US"/>
        </a:p>
      </dgm:t>
    </dgm:pt>
    <dgm:pt modelId="{C118CFA1-027D-4B90-ABB1-AE8728476638}">
      <dgm:prSet/>
      <dgm:spPr/>
      <dgm:t>
        <a:bodyPr/>
        <a:lstStyle/>
        <a:p>
          <a:pPr rtl="0"/>
          <a:r>
            <a:rPr lang="en-US" dirty="0" smtClean="0"/>
            <a:t>1. </a:t>
          </a:r>
          <a:r>
            <a:rPr lang="zh-TW" dirty="0" smtClean="0"/>
            <a:t>專家審查</a:t>
          </a:r>
          <a:r>
            <a:rPr lang="en-US" dirty="0" smtClean="0"/>
            <a:t>(Expert Review)</a:t>
          </a:r>
          <a:endParaRPr lang="zh-TW" dirty="0"/>
        </a:p>
      </dgm:t>
    </dgm:pt>
    <dgm:pt modelId="{AE4763CF-0D6D-4EBC-950A-50A15AD23FA6}" type="parTrans" cxnId="{A32E9B05-3BF1-44EB-8501-EFE8D56DCE9F}">
      <dgm:prSet/>
      <dgm:spPr/>
      <dgm:t>
        <a:bodyPr/>
        <a:lstStyle/>
        <a:p>
          <a:endParaRPr lang="zh-TW" altLang="en-US"/>
        </a:p>
      </dgm:t>
    </dgm:pt>
    <dgm:pt modelId="{C43BAC3F-CDB2-4FF9-A634-EB262E2ED5E8}" type="sibTrans" cxnId="{A32E9B05-3BF1-44EB-8501-EFE8D56DCE9F}">
      <dgm:prSet/>
      <dgm:spPr/>
      <dgm:t>
        <a:bodyPr/>
        <a:lstStyle/>
        <a:p>
          <a:endParaRPr lang="zh-TW" altLang="en-US"/>
        </a:p>
      </dgm:t>
    </dgm:pt>
    <dgm:pt modelId="{416C0E21-4CE9-4AA3-A574-E640466CEC14}">
      <dgm:prSet/>
      <dgm:spPr/>
      <dgm:t>
        <a:bodyPr/>
        <a:lstStyle/>
        <a:p>
          <a:pPr rtl="0"/>
          <a:r>
            <a:rPr lang="en-US" dirty="0" smtClean="0"/>
            <a:t>2. </a:t>
          </a:r>
          <a:r>
            <a:rPr lang="zh-TW" dirty="0" smtClean="0"/>
            <a:t>使用設計</a:t>
          </a:r>
          <a:r>
            <a:rPr lang="en-US" dirty="0" smtClean="0"/>
            <a:t>(Usability Design)</a:t>
          </a:r>
          <a:endParaRPr lang="zh-TW" dirty="0"/>
        </a:p>
      </dgm:t>
    </dgm:pt>
    <dgm:pt modelId="{D46C379C-2211-4EF8-853B-4AF9C8F920B6}" type="parTrans" cxnId="{CA619503-AB5D-4EFB-BAC4-194EF371324E}">
      <dgm:prSet/>
      <dgm:spPr/>
      <dgm:t>
        <a:bodyPr/>
        <a:lstStyle/>
        <a:p>
          <a:endParaRPr lang="zh-TW" altLang="en-US"/>
        </a:p>
      </dgm:t>
    </dgm:pt>
    <dgm:pt modelId="{5FD01C49-5C91-4D89-839E-61B1634F7625}" type="sibTrans" cxnId="{CA619503-AB5D-4EFB-BAC4-194EF371324E}">
      <dgm:prSet/>
      <dgm:spPr/>
      <dgm:t>
        <a:bodyPr/>
        <a:lstStyle/>
        <a:p>
          <a:endParaRPr lang="zh-TW" altLang="en-US"/>
        </a:p>
      </dgm:t>
    </dgm:pt>
    <dgm:pt modelId="{7D9A16C5-B164-4632-83CA-65B179955BD8}">
      <dgm:prSet/>
      <dgm:spPr/>
      <dgm:t>
        <a:bodyPr/>
        <a:lstStyle/>
        <a:p>
          <a:pPr rtl="0"/>
          <a:r>
            <a:rPr lang="en-US" dirty="0" smtClean="0"/>
            <a:t>3. </a:t>
          </a:r>
          <a:r>
            <a:rPr lang="zh-TW" dirty="0" smtClean="0"/>
            <a:t>使用測試</a:t>
          </a:r>
          <a:r>
            <a:rPr lang="en-US" dirty="0" smtClean="0"/>
            <a:t>(Usability Testing)</a:t>
          </a:r>
          <a:endParaRPr lang="zh-TW" dirty="0"/>
        </a:p>
      </dgm:t>
    </dgm:pt>
    <dgm:pt modelId="{5E04E514-52C9-4B7E-9C40-FBD8F7BF80BC}" type="parTrans" cxnId="{B3106C24-1EA3-4A99-AA04-35C8835D2588}">
      <dgm:prSet/>
      <dgm:spPr/>
      <dgm:t>
        <a:bodyPr/>
        <a:lstStyle/>
        <a:p>
          <a:endParaRPr lang="zh-TW" altLang="en-US"/>
        </a:p>
      </dgm:t>
    </dgm:pt>
    <dgm:pt modelId="{C460A51D-9E2D-444A-9735-27D1F14A22DC}" type="sibTrans" cxnId="{B3106C24-1EA3-4A99-AA04-35C8835D2588}">
      <dgm:prSet/>
      <dgm:spPr/>
      <dgm:t>
        <a:bodyPr/>
        <a:lstStyle/>
        <a:p>
          <a:endParaRPr lang="zh-TW" altLang="en-US"/>
        </a:p>
      </dgm:t>
    </dgm:pt>
    <dgm:pt modelId="{37BC63EC-2D36-448B-BB6A-8BD0B0C20294}">
      <dgm:prSet/>
      <dgm:spPr/>
      <dgm:t>
        <a:bodyPr/>
        <a:lstStyle/>
        <a:p>
          <a:pPr rtl="0"/>
          <a:r>
            <a:rPr lang="en-US" dirty="0" smtClean="0"/>
            <a:t>4. </a:t>
          </a:r>
          <a:r>
            <a:rPr lang="zh-TW" dirty="0" smtClean="0"/>
            <a:t>存取測試</a:t>
          </a:r>
          <a:r>
            <a:rPr lang="en-US" dirty="0" smtClean="0"/>
            <a:t>(Web accessibility)</a:t>
          </a:r>
          <a:endParaRPr lang="zh-TW" dirty="0"/>
        </a:p>
      </dgm:t>
    </dgm:pt>
    <dgm:pt modelId="{3D9848C9-2E93-467C-9299-E61A1603A727}" type="parTrans" cxnId="{B0E7E205-A0B8-4823-BC1A-29DBF0729F85}">
      <dgm:prSet/>
      <dgm:spPr/>
      <dgm:t>
        <a:bodyPr/>
        <a:lstStyle/>
        <a:p>
          <a:endParaRPr lang="zh-TW" altLang="en-US"/>
        </a:p>
      </dgm:t>
    </dgm:pt>
    <dgm:pt modelId="{64AEBEB8-046E-4CD8-A524-2DB6FB0D9BB9}" type="sibTrans" cxnId="{B0E7E205-A0B8-4823-BC1A-29DBF0729F85}">
      <dgm:prSet/>
      <dgm:spPr/>
      <dgm:t>
        <a:bodyPr/>
        <a:lstStyle/>
        <a:p>
          <a:endParaRPr lang="zh-TW" altLang="en-US"/>
        </a:p>
      </dgm:t>
    </dgm:pt>
    <dgm:pt modelId="{99F24E01-4541-4995-AFF4-81571E5742D9}" type="pres">
      <dgm:prSet presAssocID="{372C1299-0DC1-4D44-AD22-258F7C9B41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28ADB47-9E5D-4DD3-B0E8-09ACC901FF86}" type="pres">
      <dgm:prSet presAssocID="{640DE17F-A36B-46C9-A4E2-F7FD26F2590A}" presName="hierRoot1" presStyleCnt="0"/>
      <dgm:spPr/>
    </dgm:pt>
    <dgm:pt modelId="{E3901F30-2E05-41D8-B8A0-2742B50392FB}" type="pres">
      <dgm:prSet presAssocID="{640DE17F-A36B-46C9-A4E2-F7FD26F2590A}" presName="composite" presStyleCnt="0"/>
      <dgm:spPr/>
    </dgm:pt>
    <dgm:pt modelId="{BAC35E56-22E9-433B-86D4-43E7E3D9DC7A}" type="pres">
      <dgm:prSet presAssocID="{640DE17F-A36B-46C9-A4E2-F7FD26F2590A}" presName="background" presStyleLbl="node0" presStyleIdx="0" presStyleCnt="1"/>
      <dgm:spPr/>
    </dgm:pt>
    <dgm:pt modelId="{BF0E6468-B40B-42C2-9A64-1881166C5D41}" type="pres">
      <dgm:prSet presAssocID="{640DE17F-A36B-46C9-A4E2-F7FD26F2590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5F89F70-D691-4F2B-B30B-7C879DDC6AF7}" type="pres">
      <dgm:prSet presAssocID="{640DE17F-A36B-46C9-A4E2-F7FD26F2590A}" presName="hierChild2" presStyleCnt="0"/>
      <dgm:spPr/>
    </dgm:pt>
    <dgm:pt modelId="{193BEA67-B64D-4BB9-9844-0D97E0111E90}" type="pres">
      <dgm:prSet presAssocID="{AE4763CF-0D6D-4EBC-950A-50A15AD23FA6}" presName="Name10" presStyleLbl="parChTrans1D2" presStyleIdx="0" presStyleCnt="4"/>
      <dgm:spPr/>
      <dgm:t>
        <a:bodyPr/>
        <a:lstStyle/>
        <a:p>
          <a:endParaRPr lang="zh-TW" altLang="en-US"/>
        </a:p>
      </dgm:t>
    </dgm:pt>
    <dgm:pt modelId="{EB288514-F03F-433C-A761-73739B710E85}" type="pres">
      <dgm:prSet presAssocID="{C118CFA1-027D-4B90-ABB1-AE8728476638}" presName="hierRoot2" presStyleCnt="0"/>
      <dgm:spPr/>
    </dgm:pt>
    <dgm:pt modelId="{50F1185A-3408-4503-B34F-E12AB014C3CC}" type="pres">
      <dgm:prSet presAssocID="{C118CFA1-027D-4B90-ABB1-AE8728476638}" presName="composite2" presStyleCnt="0"/>
      <dgm:spPr/>
    </dgm:pt>
    <dgm:pt modelId="{5EB99790-8672-457A-839F-78556ABBDEB5}" type="pres">
      <dgm:prSet presAssocID="{C118CFA1-027D-4B90-ABB1-AE8728476638}" presName="background2" presStyleLbl="node2" presStyleIdx="0" presStyleCnt="4"/>
      <dgm:spPr/>
    </dgm:pt>
    <dgm:pt modelId="{5F462447-30CA-4735-9FFF-DC4EAFBA614C}" type="pres">
      <dgm:prSet presAssocID="{C118CFA1-027D-4B90-ABB1-AE872847663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4FEE3C-615B-4F02-87B7-C519454A4A4E}" type="pres">
      <dgm:prSet presAssocID="{C118CFA1-027D-4B90-ABB1-AE8728476638}" presName="hierChild3" presStyleCnt="0"/>
      <dgm:spPr/>
    </dgm:pt>
    <dgm:pt modelId="{2D0E51AD-C22E-4205-A599-5F3361F4C7FA}" type="pres">
      <dgm:prSet presAssocID="{D46C379C-2211-4EF8-853B-4AF9C8F920B6}" presName="Name10" presStyleLbl="parChTrans1D2" presStyleIdx="1" presStyleCnt="4"/>
      <dgm:spPr/>
      <dgm:t>
        <a:bodyPr/>
        <a:lstStyle/>
        <a:p>
          <a:endParaRPr lang="zh-TW" altLang="en-US"/>
        </a:p>
      </dgm:t>
    </dgm:pt>
    <dgm:pt modelId="{4F80D6B3-DC2B-49BE-8C43-B75B9F31CA73}" type="pres">
      <dgm:prSet presAssocID="{416C0E21-4CE9-4AA3-A574-E640466CEC14}" presName="hierRoot2" presStyleCnt="0"/>
      <dgm:spPr/>
    </dgm:pt>
    <dgm:pt modelId="{3BD09D1E-0DBC-4CC7-83D8-ABEACF9310EE}" type="pres">
      <dgm:prSet presAssocID="{416C0E21-4CE9-4AA3-A574-E640466CEC14}" presName="composite2" presStyleCnt="0"/>
      <dgm:spPr/>
    </dgm:pt>
    <dgm:pt modelId="{15C05851-75AC-4995-8C2F-4183D4C93A0E}" type="pres">
      <dgm:prSet presAssocID="{416C0E21-4CE9-4AA3-A574-E640466CEC14}" presName="background2" presStyleLbl="node2" presStyleIdx="1" presStyleCnt="4"/>
      <dgm:spPr/>
    </dgm:pt>
    <dgm:pt modelId="{442E923B-ECB3-4E0D-953F-9C11AFF0BCF6}" type="pres">
      <dgm:prSet presAssocID="{416C0E21-4CE9-4AA3-A574-E640466CEC14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2934A82-56BB-4A89-BE8E-A98EF55ABF0F}" type="pres">
      <dgm:prSet presAssocID="{416C0E21-4CE9-4AA3-A574-E640466CEC14}" presName="hierChild3" presStyleCnt="0"/>
      <dgm:spPr/>
    </dgm:pt>
    <dgm:pt modelId="{326F3BB5-DFFE-471B-B821-C4D065B00146}" type="pres">
      <dgm:prSet presAssocID="{5E04E514-52C9-4B7E-9C40-FBD8F7BF80BC}" presName="Name10" presStyleLbl="parChTrans1D2" presStyleIdx="2" presStyleCnt="4"/>
      <dgm:spPr/>
      <dgm:t>
        <a:bodyPr/>
        <a:lstStyle/>
        <a:p>
          <a:endParaRPr lang="zh-TW" altLang="en-US"/>
        </a:p>
      </dgm:t>
    </dgm:pt>
    <dgm:pt modelId="{486BF45C-E258-4227-8043-DD8F936C617D}" type="pres">
      <dgm:prSet presAssocID="{7D9A16C5-B164-4632-83CA-65B179955BD8}" presName="hierRoot2" presStyleCnt="0"/>
      <dgm:spPr/>
    </dgm:pt>
    <dgm:pt modelId="{565BE185-E45B-49B5-B4C7-A8457E0A6F47}" type="pres">
      <dgm:prSet presAssocID="{7D9A16C5-B164-4632-83CA-65B179955BD8}" presName="composite2" presStyleCnt="0"/>
      <dgm:spPr/>
    </dgm:pt>
    <dgm:pt modelId="{5BE5FACF-52DD-477F-A706-F45945BEE5BF}" type="pres">
      <dgm:prSet presAssocID="{7D9A16C5-B164-4632-83CA-65B179955BD8}" presName="background2" presStyleLbl="node2" presStyleIdx="2" presStyleCnt="4"/>
      <dgm:spPr/>
    </dgm:pt>
    <dgm:pt modelId="{03781209-DE23-412B-BDE6-E0D053E1BEC6}" type="pres">
      <dgm:prSet presAssocID="{7D9A16C5-B164-4632-83CA-65B179955BD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F7E40D5-25DC-46E7-A570-01DA6E779D5E}" type="pres">
      <dgm:prSet presAssocID="{7D9A16C5-B164-4632-83CA-65B179955BD8}" presName="hierChild3" presStyleCnt="0"/>
      <dgm:spPr/>
    </dgm:pt>
    <dgm:pt modelId="{2F07FE00-68D8-46B3-A9A3-1EAB726FD3DB}" type="pres">
      <dgm:prSet presAssocID="{3D9848C9-2E93-467C-9299-E61A1603A727}" presName="Name10" presStyleLbl="parChTrans1D2" presStyleIdx="3" presStyleCnt="4"/>
      <dgm:spPr/>
      <dgm:t>
        <a:bodyPr/>
        <a:lstStyle/>
        <a:p>
          <a:endParaRPr lang="zh-TW" altLang="en-US"/>
        </a:p>
      </dgm:t>
    </dgm:pt>
    <dgm:pt modelId="{4F69F0E9-6A52-4CF7-BCF3-BC7C360689C8}" type="pres">
      <dgm:prSet presAssocID="{37BC63EC-2D36-448B-BB6A-8BD0B0C20294}" presName="hierRoot2" presStyleCnt="0"/>
      <dgm:spPr/>
    </dgm:pt>
    <dgm:pt modelId="{FC7B50C3-29B9-4BF5-93A1-7C1758FA7B97}" type="pres">
      <dgm:prSet presAssocID="{37BC63EC-2D36-448B-BB6A-8BD0B0C20294}" presName="composite2" presStyleCnt="0"/>
      <dgm:spPr/>
    </dgm:pt>
    <dgm:pt modelId="{9741937D-F90E-42D4-91C6-0F832F001940}" type="pres">
      <dgm:prSet presAssocID="{37BC63EC-2D36-448B-BB6A-8BD0B0C20294}" presName="background2" presStyleLbl="node2" presStyleIdx="3" presStyleCnt="4"/>
      <dgm:spPr/>
    </dgm:pt>
    <dgm:pt modelId="{4BD18F63-FCD0-40A7-BB85-DE9480D9A319}" type="pres">
      <dgm:prSet presAssocID="{37BC63EC-2D36-448B-BB6A-8BD0B0C2029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F980111-9F9F-4EA9-AE76-20B7128BA65D}" type="pres">
      <dgm:prSet presAssocID="{37BC63EC-2D36-448B-BB6A-8BD0B0C20294}" presName="hierChild3" presStyleCnt="0"/>
      <dgm:spPr/>
    </dgm:pt>
  </dgm:ptLst>
  <dgm:cxnLst>
    <dgm:cxn modelId="{CA619503-AB5D-4EFB-BAC4-194EF371324E}" srcId="{640DE17F-A36B-46C9-A4E2-F7FD26F2590A}" destId="{416C0E21-4CE9-4AA3-A574-E640466CEC14}" srcOrd="1" destOrd="0" parTransId="{D46C379C-2211-4EF8-853B-4AF9C8F920B6}" sibTransId="{5FD01C49-5C91-4D89-839E-61B1634F7625}"/>
    <dgm:cxn modelId="{88DAA343-D10A-4B65-AC22-0FB00D68B58A}" type="presOf" srcId="{D46C379C-2211-4EF8-853B-4AF9C8F920B6}" destId="{2D0E51AD-C22E-4205-A599-5F3361F4C7FA}" srcOrd="0" destOrd="0" presId="urn:microsoft.com/office/officeart/2005/8/layout/hierarchy1"/>
    <dgm:cxn modelId="{22B1147D-C17B-48A5-93D9-8D1C47BB005F}" type="presOf" srcId="{37BC63EC-2D36-448B-BB6A-8BD0B0C20294}" destId="{4BD18F63-FCD0-40A7-BB85-DE9480D9A319}" srcOrd="0" destOrd="0" presId="urn:microsoft.com/office/officeart/2005/8/layout/hierarchy1"/>
    <dgm:cxn modelId="{8B46BFFD-9433-4D76-887C-E067D681D0AE}" srcId="{372C1299-0DC1-4D44-AD22-258F7C9B4198}" destId="{640DE17F-A36B-46C9-A4E2-F7FD26F2590A}" srcOrd="0" destOrd="0" parTransId="{4CA91779-FA19-435D-8F18-196258222682}" sibTransId="{406C63BB-BE77-4C05-943A-E5F49301E03B}"/>
    <dgm:cxn modelId="{9F670F92-326F-4663-AD3E-244B2A18CF23}" type="presOf" srcId="{AE4763CF-0D6D-4EBC-950A-50A15AD23FA6}" destId="{193BEA67-B64D-4BB9-9844-0D97E0111E90}" srcOrd="0" destOrd="0" presId="urn:microsoft.com/office/officeart/2005/8/layout/hierarchy1"/>
    <dgm:cxn modelId="{A32E9B05-3BF1-44EB-8501-EFE8D56DCE9F}" srcId="{640DE17F-A36B-46C9-A4E2-F7FD26F2590A}" destId="{C118CFA1-027D-4B90-ABB1-AE8728476638}" srcOrd="0" destOrd="0" parTransId="{AE4763CF-0D6D-4EBC-950A-50A15AD23FA6}" sibTransId="{C43BAC3F-CDB2-4FF9-A634-EB262E2ED5E8}"/>
    <dgm:cxn modelId="{B0E7E205-A0B8-4823-BC1A-29DBF0729F85}" srcId="{640DE17F-A36B-46C9-A4E2-F7FD26F2590A}" destId="{37BC63EC-2D36-448B-BB6A-8BD0B0C20294}" srcOrd="3" destOrd="0" parTransId="{3D9848C9-2E93-467C-9299-E61A1603A727}" sibTransId="{64AEBEB8-046E-4CD8-A524-2DB6FB0D9BB9}"/>
    <dgm:cxn modelId="{E48C1445-23B7-4A6E-9952-C5828BAEE18B}" type="presOf" srcId="{416C0E21-4CE9-4AA3-A574-E640466CEC14}" destId="{442E923B-ECB3-4E0D-953F-9C11AFF0BCF6}" srcOrd="0" destOrd="0" presId="urn:microsoft.com/office/officeart/2005/8/layout/hierarchy1"/>
    <dgm:cxn modelId="{7FF75565-107F-4304-93A4-88E3ACAF1504}" type="presOf" srcId="{C118CFA1-027D-4B90-ABB1-AE8728476638}" destId="{5F462447-30CA-4735-9FFF-DC4EAFBA614C}" srcOrd="0" destOrd="0" presId="urn:microsoft.com/office/officeart/2005/8/layout/hierarchy1"/>
    <dgm:cxn modelId="{9FF59475-CFCA-4208-8BB2-D1770D727FD8}" type="presOf" srcId="{7D9A16C5-B164-4632-83CA-65B179955BD8}" destId="{03781209-DE23-412B-BDE6-E0D053E1BEC6}" srcOrd="0" destOrd="0" presId="urn:microsoft.com/office/officeart/2005/8/layout/hierarchy1"/>
    <dgm:cxn modelId="{F49A9123-F7AD-4F2F-AB68-E7F627D05F67}" type="presOf" srcId="{640DE17F-A36B-46C9-A4E2-F7FD26F2590A}" destId="{BF0E6468-B40B-42C2-9A64-1881166C5D41}" srcOrd="0" destOrd="0" presId="urn:microsoft.com/office/officeart/2005/8/layout/hierarchy1"/>
    <dgm:cxn modelId="{291B04AE-DA3B-41B9-A816-DCB52F0B965A}" type="presOf" srcId="{3D9848C9-2E93-467C-9299-E61A1603A727}" destId="{2F07FE00-68D8-46B3-A9A3-1EAB726FD3DB}" srcOrd="0" destOrd="0" presId="urn:microsoft.com/office/officeart/2005/8/layout/hierarchy1"/>
    <dgm:cxn modelId="{B3106C24-1EA3-4A99-AA04-35C8835D2588}" srcId="{640DE17F-A36B-46C9-A4E2-F7FD26F2590A}" destId="{7D9A16C5-B164-4632-83CA-65B179955BD8}" srcOrd="2" destOrd="0" parTransId="{5E04E514-52C9-4B7E-9C40-FBD8F7BF80BC}" sibTransId="{C460A51D-9E2D-444A-9735-27D1F14A22DC}"/>
    <dgm:cxn modelId="{887FA24D-DC0B-4335-BD23-30F929DAD507}" type="presOf" srcId="{5E04E514-52C9-4B7E-9C40-FBD8F7BF80BC}" destId="{326F3BB5-DFFE-471B-B821-C4D065B00146}" srcOrd="0" destOrd="0" presId="urn:microsoft.com/office/officeart/2005/8/layout/hierarchy1"/>
    <dgm:cxn modelId="{55637BD6-3DAA-4385-B9AC-F2FC859FECE8}" type="presOf" srcId="{372C1299-0DC1-4D44-AD22-258F7C9B4198}" destId="{99F24E01-4541-4995-AFF4-81571E5742D9}" srcOrd="0" destOrd="0" presId="urn:microsoft.com/office/officeart/2005/8/layout/hierarchy1"/>
    <dgm:cxn modelId="{79A223B8-8370-4636-A722-8EC7ED395EBE}" type="presParOf" srcId="{99F24E01-4541-4995-AFF4-81571E5742D9}" destId="{C28ADB47-9E5D-4DD3-B0E8-09ACC901FF86}" srcOrd="0" destOrd="0" presId="urn:microsoft.com/office/officeart/2005/8/layout/hierarchy1"/>
    <dgm:cxn modelId="{48EB397C-67EC-4666-B1C9-F7D9ECD15A26}" type="presParOf" srcId="{C28ADB47-9E5D-4DD3-B0E8-09ACC901FF86}" destId="{E3901F30-2E05-41D8-B8A0-2742B50392FB}" srcOrd="0" destOrd="0" presId="urn:microsoft.com/office/officeart/2005/8/layout/hierarchy1"/>
    <dgm:cxn modelId="{542E6450-4846-414C-AE26-291402CDFFB2}" type="presParOf" srcId="{E3901F30-2E05-41D8-B8A0-2742B50392FB}" destId="{BAC35E56-22E9-433B-86D4-43E7E3D9DC7A}" srcOrd="0" destOrd="0" presId="urn:microsoft.com/office/officeart/2005/8/layout/hierarchy1"/>
    <dgm:cxn modelId="{4F13B057-2EC5-4F4C-8607-76D63F2535AA}" type="presParOf" srcId="{E3901F30-2E05-41D8-B8A0-2742B50392FB}" destId="{BF0E6468-B40B-42C2-9A64-1881166C5D41}" srcOrd="1" destOrd="0" presId="urn:microsoft.com/office/officeart/2005/8/layout/hierarchy1"/>
    <dgm:cxn modelId="{F8C82028-3EAE-4121-9E1D-7F11BD5F846E}" type="presParOf" srcId="{C28ADB47-9E5D-4DD3-B0E8-09ACC901FF86}" destId="{C5F89F70-D691-4F2B-B30B-7C879DDC6AF7}" srcOrd="1" destOrd="0" presId="urn:microsoft.com/office/officeart/2005/8/layout/hierarchy1"/>
    <dgm:cxn modelId="{53EBCAE8-BF1F-4C37-9F8B-52B35A9FA42A}" type="presParOf" srcId="{C5F89F70-D691-4F2B-B30B-7C879DDC6AF7}" destId="{193BEA67-B64D-4BB9-9844-0D97E0111E90}" srcOrd="0" destOrd="0" presId="urn:microsoft.com/office/officeart/2005/8/layout/hierarchy1"/>
    <dgm:cxn modelId="{720288DB-6CCE-4B68-BB4E-B2B2B1F482F2}" type="presParOf" srcId="{C5F89F70-D691-4F2B-B30B-7C879DDC6AF7}" destId="{EB288514-F03F-433C-A761-73739B710E85}" srcOrd="1" destOrd="0" presId="urn:microsoft.com/office/officeart/2005/8/layout/hierarchy1"/>
    <dgm:cxn modelId="{F3FC2C94-5BB4-402C-92F5-44CE85E34A46}" type="presParOf" srcId="{EB288514-F03F-433C-A761-73739B710E85}" destId="{50F1185A-3408-4503-B34F-E12AB014C3CC}" srcOrd="0" destOrd="0" presId="urn:microsoft.com/office/officeart/2005/8/layout/hierarchy1"/>
    <dgm:cxn modelId="{4141653F-1AF6-4C4A-BE41-A92AFBCFC1CD}" type="presParOf" srcId="{50F1185A-3408-4503-B34F-E12AB014C3CC}" destId="{5EB99790-8672-457A-839F-78556ABBDEB5}" srcOrd="0" destOrd="0" presId="urn:microsoft.com/office/officeart/2005/8/layout/hierarchy1"/>
    <dgm:cxn modelId="{A285AA7A-D278-4B7B-A7AA-5CBCCA584AC5}" type="presParOf" srcId="{50F1185A-3408-4503-B34F-E12AB014C3CC}" destId="{5F462447-30CA-4735-9FFF-DC4EAFBA614C}" srcOrd="1" destOrd="0" presId="urn:microsoft.com/office/officeart/2005/8/layout/hierarchy1"/>
    <dgm:cxn modelId="{6256B8DE-EC7E-473A-B7A0-73ED5215FDBC}" type="presParOf" srcId="{EB288514-F03F-433C-A761-73739B710E85}" destId="{7F4FEE3C-615B-4F02-87B7-C519454A4A4E}" srcOrd="1" destOrd="0" presId="urn:microsoft.com/office/officeart/2005/8/layout/hierarchy1"/>
    <dgm:cxn modelId="{7E9C8138-1348-4432-823A-C80636A4B400}" type="presParOf" srcId="{C5F89F70-D691-4F2B-B30B-7C879DDC6AF7}" destId="{2D0E51AD-C22E-4205-A599-5F3361F4C7FA}" srcOrd="2" destOrd="0" presId="urn:microsoft.com/office/officeart/2005/8/layout/hierarchy1"/>
    <dgm:cxn modelId="{1D182D97-58EB-4667-9574-15A178B6EF29}" type="presParOf" srcId="{C5F89F70-D691-4F2B-B30B-7C879DDC6AF7}" destId="{4F80D6B3-DC2B-49BE-8C43-B75B9F31CA73}" srcOrd="3" destOrd="0" presId="urn:microsoft.com/office/officeart/2005/8/layout/hierarchy1"/>
    <dgm:cxn modelId="{D0BB3BAF-B047-45FA-865C-0FDA61587A5A}" type="presParOf" srcId="{4F80D6B3-DC2B-49BE-8C43-B75B9F31CA73}" destId="{3BD09D1E-0DBC-4CC7-83D8-ABEACF9310EE}" srcOrd="0" destOrd="0" presId="urn:microsoft.com/office/officeart/2005/8/layout/hierarchy1"/>
    <dgm:cxn modelId="{826DE449-6B2A-4068-9F6E-413F46F07A36}" type="presParOf" srcId="{3BD09D1E-0DBC-4CC7-83D8-ABEACF9310EE}" destId="{15C05851-75AC-4995-8C2F-4183D4C93A0E}" srcOrd="0" destOrd="0" presId="urn:microsoft.com/office/officeart/2005/8/layout/hierarchy1"/>
    <dgm:cxn modelId="{2EC15F74-8A1F-478E-A181-276E554A4944}" type="presParOf" srcId="{3BD09D1E-0DBC-4CC7-83D8-ABEACF9310EE}" destId="{442E923B-ECB3-4E0D-953F-9C11AFF0BCF6}" srcOrd="1" destOrd="0" presId="urn:microsoft.com/office/officeart/2005/8/layout/hierarchy1"/>
    <dgm:cxn modelId="{F86D649E-58C8-4472-8ACC-4BB3CE9B3838}" type="presParOf" srcId="{4F80D6B3-DC2B-49BE-8C43-B75B9F31CA73}" destId="{72934A82-56BB-4A89-BE8E-A98EF55ABF0F}" srcOrd="1" destOrd="0" presId="urn:microsoft.com/office/officeart/2005/8/layout/hierarchy1"/>
    <dgm:cxn modelId="{39024CC2-0206-47CC-BEEB-3AF88A8BB65B}" type="presParOf" srcId="{C5F89F70-D691-4F2B-B30B-7C879DDC6AF7}" destId="{326F3BB5-DFFE-471B-B821-C4D065B00146}" srcOrd="4" destOrd="0" presId="urn:microsoft.com/office/officeart/2005/8/layout/hierarchy1"/>
    <dgm:cxn modelId="{1C89D54C-F6C5-4D72-9E17-591F20FE17A5}" type="presParOf" srcId="{C5F89F70-D691-4F2B-B30B-7C879DDC6AF7}" destId="{486BF45C-E258-4227-8043-DD8F936C617D}" srcOrd="5" destOrd="0" presId="urn:microsoft.com/office/officeart/2005/8/layout/hierarchy1"/>
    <dgm:cxn modelId="{A61B7017-D096-4066-A1FA-BA7DA512FA72}" type="presParOf" srcId="{486BF45C-E258-4227-8043-DD8F936C617D}" destId="{565BE185-E45B-49B5-B4C7-A8457E0A6F47}" srcOrd="0" destOrd="0" presId="urn:microsoft.com/office/officeart/2005/8/layout/hierarchy1"/>
    <dgm:cxn modelId="{231C3A1A-1079-49E2-A659-0EECC7F0098B}" type="presParOf" srcId="{565BE185-E45B-49B5-B4C7-A8457E0A6F47}" destId="{5BE5FACF-52DD-477F-A706-F45945BEE5BF}" srcOrd="0" destOrd="0" presId="urn:microsoft.com/office/officeart/2005/8/layout/hierarchy1"/>
    <dgm:cxn modelId="{27FABA9F-3C79-4C65-B740-35D13BC41267}" type="presParOf" srcId="{565BE185-E45B-49B5-B4C7-A8457E0A6F47}" destId="{03781209-DE23-412B-BDE6-E0D053E1BEC6}" srcOrd="1" destOrd="0" presId="urn:microsoft.com/office/officeart/2005/8/layout/hierarchy1"/>
    <dgm:cxn modelId="{8C3E50BE-4ADF-44B6-9A0D-4A14B2AD7AE4}" type="presParOf" srcId="{486BF45C-E258-4227-8043-DD8F936C617D}" destId="{FF7E40D5-25DC-46E7-A570-01DA6E779D5E}" srcOrd="1" destOrd="0" presId="urn:microsoft.com/office/officeart/2005/8/layout/hierarchy1"/>
    <dgm:cxn modelId="{355F71A6-682F-4233-9ADB-A603FA544687}" type="presParOf" srcId="{C5F89F70-D691-4F2B-B30B-7C879DDC6AF7}" destId="{2F07FE00-68D8-46B3-A9A3-1EAB726FD3DB}" srcOrd="6" destOrd="0" presId="urn:microsoft.com/office/officeart/2005/8/layout/hierarchy1"/>
    <dgm:cxn modelId="{42A1DA37-9D7A-4530-B6E0-9106091D77B7}" type="presParOf" srcId="{C5F89F70-D691-4F2B-B30B-7C879DDC6AF7}" destId="{4F69F0E9-6A52-4CF7-BCF3-BC7C360689C8}" srcOrd="7" destOrd="0" presId="urn:microsoft.com/office/officeart/2005/8/layout/hierarchy1"/>
    <dgm:cxn modelId="{640F7310-E562-483B-B64D-4823708C5652}" type="presParOf" srcId="{4F69F0E9-6A52-4CF7-BCF3-BC7C360689C8}" destId="{FC7B50C3-29B9-4BF5-93A1-7C1758FA7B97}" srcOrd="0" destOrd="0" presId="urn:microsoft.com/office/officeart/2005/8/layout/hierarchy1"/>
    <dgm:cxn modelId="{ABF0191F-B1E9-427F-875A-21317CDB5BCA}" type="presParOf" srcId="{FC7B50C3-29B9-4BF5-93A1-7C1758FA7B97}" destId="{9741937D-F90E-42D4-91C6-0F832F001940}" srcOrd="0" destOrd="0" presId="urn:microsoft.com/office/officeart/2005/8/layout/hierarchy1"/>
    <dgm:cxn modelId="{D640B095-199C-466A-A567-194FEC850037}" type="presParOf" srcId="{FC7B50C3-29B9-4BF5-93A1-7C1758FA7B97}" destId="{4BD18F63-FCD0-40A7-BB85-DE9480D9A319}" srcOrd="1" destOrd="0" presId="urn:microsoft.com/office/officeart/2005/8/layout/hierarchy1"/>
    <dgm:cxn modelId="{F4011156-1184-4356-B992-EC79AE74760D}" type="presParOf" srcId="{4F69F0E9-6A52-4CF7-BCF3-BC7C360689C8}" destId="{FF980111-9F9F-4EA9-AE76-20B7128BA6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3920F-301B-4410-AE93-7B2CCAFAAD5B}">
      <dsp:nvSpPr>
        <dsp:cNvPr id="0" name=""/>
        <dsp:cNvSpPr/>
      </dsp:nvSpPr>
      <dsp:spPr>
        <a:xfrm>
          <a:off x="637793" y="0"/>
          <a:ext cx="7228332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A0965-7C6F-421F-A57E-B42CEBEF8342}">
      <dsp:nvSpPr>
        <dsp:cNvPr id="0" name=""/>
        <dsp:cNvSpPr/>
      </dsp:nvSpPr>
      <dsp:spPr>
        <a:xfrm>
          <a:off x="4256" y="1371599"/>
          <a:ext cx="204708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單機時代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200" kern="1200" dirty="0" smtClean="0"/>
            <a:t>將應用程式（</a:t>
          </a:r>
          <a:r>
            <a:rPr lang="en-US" sz="1200" kern="1200" dirty="0" smtClean="0"/>
            <a:t>AP</a:t>
          </a:r>
          <a:r>
            <a:rPr lang="zh-TW" sz="1200" kern="1200" dirty="0" smtClean="0"/>
            <a:t>）、資料庫（</a:t>
          </a:r>
          <a:r>
            <a:rPr lang="en-US" sz="1200" kern="1200" dirty="0" smtClean="0"/>
            <a:t>DB</a:t>
          </a:r>
          <a:r>
            <a:rPr lang="zh-TW" sz="1200" kern="1200" dirty="0" smtClean="0"/>
            <a:t>）與使用者介面（</a:t>
          </a:r>
          <a:r>
            <a:rPr lang="en-US" sz="1200" kern="1200" dirty="0" smtClean="0"/>
            <a:t>UI</a:t>
          </a:r>
          <a:r>
            <a:rPr lang="zh-TW" sz="1200" kern="1200" dirty="0" smtClean="0"/>
            <a:t>）的程式都混合地儲存在單一電腦中</a:t>
          </a:r>
          <a:endParaRPr lang="zh-TW" sz="1200" kern="1200" dirty="0"/>
        </a:p>
      </dsp:txBody>
      <dsp:txXfrm>
        <a:off x="4256" y="1371599"/>
        <a:ext cx="2047086" cy="1828800"/>
      </dsp:txXfrm>
    </dsp:sp>
    <dsp:sp modelId="{F73B7821-DA00-4C9B-BC20-E7739A4509B6}">
      <dsp:nvSpPr>
        <dsp:cNvPr id="0" name=""/>
        <dsp:cNvSpPr/>
      </dsp:nvSpPr>
      <dsp:spPr>
        <a:xfrm>
          <a:off x="2153696" y="1371599"/>
          <a:ext cx="204708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主從式架構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200" kern="1200" dirty="0" smtClean="0"/>
            <a:t>將共用資料庫（</a:t>
          </a:r>
          <a:r>
            <a:rPr lang="en-US" sz="1200" kern="1200" dirty="0" smtClean="0"/>
            <a:t>common DB</a:t>
          </a:r>
          <a:r>
            <a:rPr lang="zh-TW" sz="1200" kern="1200" dirty="0" smtClean="0"/>
            <a:t>）獨立出來集中管理，這是第一次進化，</a:t>
          </a:r>
          <a:endParaRPr lang="en-US" sz="1200" kern="1200" dirty="0"/>
        </a:p>
      </dsp:txBody>
      <dsp:txXfrm>
        <a:off x="2153696" y="1371599"/>
        <a:ext cx="2047086" cy="1828800"/>
      </dsp:txXfrm>
    </dsp:sp>
    <dsp:sp modelId="{C24BACED-6B74-441B-B99F-69FE270E9A60}">
      <dsp:nvSpPr>
        <dsp:cNvPr id="0" name=""/>
        <dsp:cNvSpPr/>
      </dsp:nvSpPr>
      <dsp:spPr>
        <a:xfrm>
          <a:off x="4303137" y="1371599"/>
          <a:ext cx="204708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三層架構</a:t>
          </a:r>
          <a:r>
            <a:rPr lang="en-US" sz="1600" kern="1200" dirty="0" smtClean="0"/>
            <a:t>:</a:t>
          </a:r>
          <a:endParaRPr lang="zh-TW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200" kern="1200" dirty="0" smtClean="0"/>
            <a:t>把應用程式（</a:t>
          </a:r>
          <a:r>
            <a:rPr lang="en-US" sz="1200" kern="1200" dirty="0" smtClean="0"/>
            <a:t>AP</a:t>
          </a:r>
          <a:r>
            <a:rPr lang="zh-TW" sz="1200" kern="1200" dirty="0" smtClean="0"/>
            <a:t>）再獨立出來</a:t>
          </a:r>
          <a:r>
            <a:rPr lang="en-US" altLang="zh-TW" sz="1200" kern="1200" dirty="0" smtClean="0"/>
            <a:t>, </a:t>
          </a:r>
          <a:r>
            <a:rPr lang="zh-TW" sz="1200" kern="1200" dirty="0" smtClean="0"/>
            <a:t>讓使用者的電腦只有單純的介面程式（</a:t>
          </a:r>
          <a:r>
            <a:rPr lang="en-US" sz="1200" kern="1200" dirty="0" smtClean="0"/>
            <a:t>UI</a:t>
          </a:r>
          <a:r>
            <a:rPr lang="zh-TW" sz="1200" kern="1200" dirty="0" smtClean="0"/>
            <a:t>），如此將讓使用者端的電腦更簡單。這是第二次進化。</a:t>
          </a:r>
          <a:endParaRPr lang="zh-TW" sz="1200" kern="1200" dirty="0"/>
        </a:p>
      </dsp:txBody>
      <dsp:txXfrm>
        <a:off x="4303137" y="1371599"/>
        <a:ext cx="2047086" cy="1828800"/>
      </dsp:txXfrm>
    </dsp:sp>
    <dsp:sp modelId="{48CDEF24-24D6-47BC-921B-BD59B6695E50}">
      <dsp:nvSpPr>
        <dsp:cNvPr id="0" name=""/>
        <dsp:cNvSpPr/>
      </dsp:nvSpPr>
      <dsp:spPr>
        <a:xfrm>
          <a:off x="6452577" y="1371599"/>
          <a:ext cx="204708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雲端運算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AP, DB</a:t>
          </a:r>
          <a:r>
            <a:rPr lang="zh-TW" sz="1200" kern="1200" dirty="0" smtClean="0"/>
            <a:t>，甚至平台都不再統一管理，而是分散在各地的伺服器，以平行處理的方式提供更穩定、更快速的網路運算。</a:t>
          </a:r>
          <a:endParaRPr lang="zh-TW" sz="1200" kern="1200" dirty="0"/>
        </a:p>
      </dsp:txBody>
      <dsp:txXfrm>
        <a:off x="6452577" y="1371599"/>
        <a:ext cx="2047086" cy="1828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A8785-C356-4E0F-9BE0-7FA2B2A852B7}">
      <dsp:nvSpPr>
        <dsp:cNvPr id="0" name=""/>
        <dsp:cNvSpPr/>
      </dsp:nvSpPr>
      <dsp:spPr>
        <a:xfrm>
          <a:off x="361250" y="208"/>
          <a:ext cx="1945354" cy="19453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FF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下一代的網際網路標準必須解決的問題：</a:t>
          </a:r>
          <a:endParaRPr lang="en-US" sz="2000" kern="1200" dirty="0"/>
        </a:p>
      </dsp:txBody>
      <dsp:txXfrm>
        <a:off x="361250" y="208"/>
        <a:ext cx="1945354" cy="1945354"/>
      </dsp:txXfrm>
    </dsp:sp>
    <dsp:sp modelId="{B8FFBF22-A8A3-44CD-8567-816ABA370274}">
      <dsp:nvSpPr>
        <dsp:cNvPr id="0" name=""/>
        <dsp:cNvSpPr/>
      </dsp:nvSpPr>
      <dsp:spPr>
        <a:xfrm rot="10800000">
          <a:off x="993490" y="2196756"/>
          <a:ext cx="680874" cy="5325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85030-DA5B-4873-806E-079DA2B5BF3A}">
      <dsp:nvSpPr>
        <dsp:cNvPr id="0" name=""/>
        <dsp:cNvSpPr/>
      </dsp:nvSpPr>
      <dsp:spPr>
        <a:xfrm>
          <a:off x="685152" y="2950338"/>
          <a:ext cx="1297551" cy="129755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IP </a:t>
          </a:r>
          <a:r>
            <a:rPr lang="zh-TW" sz="1400" kern="1200" dirty="0" smtClean="0">
              <a:solidFill>
                <a:schemeClr val="tx1"/>
              </a:solidFill>
            </a:rPr>
            <a:t>不夠用了</a:t>
          </a:r>
          <a:endParaRPr lang="zh-TW" sz="1400" kern="1200" dirty="0">
            <a:solidFill>
              <a:schemeClr val="tx1"/>
            </a:solidFill>
          </a:endParaRPr>
        </a:p>
      </dsp:txBody>
      <dsp:txXfrm>
        <a:off x="685152" y="2950338"/>
        <a:ext cx="1297551" cy="1297551"/>
      </dsp:txXfrm>
    </dsp:sp>
    <dsp:sp modelId="{4DE69FAE-EB1B-49B7-AE26-742353F87236}">
      <dsp:nvSpPr>
        <dsp:cNvPr id="0" name=""/>
        <dsp:cNvSpPr/>
      </dsp:nvSpPr>
      <dsp:spPr>
        <a:xfrm rot="5400000">
          <a:off x="2467578" y="3332848"/>
          <a:ext cx="680874" cy="5325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603DC-1952-4952-B94A-DE9895D83CAE}">
      <dsp:nvSpPr>
        <dsp:cNvPr id="0" name=""/>
        <dsp:cNvSpPr/>
      </dsp:nvSpPr>
      <dsp:spPr>
        <a:xfrm>
          <a:off x="3603184" y="2950338"/>
          <a:ext cx="1297551" cy="129755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solidFill>
                <a:schemeClr val="tx1"/>
              </a:solidFill>
            </a:rPr>
            <a:t>資料封包沒有優先次序</a:t>
          </a:r>
          <a:endParaRPr lang="zh-TW" altLang="en-US" sz="1400" kern="1200" dirty="0">
            <a:solidFill>
              <a:schemeClr val="tx1"/>
            </a:solidFill>
          </a:endParaRPr>
        </a:p>
      </dsp:txBody>
      <dsp:txXfrm>
        <a:off x="3603184" y="2950338"/>
        <a:ext cx="1297551" cy="1297551"/>
      </dsp:txXfrm>
    </dsp:sp>
    <dsp:sp modelId="{36D5AA1E-DA3B-4A06-A210-18D1F52A08D2}">
      <dsp:nvSpPr>
        <dsp:cNvPr id="0" name=""/>
        <dsp:cNvSpPr/>
      </dsp:nvSpPr>
      <dsp:spPr>
        <a:xfrm>
          <a:off x="3911522" y="2004662"/>
          <a:ext cx="680874" cy="5325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4FB41-AB52-486D-819B-7FB42FE382CF}">
      <dsp:nvSpPr>
        <dsp:cNvPr id="0" name=""/>
        <dsp:cNvSpPr/>
      </dsp:nvSpPr>
      <dsp:spPr>
        <a:xfrm>
          <a:off x="3603184" y="324109"/>
          <a:ext cx="1297551" cy="129755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solidFill>
                <a:schemeClr val="tx1"/>
              </a:solidFill>
            </a:rPr>
            <a:t>資料封包安全性的問題</a:t>
          </a:r>
          <a:endParaRPr lang="zh-TW" altLang="en-US" sz="1400" kern="1200" dirty="0">
            <a:solidFill>
              <a:schemeClr val="tx1"/>
            </a:solidFill>
          </a:endParaRPr>
        </a:p>
      </dsp:txBody>
      <dsp:txXfrm>
        <a:off x="3603184" y="324109"/>
        <a:ext cx="1297551" cy="1297551"/>
      </dsp:txXfrm>
    </dsp:sp>
    <dsp:sp modelId="{7D16130E-5C48-4F18-B978-F5E442DD1328}">
      <dsp:nvSpPr>
        <dsp:cNvPr id="0" name=""/>
        <dsp:cNvSpPr/>
      </dsp:nvSpPr>
      <dsp:spPr>
        <a:xfrm rot="5400000">
          <a:off x="5385610" y="706619"/>
          <a:ext cx="680874" cy="5325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FAD4D-56DA-4C25-9BE2-D6D63E815FC2}">
      <dsp:nvSpPr>
        <dsp:cNvPr id="0" name=""/>
        <dsp:cNvSpPr/>
      </dsp:nvSpPr>
      <dsp:spPr>
        <a:xfrm>
          <a:off x="6521216" y="324109"/>
          <a:ext cx="1297551" cy="129755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處理「多播」（</a:t>
          </a:r>
          <a:r>
            <a:rPr lang="en-US" sz="1400" kern="1200" dirty="0" smtClean="0">
              <a:solidFill>
                <a:schemeClr val="tx1"/>
              </a:solidFill>
            </a:rPr>
            <a:t>multicasting</a:t>
          </a:r>
          <a:r>
            <a:rPr lang="zh-TW" sz="1400" kern="1200" dirty="0" smtClean="0">
              <a:solidFill>
                <a:schemeClr val="tx1"/>
              </a:solidFill>
            </a:rPr>
            <a:t>）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6521216" y="324109"/>
        <a:ext cx="1297551" cy="1297551"/>
      </dsp:txXfrm>
    </dsp:sp>
    <dsp:sp modelId="{81B888D9-259F-4311-8301-457E219E1DFB}">
      <dsp:nvSpPr>
        <dsp:cNvPr id="0" name=""/>
        <dsp:cNvSpPr/>
      </dsp:nvSpPr>
      <dsp:spPr>
        <a:xfrm rot="10800000">
          <a:off x="6829555" y="1872855"/>
          <a:ext cx="680874" cy="5325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7F5C2-FEC0-4081-B303-A37F58CB7ACA}">
      <dsp:nvSpPr>
        <dsp:cNvPr id="0" name=""/>
        <dsp:cNvSpPr/>
      </dsp:nvSpPr>
      <dsp:spPr>
        <a:xfrm>
          <a:off x="6197314" y="2626437"/>
          <a:ext cx="1945354" cy="1945354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solidFill>
                <a:schemeClr val="tx1"/>
              </a:solidFill>
            </a:rPr>
            <a:t>其它</a:t>
          </a:r>
          <a:r>
            <a:rPr lang="en-US" sz="2000" kern="1200" dirty="0" smtClean="0">
              <a:solidFill>
                <a:schemeClr val="tx1"/>
              </a:solidFill>
            </a:rPr>
            <a:t>……</a:t>
          </a:r>
          <a:endParaRPr lang="zh-TW" sz="2000" kern="1200" dirty="0">
            <a:solidFill>
              <a:schemeClr val="tx1"/>
            </a:solidFill>
          </a:endParaRPr>
        </a:p>
      </dsp:txBody>
      <dsp:txXfrm>
        <a:off x="6197314" y="2626437"/>
        <a:ext cx="1945354" cy="19453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32063E-D244-4629-9642-8DD3C009026C}">
      <dsp:nvSpPr>
        <dsp:cNvPr id="0" name=""/>
        <dsp:cNvSpPr/>
      </dsp:nvSpPr>
      <dsp:spPr>
        <a:xfrm>
          <a:off x="7474" y="498848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(1) </a:t>
          </a:r>
          <a:r>
            <a:rPr lang="zh-TW" sz="1600" kern="1200" dirty="0" smtClean="0"/>
            <a:t>電子出版</a:t>
          </a:r>
          <a:endParaRPr lang="en-US" sz="1600" kern="1200" dirty="0"/>
        </a:p>
      </dsp:txBody>
      <dsp:txXfrm>
        <a:off x="7474" y="498848"/>
        <a:ext cx="2233939" cy="1340363"/>
      </dsp:txXfrm>
    </dsp:sp>
    <dsp:sp modelId="{0777A2DC-069C-446E-8C89-9672EF5126DC}">
      <dsp:nvSpPr>
        <dsp:cNvPr id="0" name=""/>
        <dsp:cNvSpPr/>
      </dsp:nvSpPr>
      <dsp:spPr>
        <a:xfrm>
          <a:off x="2438000" y="892021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2438000" y="892021"/>
        <a:ext cx="473595" cy="554017"/>
      </dsp:txXfrm>
    </dsp:sp>
    <dsp:sp modelId="{1616DD1C-ABD2-4E51-9C44-861B921D2E24}">
      <dsp:nvSpPr>
        <dsp:cNvPr id="0" name=""/>
        <dsp:cNvSpPr/>
      </dsp:nvSpPr>
      <dsp:spPr>
        <a:xfrm>
          <a:off x="3134990" y="498848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(2) </a:t>
          </a:r>
          <a:r>
            <a:rPr lang="zh-TW" sz="1600" kern="1200" dirty="0" smtClean="0"/>
            <a:t>電子商務</a:t>
          </a:r>
          <a:endParaRPr lang="en-US" sz="1600" kern="1200" dirty="0"/>
        </a:p>
      </dsp:txBody>
      <dsp:txXfrm>
        <a:off x="3134990" y="498848"/>
        <a:ext cx="2233939" cy="1340363"/>
      </dsp:txXfrm>
    </dsp:sp>
    <dsp:sp modelId="{7D9EE0EC-3D5E-4A33-BDFE-7A040FA5B620}">
      <dsp:nvSpPr>
        <dsp:cNvPr id="0" name=""/>
        <dsp:cNvSpPr/>
      </dsp:nvSpPr>
      <dsp:spPr>
        <a:xfrm>
          <a:off x="5565516" y="892021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565516" y="892021"/>
        <a:ext cx="473595" cy="554017"/>
      </dsp:txXfrm>
    </dsp:sp>
    <dsp:sp modelId="{B4DA394E-F33B-4A5A-B2C5-B59C6CF4F016}">
      <dsp:nvSpPr>
        <dsp:cNvPr id="0" name=""/>
        <dsp:cNvSpPr/>
      </dsp:nvSpPr>
      <dsp:spPr>
        <a:xfrm>
          <a:off x="6262505" y="498848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(3) </a:t>
          </a:r>
          <a:r>
            <a:rPr lang="zh-TW" sz="1600" kern="1200" dirty="0" smtClean="0"/>
            <a:t>電子企業</a:t>
          </a:r>
          <a:endParaRPr lang="en-US" sz="1600" kern="1200" dirty="0"/>
        </a:p>
      </dsp:txBody>
      <dsp:txXfrm>
        <a:off x="6262505" y="498848"/>
        <a:ext cx="2233939" cy="1340363"/>
      </dsp:txXfrm>
    </dsp:sp>
    <dsp:sp modelId="{13BE994F-2145-422E-80F9-DF50D5B66423}">
      <dsp:nvSpPr>
        <dsp:cNvPr id="0" name=""/>
        <dsp:cNvSpPr/>
      </dsp:nvSpPr>
      <dsp:spPr>
        <a:xfrm rot="5400000">
          <a:off x="7142678" y="1995587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5400000">
        <a:off x="7142678" y="1995587"/>
        <a:ext cx="473595" cy="554017"/>
      </dsp:txXfrm>
    </dsp:sp>
    <dsp:sp modelId="{6E485F57-DF75-4B53-9EA9-5914BF8EEE90}">
      <dsp:nvSpPr>
        <dsp:cNvPr id="0" name=""/>
        <dsp:cNvSpPr/>
      </dsp:nvSpPr>
      <dsp:spPr>
        <a:xfrm>
          <a:off x="6262505" y="2732787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(4) </a:t>
          </a:r>
          <a:r>
            <a:rPr lang="zh-TW" sz="1600" kern="1200" dirty="0" smtClean="0"/>
            <a:t>行動商務</a:t>
          </a:r>
          <a:endParaRPr lang="en-US" sz="1600" kern="1200" dirty="0"/>
        </a:p>
      </dsp:txBody>
      <dsp:txXfrm>
        <a:off x="6262505" y="2732787"/>
        <a:ext cx="2233939" cy="1340363"/>
      </dsp:txXfrm>
    </dsp:sp>
    <dsp:sp modelId="{40871E25-718E-4F3E-9D7C-E8387691BDF8}">
      <dsp:nvSpPr>
        <dsp:cNvPr id="0" name=""/>
        <dsp:cNvSpPr/>
      </dsp:nvSpPr>
      <dsp:spPr>
        <a:xfrm rot="10800000">
          <a:off x="5592323" y="3125961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5592323" y="3125961"/>
        <a:ext cx="473595" cy="554017"/>
      </dsp:txXfrm>
    </dsp:sp>
    <dsp:sp modelId="{E93E09D1-2BAD-47ED-BC3D-684AB8C59C30}">
      <dsp:nvSpPr>
        <dsp:cNvPr id="0" name=""/>
        <dsp:cNvSpPr/>
      </dsp:nvSpPr>
      <dsp:spPr>
        <a:xfrm>
          <a:off x="3134990" y="2732787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(5) </a:t>
          </a:r>
          <a:r>
            <a:rPr lang="zh-TW" sz="1600" kern="1200" dirty="0" smtClean="0"/>
            <a:t>普及商務或物聯網</a:t>
          </a:r>
          <a:endParaRPr lang="en-US" sz="1600" kern="1200" dirty="0"/>
        </a:p>
      </dsp:txBody>
      <dsp:txXfrm>
        <a:off x="3134990" y="2732787"/>
        <a:ext cx="2233939" cy="1340363"/>
      </dsp:txXfrm>
    </dsp:sp>
    <dsp:sp modelId="{F2353525-7661-4E1B-ACBB-85F6A7F4F260}">
      <dsp:nvSpPr>
        <dsp:cNvPr id="0" name=""/>
        <dsp:cNvSpPr/>
      </dsp:nvSpPr>
      <dsp:spPr>
        <a:xfrm rot="10800000">
          <a:off x="2464808" y="3125961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464808" y="3125961"/>
        <a:ext cx="473595" cy="554017"/>
      </dsp:txXfrm>
    </dsp:sp>
    <dsp:sp modelId="{25AD3830-B5DC-4658-990A-DD7DB9161A5D}">
      <dsp:nvSpPr>
        <dsp:cNvPr id="0" name=""/>
        <dsp:cNvSpPr/>
      </dsp:nvSpPr>
      <dsp:spPr>
        <a:xfrm>
          <a:off x="7474" y="2732787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(6) </a:t>
          </a:r>
          <a:r>
            <a:rPr lang="zh-TW" sz="3300" kern="1200" dirty="0" smtClean="0"/>
            <a:t>平台商務服務</a:t>
          </a:r>
          <a:endParaRPr lang="zh-TW" sz="3300" kern="1200" dirty="0"/>
        </a:p>
      </dsp:txBody>
      <dsp:txXfrm>
        <a:off x="7474" y="2732787"/>
        <a:ext cx="2233939" cy="13403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C564-E8EE-492C-8720-6B5D1C71BCA2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3EE0-270B-4140-AD2E-06003376C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3C18-E77E-4F2A-A85C-1CCA8768D78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8DDD-95D7-4D88-A865-D40EED8E984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DB65-4FA1-48A2-B99D-351FB39B851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D1D0-4B6D-4E5B-BE93-A612F48A6BA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BC57-D71F-4EF0-B65F-E2D5585B041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44882C-8C83-499B-AB89-404E7C2FA0B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FAE9-73B8-4B61-BDC5-9673174447C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892-08E4-4494-A78A-CF1E2F8B66FD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9FA7-A620-4AB2-946E-FAB9D313E0CE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334803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76224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85720" y="2285992"/>
            <a:ext cx="3143272" cy="3840171"/>
          </a:xfrm>
          <a:noFill/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857620" y="685800"/>
            <a:ext cx="49053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DC64-365B-48DE-A1C6-460F722D9665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3848096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262306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79087A-579A-45E0-819D-5992A97F7ED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20C35-FBB2-4CDF-86FC-D237715FCE4B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8.bin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81000" y="1152516"/>
            <a:ext cx="2762240" cy="990600"/>
          </a:xfrm>
        </p:spPr>
        <p:txBody>
          <a:bodyPr/>
          <a:lstStyle/>
          <a:p>
            <a:r>
              <a:rPr lang="zh-TW" altLang="en-US" dirty="0" smtClean="0"/>
              <a:t>第七章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一個網的策略</a:t>
            </a:r>
            <a:r>
              <a:rPr lang="en-US" altLang="zh-TW" dirty="0" smtClean="0"/>
              <a:t>:</a:t>
            </a:r>
            <a:r>
              <a:rPr lang="zh-TW" altLang="en-US" dirty="0" smtClean="0"/>
              <a:t> 創新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285720" y="2303473"/>
            <a:ext cx="3143272" cy="4054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dirty="0" smtClean="0"/>
              <a:t>人類與猴子最大的差別，就是人類會使用工具。如果你還不懂得使用數位行銷工具，那你根本就是一隻行銷界中的現代的猴子。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zh-TW" dirty="0" smtClean="0"/>
              <a:t>想想看，你使用的數位行銷工具有哪些</a:t>
            </a:r>
            <a:r>
              <a:rPr lang="en-US" altLang="zh-TW" dirty="0" smtClean="0"/>
              <a:t>? </a:t>
            </a:r>
            <a:r>
              <a:rPr lang="zh-TW" altLang="zh-TW" dirty="0" smtClean="0"/>
              <a:t>就能斷定你的猴子指數有多高</a:t>
            </a:r>
            <a:r>
              <a:rPr lang="en-US" altLang="zh-TW" dirty="0" smtClean="0"/>
              <a:t>?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3643306" y="685800"/>
            <a:ext cx="5119694" cy="5529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zh-TW" dirty="0" smtClean="0"/>
              <a:t>第一節 網際網路的進化。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/>
              <a:t>第二節 企業</a:t>
            </a:r>
            <a:r>
              <a:rPr lang="en-US" altLang="zh-TW" dirty="0" smtClean="0"/>
              <a:t>e</a:t>
            </a:r>
            <a:r>
              <a:rPr lang="zh-TW" altLang="zh-TW" dirty="0" smtClean="0"/>
              <a:t>化的進化。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/>
              <a:t>第三節 客戶的體驗設計。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/>
              <a:t>第四節</a:t>
            </a:r>
            <a:r>
              <a:rPr lang="en-US" altLang="zh-TW" dirty="0" smtClean="0"/>
              <a:t>  </a:t>
            </a:r>
            <a:r>
              <a:rPr lang="zh-TW" altLang="zh-TW" dirty="0" smtClean="0"/>
              <a:t>數位時代的產品設計。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/>
              <a:t>第五節</a:t>
            </a:r>
            <a:r>
              <a:rPr lang="en-US" altLang="zh-TW" dirty="0" smtClean="0"/>
              <a:t>  </a:t>
            </a:r>
            <a:r>
              <a:rPr lang="zh-TW" altLang="zh-TW" dirty="0" smtClean="0"/>
              <a:t>數位時代的流程設計</a:t>
            </a:r>
            <a:r>
              <a:rPr lang="en-US" altLang="zh-TW" dirty="0" smtClean="0"/>
              <a:t>: </a:t>
            </a:r>
            <a:r>
              <a:rPr lang="zh-TW" altLang="zh-TW" dirty="0" smtClean="0"/>
              <a:t>銷售、行銷、與服務。</a:t>
            </a:r>
          </a:p>
          <a:p>
            <a:pPr>
              <a:lnSpc>
                <a:spcPct val="150000"/>
              </a:lnSpc>
            </a:pPr>
            <a:endParaRPr lang="zh-TW" altLang="zh-TW" dirty="0" smtClean="0"/>
          </a:p>
          <a:p>
            <a:pPr>
              <a:lnSpc>
                <a:spcPct val="150000"/>
              </a:lnSpc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企業</a:t>
            </a:r>
            <a:r>
              <a:rPr lang="en-US" altLang="zh-TW" dirty="0" smtClean="0"/>
              <a:t>e</a:t>
            </a:r>
            <a:r>
              <a:rPr lang="zh-TW" altLang="zh-TW" dirty="0" smtClean="0"/>
              <a:t>化的進化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第三節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客戶的體驗設計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一、全體驗與全方案：除了功能，還有製造感覺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zh-TW" sz="1800" dirty="0" smtClean="0">
                <a:latin typeface="+mj-ea"/>
                <a:ea typeface="+mj-ea"/>
              </a:rPr>
              <a:t>體驗的滿足，在客戶生命週期中，可經由系統，也可經由真人服務，更可透過與他人的互動完成，我稱之為</a:t>
            </a:r>
            <a:r>
              <a:rPr lang="zh-TW" altLang="zh-TW" sz="1800" b="1" dirty="0" smtClean="0">
                <a:latin typeface="+mj-ea"/>
                <a:ea typeface="+mj-ea"/>
              </a:rPr>
              <a:t>「全體驗」</a:t>
            </a:r>
            <a:r>
              <a:rPr lang="en-US" altLang="zh-TW" sz="1800" dirty="0" smtClean="0">
                <a:latin typeface="+mj-ea"/>
                <a:ea typeface="+mj-ea"/>
              </a:rPr>
              <a:t>( Total-Experience)</a:t>
            </a:r>
            <a:r>
              <a:rPr lang="zh-TW" altLang="zh-TW" sz="1800" dirty="0" smtClean="0">
                <a:latin typeface="+mj-ea"/>
                <a:ea typeface="+mj-ea"/>
              </a:rPr>
              <a:t>。這不同於服務業所說的</a:t>
            </a:r>
            <a:r>
              <a:rPr lang="zh-TW" altLang="zh-TW" sz="1800" b="1" dirty="0" smtClean="0">
                <a:latin typeface="+mj-ea"/>
                <a:ea typeface="+mj-ea"/>
              </a:rPr>
              <a:t>全方案</a:t>
            </a:r>
            <a:r>
              <a:rPr lang="zh-TW" altLang="zh-TW" sz="1800" dirty="0" smtClean="0">
                <a:latin typeface="+mj-ea"/>
                <a:ea typeface="+mj-ea"/>
              </a:rPr>
              <a:t>（</a:t>
            </a:r>
            <a:r>
              <a:rPr lang="en-US" altLang="zh-TW" sz="1800" dirty="0" smtClean="0">
                <a:latin typeface="+mj-ea"/>
                <a:ea typeface="+mj-ea"/>
              </a:rPr>
              <a:t>Total-Solution</a:t>
            </a:r>
            <a:r>
              <a:rPr lang="zh-TW" altLang="zh-TW" sz="1800" dirty="0" smtClean="0">
                <a:latin typeface="+mj-ea"/>
                <a:ea typeface="+mj-ea"/>
              </a:rPr>
              <a:t>），一個完美的方案，而沒有人去使用，是不成功的。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zh-TW" sz="1800" dirty="0" smtClean="0">
                <a:latin typeface="+mj-ea"/>
                <a:ea typeface="+mj-ea"/>
              </a:rPr>
              <a:t>在「服務」時代中，強調的是</a:t>
            </a:r>
            <a:r>
              <a:rPr lang="en-US" altLang="zh-TW" sz="1800" dirty="0" smtClean="0">
                <a:latin typeface="+mj-ea"/>
                <a:ea typeface="+mj-ea"/>
              </a:rPr>
              <a:t>mass-customization</a:t>
            </a:r>
            <a:r>
              <a:rPr lang="zh-TW" altLang="zh-TW" sz="1800" dirty="0" smtClean="0">
                <a:latin typeface="+mj-ea"/>
                <a:ea typeface="+mj-ea"/>
              </a:rPr>
              <a:t>，是一種人機介面分類。而在「經驗」的時代裡，強調的是</a:t>
            </a:r>
            <a:r>
              <a:rPr lang="en-US" altLang="zh-TW" sz="1800" dirty="0" smtClean="0">
                <a:latin typeface="+mj-ea"/>
                <a:ea typeface="+mj-ea"/>
              </a:rPr>
              <a:t>mass-personalization</a:t>
            </a:r>
            <a:r>
              <a:rPr lang="zh-TW" altLang="zh-TW" sz="1800" dirty="0" smtClean="0">
                <a:latin typeface="+mj-ea"/>
                <a:ea typeface="+mj-ea"/>
              </a:rPr>
              <a:t>，是一種很私人的體驗鎖定，是一種參與。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zh-TW" sz="1800" dirty="0" smtClean="0">
                <a:latin typeface="+mj-ea"/>
                <a:ea typeface="+mj-ea"/>
              </a:rPr>
              <a:t>麼是體驗？依照</a:t>
            </a:r>
            <a:r>
              <a:rPr lang="en-US" altLang="zh-TW" sz="1800" dirty="0" smtClean="0">
                <a:latin typeface="+mj-ea"/>
                <a:ea typeface="+mj-ea"/>
              </a:rPr>
              <a:t>Pine and Gilmore</a:t>
            </a:r>
            <a:r>
              <a:rPr lang="zh-TW" altLang="zh-TW" sz="1800" dirty="0" smtClean="0">
                <a:latin typeface="+mj-ea"/>
                <a:ea typeface="+mj-ea"/>
              </a:rPr>
              <a:t>的看法，有歡愉、學習、沈醉美學、逃避現實等等不同的經驗。</a:t>
            </a:r>
            <a:r>
              <a:rPr lang="en-US" altLang="zh-TW" sz="1800" dirty="0" smtClean="0">
                <a:latin typeface="+mj-ea"/>
                <a:ea typeface="+mj-ea"/>
              </a:rPr>
              <a:t>Hoffman</a:t>
            </a:r>
            <a:r>
              <a:rPr lang="zh-TW" altLang="zh-TW" sz="1800" dirty="0" smtClean="0">
                <a:latin typeface="+mj-ea"/>
                <a:ea typeface="+mj-ea"/>
              </a:rPr>
              <a:t>則認為網際網路上需要有「神迷」（</a:t>
            </a:r>
            <a:r>
              <a:rPr lang="en-US" altLang="zh-TW" sz="1800" dirty="0" smtClean="0">
                <a:latin typeface="+mj-ea"/>
                <a:ea typeface="+mj-ea"/>
              </a:rPr>
              <a:t>flow</a:t>
            </a:r>
            <a:r>
              <a:rPr lang="zh-TW" altLang="zh-TW" sz="1800" dirty="0" smtClean="0">
                <a:latin typeface="+mj-ea"/>
                <a:ea typeface="+mj-ea"/>
              </a:rPr>
              <a:t>）的經驗。</a:t>
            </a:r>
            <a:r>
              <a:rPr lang="en-US" altLang="zh-TW" sz="1800" dirty="0" smtClean="0">
                <a:latin typeface="+mj-ea"/>
                <a:ea typeface="+mj-ea"/>
              </a:rPr>
              <a:t>Armstrong and </a:t>
            </a:r>
            <a:r>
              <a:rPr lang="en-US" altLang="zh-TW" sz="1800" dirty="0" err="1" smtClean="0">
                <a:latin typeface="+mj-ea"/>
                <a:ea typeface="+mj-ea"/>
              </a:rPr>
              <a:t>Hagel</a:t>
            </a:r>
            <a:r>
              <a:rPr lang="zh-TW" altLang="zh-TW" sz="1800" dirty="0" smtClean="0">
                <a:latin typeface="+mj-ea"/>
                <a:ea typeface="+mj-ea"/>
              </a:rPr>
              <a:t>則認為虛擬社群提供滿足交易、關係、幻想、與興趣等等的經驗。而我在快樂經濟學中，也強調價值、富足、寧靜、與安全四種感覺。體驗的分析是有生命週期的，如果掌握經驗的脈動，便能提供難忘與一來再來的經驗鎖定。</a:t>
            </a:r>
            <a:endParaRPr lang="zh-TW" altLang="en-US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二、神迷理論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2"/>
                </a:solidFill>
                <a:ea typeface="標楷體" pitchFamily="65" charset="-120"/>
              </a:rPr>
              <a:t>神迷理論（</a:t>
            </a:r>
            <a:r>
              <a:rPr lang="en-US" altLang="zh-TW" sz="3600" dirty="0" smtClean="0">
                <a:solidFill>
                  <a:schemeClr val="tx2"/>
                </a:solidFill>
                <a:ea typeface="標楷體" pitchFamily="65" charset="-120"/>
              </a:rPr>
              <a:t>Flow</a:t>
            </a:r>
            <a:r>
              <a:rPr lang="zh-TW" altLang="en-US" sz="3600" dirty="0" smtClean="0">
                <a:solidFill>
                  <a:schemeClr val="tx2"/>
                </a:solidFill>
                <a:ea typeface="標楷體" pitchFamily="65" charset="-120"/>
              </a:rPr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5763" y="4980011"/>
            <a:ext cx="8497887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>
                <a:latin typeface="Comic Sans MS" pitchFamily="66" charset="0"/>
                <a:ea typeface="標楷體" pitchFamily="65" charset="-120"/>
              </a:rPr>
              <a:t>神迷是一種專注而渾然忘我的狀態，像是玩數獨（</a:t>
            </a:r>
            <a:r>
              <a:rPr lang="en-US" altLang="zh-TW">
                <a:latin typeface="Comic Sans MS" pitchFamily="66" charset="0"/>
                <a:ea typeface="標楷體" pitchFamily="65" charset="-120"/>
              </a:rPr>
              <a:t>Sudoku</a:t>
            </a:r>
            <a:r>
              <a:rPr lang="zh-TW" altLang="en-US">
                <a:latin typeface="Comic Sans MS" pitchFamily="66" charset="0"/>
                <a:ea typeface="標楷體" pitchFamily="65" charset="-120"/>
              </a:rPr>
              <a:t>）遊戲。</a:t>
            </a:r>
          </a:p>
          <a:p>
            <a:pPr>
              <a:lnSpc>
                <a:spcPct val="125000"/>
              </a:lnSpc>
            </a:pPr>
            <a:r>
              <a:rPr lang="en-US" altLang="zh-TW">
                <a:latin typeface="Comic Sans MS" pitchFamily="66" charset="0"/>
                <a:ea typeface="標楷體" pitchFamily="65" charset="-120"/>
              </a:rPr>
              <a:t>A</a:t>
            </a:r>
            <a:r>
              <a:rPr lang="en-US" altLang="zh-TW" sz="1400" b="1">
                <a:latin typeface="Comic Sans MS" pitchFamily="66" charset="0"/>
                <a:ea typeface="標楷體" pitchFamily="65" charset="-120"/>
              </a:rPr>
              <a:t>1</a:t>
            </a:r>
            <a:r>
              <a:rPr lang="en-US" altLang="zh-TW">
                <a:latin typeface="Comic Sans MS" pitchFamily="66" charset="0"/>
                <a:ea typeface="標楷體" pitchFamily="65" charset="-120"/>
              </a:rPr>
              <a:t>: </a:t>
            </a:r>
            <a:r>
              <a:rPr lang="zh-TW" altLang="en-US">
                <a:latin typeface="Comic Sans MS" pitchFamily="66" charset="0"/>
                <a:ea typeface="標楷體" pitchFamily="65" charset="-120"/>
              </a:rPr>
              <a:t>剛接觸，低技巧與低挑戰而神迷。</a:t>
            </a:r>
          </a:p>
          <a:p>
            <a:pPr>
              <a:lnSpc>
                <a:spcPct val="125000"/>
              </a:lnSpc>
            </a:pPr>
            <a:r>
              <a:rPr lang="en-US" altLang="zh-TW">
                <a:latin typeface="Comic Sans MS" pitchFamily="66" charset="0"/>
                <a:ea typeface="標楷體" pitchFamily="65" charset="-120"/>
              </a:rPr>
              <a:t>A</a:t>
            </a:r>
            <a:r>
              <a:rPr lang="en-US" altLang="zh-TW" sz="1400" b="1">
                <a:latin typeface="Comic Sans MS" pitchFamily="66" charset="0"/>
                <a:ea typeface="標楷體" pitchFamily="65" charset="-120"/>
              </a:rPr>
              <a:t>2</a:t>
            </a:r>
            <a:r>
              <a:rPr lang="en-US" altLang="zh-TW">
                <a:latin typeface="Comic Sans MS" pitchFamily="66" charset="0"/>
                <a:ea typeface="標楷體" pitchFamily="65" charset="-120"/>
              </a:rPr>
              <a:t>: </a:t>
            </a:r>
            <a:r>
              <a:rPr lang="zh-TW" altLang="en-US">
                <a:latin typeface="Comic Sans MS" pitchFamily="66" charset="0"/>
                <a:ea typeface="標楷體" pitchFamily="65" charset="-120"/>
              </a:rPr>
              <a:t>技巧越來越好而顯的無聊。如果有更高的挑戰，則再度進入更複雜的神迷經驗</a:t>
            </a:r>
          </a:p>
          <a:p>
            <a:pPr>
              <a:lnSpc>
                <a:spcPct val="125000"/>
              </a:lnSpc>
            </a:pPr>
            <a:r>
              <a:rPr lang="en-US" altLang="zh-TW">
                <a:latin typeface="Comic Sans MS" pitchFamily="66" charset="0"/>
                <a:ea typeface="標楷體" pitchFamily="65" charset="-120"/>
              </a:rPr>
              <a:t>A</a:t>
            </a:r>
            <a:r>
              <a:rPr lang="en-US" altLang="zh-TW" sz="1400" b="1">
                <a:latin typeface="Comic Sans MS" pitchFamily="66" charset="0"/>
                <a:ea typeface="標楷體" pitchFamily="65" charset="-120"/>
              </a:rPr>
              <a:t>3</a:t>
            </a:r>
            <a:r>
              <a:rPr lang="en-US" altLang="zh-TW">
                <a:latin typeface="Comic Sans MS" pitchFamily="66" charset="0"/>
                <a:ea typeface="標楷體" pitchFamily="65" charset="-120"/>
              </a:rPr>
              <a:t>: </a:t>
            </a:r>
            <a:r>
              <a:rPr lang="zh-TW" altLang="en-US">
                <a:latin typeface="Comic Sans MS" pitchFamily="66" charset="0"/>
                <a:ea typeface="標楷體" pitchFamily="65" charset="-120"/>
              </a:rPr>
              <a:t>面對太難的挑戰而顯焦慮。如果技術能更進步，</a:t>
            </a:r>
            <a:r>
              <a:rPr lang="zh-TW" altLang="en-US">
                <a:ea typeface="標楷體" pitchFamily="65" charset="-120"/>
              </a:rPr>
              <a:t>則再度進入更複雜的神迷經驗</a:t>
            </a:r>
          </a:p>
          <a:p>
            <a:pPr>
              <a:lnSpc>
                <a:spcPct val="125000"/>
              </a:lnSpc>
            </a:pPr>
            <a:r>
              <a:rPr lang="en-US" altLang="zh-TW">
                <a:ea typeface="標楷體" pitchFamily="65" charset="-120"/>
              </a:rPr>
              <a:t>A</a:t>
            </a:r>
            <a:r>
              <a:rPr lang="en-US" altLang="zh-TW" sz="1400" b="1">
                <a:ea typeface="標楷體" pitchFamily="65" charset="-120"/>
              </a:rPr>
              <a:t>4</a:t>
            </a:r>
            <a:r>
              <a:rPr lang="en-US" altLang="zh-TW">
                <a:ea typeface="標楷體" pitchFamily="65" charset="-120"/>
              </a:rPr>
              <a:t>: </a:t>
            </a:r>
            <a:r>
              <a:rPr lang="zh-TW" altLang="en-US">
                <a:ea typeface="標楷體" pitchFamily="65" charset="-120"/>
              </a:rPr>
              <a:t>另一層次的神迷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58888" y="522311"/>
            <a:ext cx="62023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TW" altLang="en-US" sz="3200" dirty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20975" y="1458936"/>
            <a:ext cx="3867150" cy="293687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720975" y="4514874"/>
            <a:ext cx="3867150" cy="368300"/>
          </a:xfrm>
          <a:prstGeom prst="leftRightArrow">
            <a:avLst>
              <a:gd name="adj1" fmla="val 38889"/>
              <a:gd name="adj2" fmla="val 106799"/>
            </a:avLst>
          </a:prstGeom>
          <a:gradFill rotWithShape="0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5400000">
            <a:off x="939800" y="2787674"/>
            <a:ext cx="2998788" cy="341312"/>
          </a:xfrm>
          <a:prstGeom prst="leftRightArrow">
            <a:avLst>
              <a:gd name="adj1" fmla="val 37500"/>
              <a:gd name="adj2" fmla="val 102341"/>
            </a:avLst>
          </a:prstGeom>
          <a:gradFill rotWithShape="0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843213" y="3535386"/>
            <a:ext cx="1025525" cy="73183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40161" dir="4293903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zh-TW"/>
              <a:t>Flow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08400" y="2886099"/>
            <a:ext cx="1022350" cy="733425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40161" dir="4293903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zh-TW"/>
              <a:t>Flow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543425" y="2190774"/>
            <a:ext cx="1022350" cy="735012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40161" dir="4293903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zh-TW"/>
              <a:t>Flow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38763" y="1582761"/>
            <a:ext cx="1022350" cy="733425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40161" dir="4293903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zh-TW"/>
              <a:t>Flow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95513" y="2611461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挑</a:t>
            </a:r>
          </a:p>
          <a:p>
            <a:r>
              <a:rPr lang="zh-TW" altLang="en-US"/>
              <a:t>戰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356100" y="4548211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技巧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16200000">
            <a:off x="3791744" y="1589905"/>
            <a:ext cx="2424112" cy="3168650"/>
          </a:xfrm>
          <a:prstGeom prst="rtTriangl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zh-TW" altLang="zh-TW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 flipV="1">
            <a:off x="2724150" y="1463699"/>
            <a:ext cx="3013075" cy="2393950"/>
          </a:xfrm>
          <a:prstGeom prst="rtTriangle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849563" y="1636736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b="1">
                <a:ea typeface="標楷體" pitchFamily="65" charset="-120"/>
              </a:rPr>
              <a:t>焦慮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784850" y="3844949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b="1">
                <a:ea typeface="標楷體" pitchFamily="65" charset="-120"/>
              </a:rPr>
              <a:t>無聊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011488" y="3913211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A</a:t>
            </a:r>
            <a:r>
              <a:rPr lang="en-US" altLang="zh-TW" sz="1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179888" y="3913211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A</a:t>
            </a:r>
            <a:r>
              <a:rPr lang="en-US" altLang="zh-TW" sz="12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3381375" y="4094186"/>
            <a:ext cx="839788" cy="12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rot="16200000" flipV="1">
            <a:off x="2661444" y="3561580"/>
            <a:ext cx="839788" cy="12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rot="16200000" flipV="1">
            <a:off x="4080669" y="3539355"/>
            <a:ext cx="839788" cy="12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178300" y="2811486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A</a:t>
            </a:r>
            <a:r>
              <a:rPr lang="en-US" altLang="zh-TW" sz="12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009900" y="2813074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A</a:t>
            </a:r>
            <a:r>
              <a:rPr lang="en-US" altLang="zh-TW" sz="1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3384550" y="3008336"/>
            <a:ext cx="839788" cy="12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三、體驗工程設計：由消費者主導到行銷者主導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zh-TW" sz="2000" dirty="0" smtClean="0">
                <a:latin typeface="+mj-ea"/>
                <a:ea typeface="+mj-ea"/>
              </a:rPr>
              <a:t>如果網頁設計如同寫劇本，我們認為有幾項基本問題要先回答</a:t>
            </a:r>
            <a:r>
              <a:rPr lang="en-US" altLang="zh-TW" sz="2000" dirty="0" smtClean="0">
                <a:latin typeface="+mj-ea"/>
                <a:ea typeface="+mj-ea"/>
              </a:rPr>
              <a:t>:</a:t>
            </a:r>
            <a:endParaRPr lang="zh-TW" altLang="zh-TW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TW" sz="2000" dirty="0" smtClean="0">
                <a:latin typeface="+mj-ea"/>
                <a:ea typeface="+mj-ea"/>
              </a:rPr>
              <a:t>1. </a:t>
            </a:r>
            <a:r>
              <a:rPr lang="zh-TW" altLang="zh-TW" sz="2000" dirty="0" smtClean="0">
                <a:latin typeface="+mj-ea"/>
                <a:ea typeface="+mj-ea"/>
              </a:rPr>
              <a:t>使用對象：使用者有哪些</a:t>
            </a:r>
            <a:r>
              <a:rPr lang="en-US" altLang="zh-TW" sz="2000" dirty="0" smtClean="0">
                <a:latin typeface="+mj-ea"/>
                <a:ea typeface="+mj-ea"/>
              </a:rPr>
              <a:t>? </a:t>
            </a:r>
            <a:r>
              <a:rPr lang="zh-TW" altLang="zh-TW" sz="2000" dirty="0" smtClean="0">
                <a:latin typeface="+mj-ea"/>
                <a:ea typeface="+mj-ea"/>
              </a:rPr>
              <a:t>誰是主要的使用者</a:t>
            </a:r>
            <a:r>
              <a:rPr lang="en-US" altLang="zh-TW" sz="2000" dirty="0" smtClean="0">
                <a:latin typeface="+mj-ea"/>
                <a:ea typeface="+mj-ea"/>
              </a:rPr>
              <a:t>? </a:t>
            </a:r>
            <a:r>
              <a:rPr lang="zh-TW" altLang="zh-TW" sz="2000" dirty="0" smtClean="0">
                <a:latin typeface="+mj-ea"/>
                <a:ea typeface="+mj-ea"/>
              </a:rPr>
              <a:t>客戶的生命週期為何</a:t>
            </a:r>
            <a:r>
              <a:rPr lang="en-US" altLang="zh-TW" sz="2000" dirty="0" smtClean="0">
                <a:latin typeface="+mj-ea"/>
                <a:ea typeface="+mj-ea"/>
              </a:rPr>
              <a:t>?</a:t>
            </a:r>
            <a:endParaRPr lang="zh-TW" altLang="zh-TW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TW" sz="2000" dirty="0" smtClean="0">
                <a:latin typeface="+mj-ea"/>
                <a:ea typeface="+mj-ea"/>
              </a:rPr>
              <a:t>2. </a:t>
            </a:r>
            <a:r>
              <a:rPr lang="zh-TW" altLang="zh-TW" sz="2000" dirty="0" smtClean="0">
                <a:latin typeface="+mj-ea"/>
                <a:ea typeface="+mj-ea"/>
              </a:rPr>
              <a:t>使用需求：針對不同使用者，他們使用的動機與時機為何</a:t>
            </a:r>
            <a:r>
              <a:rPr lang="en-US" altLang="zh-TW" sz="2000" dirty="0" smtClean="0">
                <a:latin typeface="+mj-ea"/>
                <a:ea typeface="+mj-ea"/>
              </a:rPr>
              <a:t>?</a:t>
            </a:r>
            <a:r>
              <a:rPr lang="zh-TW" altLang="zh-TW" sz="2000" dirty="0" smtClean="0">
                <a:latin typeface="+mj-ea"/>
                <a:ea typeface="+mj-ea"/>
              </a:rPr>
              <a:t>　他們有甚麼需求？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TW" sz="2000" dirty="0" smtClean="0">
                <a:latin typeface="+mj-ea"/>
                <a:ea typeface="+mj-ea"/>
              </a:rPr>
              <a:t>3. </a:t>
            </a:r>
            <a:r>
              <a:rPr lang="zh-TW" altLang="zh-TW" sz="2000" dirty="0" smtClean="0">
                <a:latin typeface="+mj-ea"/>
                <a:ea typeface="+mj-ea"/>
              </a:rPr>
              <a:t>社交互動：針對不同使用者，他們互動的動機與時機？　他們有甚麼經驗與內容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TW" sz="2000" dirty="0" smtClean="0">
                <a:latin typeface="+mj-ea"/>
                <a:ea typeface="+mj-ea"/>
              </a:rPr>
              <a:t>4. </a:t>
            </a:r>
            <a:r>
              <a:rPr lang="zh-TW" altLang="zh-TW" sz="2000" dirty="0" smtClean="0">
                <a:latin typeface="+mj-ea"/>
                <a:ea typeface="+mj-ea"/>
              </a:rPr>
              <a:t>內容服務：網站應該提供甚麼內容與服務</a:t>
            </a:r>
            <a:r>
              <a:rPr lang="en-US" altLang="zh-TW" sz="2000" dirty="0" smtClean="0">
                <a:latin typeface="+mj-ea"/>
                <a:ea typeface="+mj-ea"/>
              </a:rPr>
              <a:t>? </a:t>
            </a:r>
            <a:r>
              <a:rPr lang="zh-TW" altLang="zh-TW" sz="2000" dirty="0" smtClean="0">
                <a:latin typeface="+mj-ea"/>
                <a:ea typeface="+mj-ea"/>
              </a:rPr>
              <a:t>內容與服務要如何架構</a:t>
            </a:r>
            <a:r>
              <a:rPr lang="en-US" altLang="zh-TW" sz="2000" dirty="0" smtClean="0">
                <a:latin typeface="+mj-ea"/>
                <a:ea typeface="+mj-ea"/>
              </a:rPr>
              <a:t>?</a:t>
            </a:r>
            <a:endParaRPr lang="zh-TW" altLang="zh-TW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TW" sz="2000" dirty="0" smtClean="0">
                <a:latin typeface="+mj-ea"/>
                <a:ea typeface="+mj-ea"/>
              </a:rPr>
              <a:t>5. </a:t>
            </a:r>
            <a:r>
              <a:rPr lang="zh-TW" altLang="zh-TW" sz="2000" dirty="0" smtClean="0">
                <a:latin typeface="+mj-ea"/>
                <a:ea typeface="+mj-ea"/>
              </a:rPr>
              <a:t>瀏覽動線：使用情境有哪些</a:t>
            </a:r>
            <a:r>
              <a:rPr lang="en-US" altLang="zh-TW" sz="2000" dirty="0" smtClean="0">
                <a:latin typeface="+mj-ea"/>
                <a:ea typeface="+mj-ea"/>
              </a:rPr>
              <a:t>? </a:t>
            </a:r>
            <a:r>
              <a:rPr lang="zh-TW" altLang="zh-TW" sz="2000" dirty="0" smtClean="0">
                <a:latin typeface="+mj-ea"/>
                <a:ea typeface="+mj-ea"/>
              </a:rPr>
              <a:t>有哪些瀏覽動線</a:t>
            </a:r>
            <a:r>
              <a:rPr lang="en-US" altLang="zh-TW" sz="2000" dirty="0" smtClean="0">
                <a:latin typeface="+mj-ea"/>
                <a:ea typeface="+mj-ea"/>
              </a:rPr>
              <a:t>?</a:t>
            </a:r>
            <a:endParaRPr lang="zh-TW" altLang="zh-TW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TW" sz="2000" dirty="0" smtClean="0">
                <a:latin typeface="+mj-ea"/>
                <a:ea typeface="+mj-ea"/>
              </a:rPr>
              <a:t>6. </a:t>
            </a:r>
            <a:r>
              <a:rPr lang="zh-TW" altLang="zh-TW" sz="2000" dirty="0" smtClean="0">
                <a:latin typeface="+mj-ea"/>
                <a:ea typeface="+mj-ea"/>
              </a:rPr>
              <a:t>行銷導引：如何導引他們走向行銷的動線，達道我們的目的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zh-TW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體驗設計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 smtClean="0"/>
              <a:t>一、</a:t>
            </a:r>
            <a:r>
              <a:rPr lang="zh-TW" altLang="zh-TW" dirty="0" smtClean="0"/>
              <a:t>角色的選定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714488"/>
          <a:ext cx="8270776" cy="438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二、內容服務架構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三、動線設計</a:t>
            </a:r>
            <a:r>
              <a:rPr lang="en-US" altLang="zh-TW" dirty="0" smtClean="0"/>
              <a:t>: </a:t>
            </a:r>
            <a:r>
              <a:rPr lang="zh-TW" altLang="en-US" dirty="0" smtClean="0"/>
              <a:t>資</a:t>
            </a:r>
            <a:r>
              <a:rPr lang="zh-TW" altLang="zh-TW" dirty="0" smtClean="0"/>
              <a:t>訊呈現架構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28414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橢圓 5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429124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214942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786578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000760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>
            <a:stCxn id="6" idx="6"/>
            <a:endCxn id="9" idx="2"/>
          </p:cNvCxnSpPr>
          <p:nvPr/>
        </p:nvCxnSpPr>
        <p:spPr>
          <a:xfrm>
            <a:off x="4000496" y="3178967"/>
            <a:ext cx="278608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5143504" y="371475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357686" y="44291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143504" y="44291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929322" y="44291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>
            <a:stCxn id="14" idx="0"/>
          </p:cNvCxnSpPr>
          <p:nvPr/>
        </p:nvCxnSpPr>
        <p:spPr>
          <a:xfrm rot="5400000" flipH="1" flipV="1">
            <a:off x="4482702" y="4339835"/>
            <a:ext cx="14287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572000" y="4286256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endCxn id="16" idx="0"/>
          </p:cNvCxnSpPr>
          <p:nvPr/>
        </p:nvCxnSpPr>
        <p:spPr>
          <a:xfrm rot="16200000" flipH="1">
            <a:off x="6018619" y="4339834"/>
            <a:ext cx="14287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3" idx="4"/>
            <a:endCxn id="15" idx="0"/>
          </p:cNvCxnSpPr>
          <p:nvPr/>
        </p:nvCxnSpPr>
        <p:spPr>
          <a:xfrm rot="5400000">
            <a:off x="5143504" y="425053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橢圓 24"/>
          <p:cNvSpPr/>
          <p:nvPr/>
        </p:nvSpPr>
        <p:spPr>
          <a:xfrm>
            <a:off x="3857620" y="54292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5500694" y="585789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6500826" y="54292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4500562" y="514351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4714876" y="592933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5429256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手繪多邊形 30"/>
          <p:cNvSpPr/>
          <p:nvPr/>
        </p:nvSpPr>
        <p:spPr>
          <a:xfrm>
            <a:off x="4074953" y="5328745"/>
            <a:ext cx="2674416" cy="804041"/>
          </a:xfrm>
          <a:custGeom>
            <a:avLst/>
            <a:gdLst>
              <a:gd name="connsiteX0" fmla="*/ 2546564 w 2674416"/>
              <a:gd name="connsiteY0" fmla="*/ 204952 h 804041"/>
              <a:gd name="connsiteX1" fmla="*/ 2451971 w 2674416"/>
              <a:gd name="connsiteY1" fmla="*/ 157655 h 804041"/>
              <a:gd name="connsiteX2" fmla="*/ 2341613 w 2674416"/>
              <a:gd name="connsiteY2" fmla="*/ 126124 h 804041"/>
              <a:gd name="connsiteX3" fmla="*/ 2310081 w 2674416"/>
              <a:gd name="connsiteY3" fmla="*/ 94593 h 804041"/>
              <a:gd name="connsiteX4" fmla="*/ 2247019 w 2674416"/>
              <a:gd name="connsiteY4" fmla="*/ 78827 h 804041"/>
              <a:gd name="connsiteX5" fmla="*/ 2199723 w 2674416"/>
              <a:gd name="connsiteY5" fmla="*/ 63062 h 804041"/>
              <a:gd name="connsiteX6" fmla="*/ 2073599 w 2674416"/>
              <a:gd name="connsiteY6" fmla="*/ 0 h 804041"/>
              <a:gd name="connsiteX7" fmla="*/ 1774054 w 2674416"/>
              <a:gd name="connsiteY7" fmla="*/ 15765 h 804041"/>
              <a:gd name="connsiteX8" fmla="*/ 1726757 w 2674416"/>
              <a:gd name="connsiteY8" fmla="*/ 31531 h 804041"/>
              <a:gd name="connsiteX9" fmla="*/ 1663695 w 2674416"/>
              <a:gd name="connsiteY9" fmla="*/ 47296 h 804041"/>
              <a:gd name="connsiteX10" fmla="*/ 1616399 w 2674416"/>
              <a:gd name="connsiteY10" fmla="*/ 78827 h 804041"/>
              <a:gd name="connsiteX11" fmla="*/ 1616399 w 2674416"/>
              <a:gd name="connsiteY11" fmla="*/ 236483 h 804041"/>
              <a:gd name="connsiteX12" fmla="*/ 1632164 w 2674416"/>
              <a:gd name="connsiteY12" fmla="*/ 315310 h 804041"/>
              <a:gd name="connsiteX13" fmla="*/ 1647930 w 2674416"/>
              <a:gd name="connsiteY13" fmla="*/ 362607 h 804041"/>
              <a:gd name="connsiteX14" fmla="*/ 1663695 w 2674416"/>
              <a:gd name="connsiteY14" fmla="*/ 425669 h 804041"/>
              <a:gd name="connsiteX15" fmla="*/ 1679461 w 2674416"/>
              <a:gd name="connsiteY15" fmla="*/ 504496 h 804041"/>
              <a:gd name="connsiteX16" fmla="*/ 1710992 w 2674416"/>
              <a:gd name="connsiteY16" fmla="*/ 630621 h 804041"/>
              <a:gd name="connsiteX17" fmla="*/ 1679461 w 2674416"/>
              <a:gd name="connsiteY17" fmla="*/ 772510 h 804041"/>
              <a:gd name="connsiteX18" fmla="*/ 1632164 w 2674416"/>
              <a:gd name="connsiteY18" fmla="*/ 804041 h 804041"/>
              <a:gd name="connsiteX19" fmla="*/ 1490275 w 2674416"/>
              <a:gd name="connsiteY19" fmla="*/ 788276 h 804041"/>
              <a:gd name="connsiteX20" fmla="*/ 1442978 w 2674416"/>
              <a:gd name="connsiteY20" fmla="*/ 772510 h 804041"/>
              <a:gd name="connsiteX21" fmla="*/ 1332619 w 2674416"/>
              <a:gd name="connsiteY21" fmla="*/ 740979 h 804041"/>
              <a:gd name="connsiteX22" fmla="*/ 970013 w 2674416"/>
              <a:gd name="connsiteY22" fmla="*/ 756745 h 804041"/>
              <a:gd name="connsiteX23" fmla="*/ 859654 w 2674416"/>
              <a:gd name="connsiteY23" fmla="*/ 788276 h 804041"/>
              <a:gd name="connsiteX24" fmla="*/ 843888 w 2674416"/>
              <a:gd name="connsiteY24" fmla="*/ 740979 h 804041"/>
              <a:gd name="connsiteX25" fmla="*/ 859654 w 2674416"/>
              <a:gd name="connsiteY25" fmla="*/ 677917 h 804041"/>
              <a:gd name="connsiteX26" fmla="*/ 891185 w 2674416"/>
              <a:gd name="connsiteY26" fmla="*/ 536027 h 804041"/>
              <a:gd name="connsiteX27" fmla="*/ 891185 w 2674416"/>
              <a:gd name="connsiteY27" fmla="*/ 204952 h 804041"/>
              <a:gd name="connsiteX28" fmla="*/ 796592 w 2674416"/>
              <a:gd name="connsiteY28" fmla="*/ 110358 h 804041"/>
              <a:gd name="connsiteX29" fmla="*/ 765061 w 2674416"/>
              <a:gd name="connsiteY29" fmla="*/ 63062 h 804041"/>
              <a:gd name="connsiteX30" fmla="*/ 717764 w 2674416"/>
              <a:gd name="connsiteY30" fmla="*/ 15765 h 804041"/>
              <a:gd name="connsiteX31" fmla="*/ 544344 w 2674416"/>
              <a:gd name="connsiteY31" fmla="*/ 47296 h 804041"/>
              <a:gd name="connsiteX32" fmla="*/ 481281 w 2674416"/>
              <a:gd name="connsiteY32" fmla="*/ 63062 h 804041"/>
              <a:gd name="connsiteX33" fmla="*/ 402454 w 2674416"/>
              <a:gd name="connsiteY33" fmla="*/ 78827 h 804041"/>
              <a:gd name="connsiteX34" fmla="*/ 307861 w 2674416"/>
              <a:gd name="connsiteY34" fmla="*/ 126124 h 804041"/>
              <a:gd name="connsiteX35" fmla="*/ 244799 w 2674416"/>
              <a:gd name="connsiteY35" fmla="*/ 141889 h 804041"/>
              <a:gd name="connsiteX36" fmla="*/ 102909 w 2674416"/>
              <a:gd name="connsiteY36" fmla="*/ 220717 h 804041"/>
              <a:gd name="connsiteX37" fmla="*/ 55613 w 2674416"/>
              <a:gd name="connsiteY37" fmla="*/ 268014 h 804041"/>
              <a:gd name="connsiteX38" fmla="*/ 8316 w 2674416"/>
              <a:gd name="connsiteY38" fmla="*/ 299545 h 804041"/>
              <a:gd name="connsiteX39" fmla="*/ 87144 w 2674416"/>
              <a:gd name="connsiteY39" fmla="*/ 394138 h 804041"/>
              <a:gd name="connsiteX40" fmla="*/ 213268 w 2674416"/>
              <a:gd name="connsiteY40" fmla="*/ 488731 h 804041"/>
              <a:gd name="connsiteX41" fmla="*/ 276330 w 2674416"/>
              <a:gd name="connsiteY41" fmla="*/ 536027 h 804041"/>
              <a:gd name="connsiteX42" fmla="*/ 323626 w 2674416"/>
              <a:gd name="connsiteY42" fmla="*/ 551793 h 804041"/>
              <a:gd name="connsiteX43" fmla="*/ 370923 w 2674416"/>
              <a:gd name="connsiteY43" fmla="*/ 599089 h 804041"/>
              <a:gd name="connsiteX44" fmla="*/ 465516 w 2674416"/>
              <a:gd name="connsiteY44" fmla="*/ 630621 h 804041"/>
              <a:gd name="connsiteX45" fmla="*/ 607406 w 2674416"/>
              <a:gd name="connsiteY45" fmla="*/ 677917 h 804041"/>
              <a:gd name="connsiteX46" fmla="*/ 701999 w 2674416"/>
              <a:gd name="connsiteY46" fmla="*/ 709448 h 804041"/>
              <a:gd name="connsiteX47" fmla="*/ 749295 w 2674416"/>
              <a:gd name="connsiteY47" fmla="*/ 725214 h 804041"/>
              <a:gd name="connsiteX48" fmla="*/ 859654 w 2674416"/>
              <a:gd name="connsiteY48" fmla="*/ 693683 h 804041"/>
              <a:gd name="connsiteX49" fmla="*/ 906950 w 2674416"/>
              <a:gd name="connsiteY49" fmla="*/ 677917 h 804041"/>
              <a:gd name="connsiteX50" fmla="*/ 1033075 w 2674416"/>
              <a:gd name="connsiteY50" fmla="*/ 599089 h 804041"/>
              <a:gd name="connsiteX51" fmla="*/ 1159199 w 2674416"/>
              <a:gd name="connsiteY51" fmla="*/ 520262 h 804041"/>
              <a:gd name="connsiteX52" fmla="*/ 1206495 w 2674416"/>
              <a:gd name="connsiteY52" fmla="*/ 472965 h 804041"/>
              <a:gd name="connsiteX53" fmla="*/ 1301088 w 2674416"/>
              <a:gd name="connsiteY53" fmla="*/ 315310 h 804041"/>
              <a:gd name="connsiteX54" fmla="*/ 1332619 w 2674416"/>
              <a:gd name="connsiteY54" fmla="*/ 268014 h 804041"/>
              <a:gd name="connsiteX55" fmla="*/ 1348385 w 2674416"/>
              <a:gd name="connsiteY55" fmla="*/ 220717 h 804041"/>
              <a:gd name="connsiteX56" fmla="*/ 1395681 w 2674416"/>
              <a:gd name="connsiteY56" fmla="*/ 189186 h 804041"/>
              <a:gd name="connsiteX57" fmla="*/ 1537571 w 2674416"/>
              <a:gd name="connsiteY57" fmla="*/ 204952 h 804041"/>
              <a:gd name="connsiteX58" fmla="*/ 1600633 w 2674416"/>
              <a:gd name="connsiteY58" fmla="*/ 283779 h 804041"/>
              <a:gd name="connsiteX59" fmla="*/ 1695226 w 2674416"/>
              <a:gd name="connsiteY59" fmla="*/ 362607 h 804041"/>
              <a:gd name="connsiteX60" fmla="*/ 1789819 w 2674416"/>
              <a:gd name="connsiteY60" fmla="*/ 441434 h 804041"/>
              <a:gd name="connsiteX61" fmla="*/ 1900178 w 2674416"/>
              <a:gd name="connsiteY61" fmla="*/ 520262 h 804041"/>
              <a:gd name="connsiteX62" fmla="*/ 1994771 w 2674416"/>
              <a:gd name="connsiteY62" fmla="*/ 551793 h 804041"/>
              <a:gd name="connsiteX63" fmla="*/ 2073599 w 2674416"/>
              <a:gd name="connsiteY63" fmla="*/ 567558 h 804041"/>
              <a:gd name="connsiteX64" fmla="*/ 2168192 w 2674416"/>
              <a:gd name="connsiteY64" fmla="*/ 599089 h 804041"/>
              <a:gd name="connsiteX65" fmla="*/ 2578095 w 2674416"/>
              <a:gd name="connsiteY65" fmla="*/ 583324 h 804041"/>
              <a:gd name="connsiteX66" fmla="*/ 2625392 w 2674416"/>
              <a:gd name="connsiteY66" fmla="*/ 551793 h 804041"/>
              <a:gd name="connsiteX67" fmla="*/ 2672688 w 2674416"/>
              <a:gd name="connsiteY67" fmla="*/ 394138 h 804041"/>
              <a:gd name="connsiteX68" fmla="*/ 2672688 w 2674416"/>
              <a:gd name="connsiteY68" fmla="*/ 362607 h 804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674416" h="804041">
                <a:moveTo>
                  <a:pt x="2546564" y="204952"/>
                </a:moveTo>
                <a:cubicBezTo>
                  <a:pt x="2427685" y="165324"/>
                  <a:pt x="2574218" y="218779"/>
                  <a:pt x="2451971" y="157655"/>
                </a:cubicBezTo>
                <a:cubicBezTo>
                  <a:pt x="2429349" y="146344"/>
                  <a:pt x="2361825" y="131177"/>
                  <a:pt x="2341613" y="126124"/>
                </a:cubicBezTo>
                <a:cubicBezTo>
                  <a:pt x="2331102" y="115614"/>
                  <a:pt x="2323376" y="101240"/>
                  <a:pt x="2310081" y="94593"/>
                </a:cubicBezTo>
                <a:cubicBezTo>
                  <a:pt x="2290701" y="84903"/>
                  <a:pt x="2267853" y="84780"/>
                  <a:pt x="2247019" y="78827"/>
                </a:cubicBezTo>
                <a:cubicBezTo>
                  <a:pt x="2231040" y="74262"/>
                  <a:pt x="2214852" y="69939"/>
                  <a:pt x="2199723" y="63062"/>
                </a:cubicBezTo>
                <a:cubicBezTo>
                  <a:pt x="2156932" y="43612"/>
                  <a:pt x="2073599" y="0"/>
                  <a:pt x="2073599" y="0"/>
                </a:cubicBezTo>
                <a:cubicBezTo>
                  <a:pt x="1973751" y="5255"/>
                  <a:pt x="1873630" y="6713"/>
                  <a:pt x="1774054" y="15765"/>
                </a:cubicBezTo>
                <a:cubicBezTo>
                  <a:pt x="1757504" y="17270"/>
                  <a:pt x="1742736" y="26966"/>
                  <a:pt x="1726757" y="31531"/>
                </a:cubicBezTo>
                <a:cubicBezTo>
                  <a:pt x="1705923" y="37484"/>
                  <a:pt x="1684716" y="42041"/>
                  <a:pt x="1663695" y="47296"/>
                </a:cubicBezTo>
                <a:cubicBezTo>
                  <a:pt x="1647930" y="57806"/>
                  <a:pt x="1628235" y="64031"/>
                  <a:pt x="1616399" y="78827"/>
                </a:cubicBezTo>
                <a:cubicBezTo>
                  <a:pt x="1583357" y="120129"/>
                  <a:pt x="1610636" y="201904"/>
                  <a:pt x="1616399" y="236483"/>
                </a:cubicBezTo>
                <a:cubicBezTo>
                  <a:pt x="1620804" y="262914"/>
                  <a:pt x="1625665" y="289314"/>
                  <a:pt x="1632164" y="315310"/>
                </a:cubicBezTo>
                <a:cubicBezTo>
                  <a:pt x="1636195" y="331432"/>
                  <a:pt x="1643365" y="346628"/>
                  <a:pt x="1647930" y="362607"/>
                </a:cubicBezTo>
                <a:cubicBezTo>
                  <a:pt x="1653883" y="383441"/>
                  <a:pt x="1658995" y="404517"/>
                  <a:pt x="1663695" y="425669"/>
                </a:cubicBezTo>
                <a:cubicBezTo>
                  <a:pt x="1669508" y="451827"/>
                  <a:pt x="1673436" y="478386"/>
                  <a:pt x="1679461" y="504496"/>
                </a:cubicBezTo>
                <a:cubicBezTo>
                  <a:pt x="1689205" y="546722"/>
                  <a:pt x="1710992" y="630621"/>
                  <a:pt x="1710992" y="630621"/>
                </a:cubicBezTo>
                <a:cubicBezTo>
                  <a:pt x="1710831" y="631585"/>
                  <a:pt x="1695801" y="752085"/>
                  <a:pt x="1679461" y="772510"/>
                </a:cubicBezTo>
                <a:cubicBezTo>
                  <a:pt x="1667624" y="787306"/>
                  <a:pt x="1647930" y="793531"/>
                  <a:pt x="1632164" y="804041"/>
                </a:cubicBezTo>
                <a:cubicBezTo>
                  <a:pt x="1584868" y="798786"/>
                  <a:pt x="1537215" y="796099"/>
                  <a:pt x="1490275" y="788276"/>
                </a:cubicBezTo>
                <a:cubicBezTo>
                  <a:pt x="1473883" y="785544"/>
                  <a:pt x="1458957" y="777075"/>
                  <a:pt x="1442978" y="772510"/>
                </a:cubicBezTo>
                <a:cubicBezTo>
                  <a:pt x="1304405" y="732918"/>
                  <a:pt x="1446021" y="778781"/>
                  <a:pt x="1332619" y="740979"/>
                </a:cubicBezTo>
                <a:cubicBezTo>
                  <a:pt x="1211750" y="746234"/>
                  <a:pt x="1090665" y="747808"/>
                  <a:pt x="970013" y="756745"/>
                </a:cubicBezTo>
                <a:cubicBezTo>
                  <a:pt x="944554" y="758631"/>
                  <a:pt x="886301" y="779393"/>
                  <a:pt x="859654" y="788276"/>
                </a:cubicBezTo>
                <a:cubicBezTo>
                  <a:pt x="854399" y="772510"/>
                  <a:pt x="843888" y="757598"/>
                  <a:pt x="843888" y="740979"/>
                </a:cubicBezTo>
                <a:cubicBezTo>
                  <a:pt x="843888" y="719311"/>
                  <a:pt x="854954" y="699069"/>
                  <a:pt x="859654" y="677917"/>
                </a:cubicBezTo>
                <a:cubicBezTo>
                  <a:pt x="899684" y="497783"/>
                  <a:pt x="852735" y="689822"/>
                  <a:pt x="891185" y="536027"/>
                </a:cubicBezTo>
                <a:cubicBezTo>
                  <a:pt x="899833" y="449549"/>
                  <a:pt x="925901" y="289264"/>
                  <a:pt x="891185" y="204952"/>
                </a:cubicBezTo>
                <a:cubicBezTo>
                  <a:pt x="874207" y="163719"/>
                  <a:pt x="821327" y="147461"/>
                  <a:pt x="796592" y="110358"/>
                </a:cubicBezTo>
                <a:cubicBezTo>
                  <a:pt x="786082" y="94593"/>
                  <a:pt x="777191" y="77618"/>
                  <a:pt x="765061" y="63062"/>
                </a:cubicBezTo>
                <a:cubicBezTo>
                  <a:pt x="750787" y="45934"/>
                  <a:pt x="733530" y="31531"/>
                  <a:pt x="717764" y="15765"/>
                </a:cubicBezTo>
                <a:cubicBezTo>
                  <a:pt x="649327" y="27172"/>
                  <a:pt x="610434" y="32609"/>
                  <a:pt x="544344" y="47296"/>
                </a:cubicBezTo>
                <a:cubicBezTo>
                  <a:pt x="523192" y="51996"/>
                  <a:pt x="502433" y="58362"/>
                  <a:pt x="481281" y="63062"/>
                </a:cubicBezTo>
                <a:cubicBezTo>
                  <a:pt x="455123" y="68875"/>
                  <a:pt x="428450" y="72328"/>
                  <a:pt x="402454" y="78827"/>
                </a:cubicBezTo>
                <a:cubicBezTo>
                  <a:pt x="296161" y="105400"/>
                  <a:pt x="415754" y="79885"/>
                  <a:pt x="307861" y="126124"/>
                </a:cubicBezTo>
                <a:cubicBezTo>
                  <a:pt x="287945" y="134659"/>
                  <a:pt x="265820" y="136634"/>
                  <a:pt x="244799" y="141889"/>
                </a:cubicBezTo>
                <a:cubicBezTo>
                  <a:pt x="136379" y="214170"/>
                  <a:pt x="186157" y="192969"/>
                  <a:pt x="102909" y="220717"/>
                </a:cubicBezTo>
                <a:cubicBezTo>
                  <a:pt x="87144" y="236483"/>
                  <a:pt x="72741" y="253741"/>
                  <a:pt x="55613" y="268014"/>
                </a:cubicBezTo>
                <a:cubicBezTo>
                  <a:pt x="41057" y="280144"/>
                  <a:pt x="11431" y="280855"/>
                  <a:pt x="8316" y="299545"/>
                </a:cubicBezTo>
                <a:cubicBezTo>
                  <a:pt x="0" y="349438"/>
                  <a:pt x="59250" y="373851"/>
                  <a:pt x="87144" y="394138"/>
                </a:cubicBezTo>
                <a:cubicBezTo>
                  <a:pt x="129644" y="425047"/>
                  <a:pt x="171227" y="457200"/>
                  <a:pt x="213268" y="488731"/>
                </a:cubicBezTo>
                <a:cubicBezTo>
                  <a:pt x="234289" y="504496"/>
                  <a:pt x="251403" y="527718"/>
                  <a:pt x="276330" y="536027"/>
                </a:cubicBezTo>
                <a:lnTo>
                  <a:pt x="323626" y="551793"/>
                </a:lnTo>
                <a:cubicBezTo>
                  <a:pt x="339392" y="567558"/>
                  <a:pt x="351433" y="588261"/>
                  <a:pt x="370923" y="599089"/>
                </a:cubicBezTo>
                <a:cubicBezTo>
                  <a:pt x="399977" y="615230"/>
                  <a:pt x="433985" y="620111"/>
                  <a:pt x="465516" y="630621"/>
                </a:cubicBezTo>
                <a:lnTo>
                  <a:pt x="607406" y="677917"/>
                </a:lnTo>
                <a:lnTo>
                  <a:pt x="701999" y="709448"/>
                </a:lnTo>
                <a:lnTo>
                  <a:pt x="749295" y="725214"/>
                </a:lnTo>
                <a:lnTo>
                  <a:pt x="859654" y="693683"/>
                </a:lnTo>
                <a:cubicBezTo>
                  <a:pt x="875571" y="688908"/>
                  <a:pt x="892361" y="685875"/>
                  <a:pt x="906950" y="677917"/>
                </a:cubicBezTo>
                <a:cubicBezTo>
                  <a:pt x="950474" y="654177"/>
                  <a:pt x="990852" y="625072"/>
                  <a:pt x="1033075" y="599089"/>
                </a:cubicBezTo>
                <a:cubicBezTo>
                  <a:pt x="1044836" y="591852"/>
                  <a:pt x="1137924" y="537992"/>
                  <a:pt x="1159199" y="520262"/>
                </a:cubicBezTo>
                <a:cubicBezTo>
                  <a:pt x="1176327" y="505989"/>
                  <a:pt x="1192807" y="490564"/>
                  <a:pt x="1206495" y="472965"/>
                </a:cubicBezTo>
                <a:cubicBezTo>
                  <a:pt x="1289565" y="366159"/>
                  <a:pt x="1248286" y="407714"/>
                  <a:pt x="1301088" y="315310"/>
                </a:cubicBezTo>
                <a:cubicBezTo>
                  <a:pt x="1310489" y="298859"/>
                  <a:pt x="1324145" y="284961"/>
                  <a:pt x="1332619" y="268014"/>
                </a:cubicBezTo>
                <a:cubicBezTo>
                  <a:pt x="1340051" y="253150"/>
                  <a:pt x="1338004" y="233694"/>
                  <a:pt x="1348385" y="220717"/>
                </a:cubicBezTo>
                <a:cubicBezTo>
                  <a:pt x="1360221" y="205921"/>
                  <a:pt x="1379916" y="199696"/>
                  <a:pt x="1395681" y="189186"/>
                </a:cubicBezTo>
                <a:cubicBezTo>
                  <a:pt x="1442978" y="194441"/>
                  <a:pt x="1491404" y="193410"/>
                  <a:pt x="1537571" y="204952"/>
                </a:cubicBezTo>
                <a:cubicBezTo>
                  <a:pt x="1608090" y="222582"/>
                  <a:pt x="1570636" y="238784"/>
                  <a:pt x="1600633" y="283779"/>
                </a:cubicBezTo>
                <a:cubicBezTo>
                  <a:pt x="1624911" y="320196"/>
                  <a:pt x="1660327" y="339341"/>
                  <a:pt x="1695226" y="362607"/>
                </a:cubicBezTo>
                <a:cubicBezTo>
                  <a:pt x="1749009" y="443281"/>
                  <a:pt x="1698379" y="384284"/>
                  <a:pt x="1789819" y="441434"/>
                </a:cubicBezTo>
                <a:cubicBezTo>
                  <a:pt x="1804159" y="450396"/>
                  <a:pt x="1877083" y="509998"/>
                  <a:pt x="1900178" y="520262"/>
                </a:cubicBezTo>
                <a:cubicBezTo>
                  <a:pt x="1930550" y="533761"/>
                  <a:pt x="1962180" y="545275"/>
                  <a:pt x="1994771" y="551793"/>
                </a:cubicBezTo>
                <a:cubicBezTo>
                  <a:pt x="2021047" y="557048"/>
                  <a:pt x="2047747" y="560508"/>
                  <a:pt x="2073599" y="567558"/>
                </a:cubicBezTo>
                <a:cubicBezTo>
                  <a:pt x="2105664" y="576303"/>
                  <a:pt x="2168192" y="599089"/>
                  <a:pt x="2168192" y="599089"/>
                </a:cubicBezTo>
                <a:cubicBezTo>
                  <a:pt x="2304826" y="593834"/>
                  <a:pt x="2442085" y="597394"/>
                  <a:pt x="2578095" y="583324"/>
                </a:cubicBezTo>
                <a:cubicBezTo>
                  <a:pt x="2596942" y="581374"/>
                  <a:pt x="2615350" y="567861"/>
                  <a:pt x="2625392" y="551793"/>
                </a:cubicBezTo>
                <a:cubicBezTo>
                  <a:pt x="2634950" y="536500"/>
                  <a:pt x="2667653" y="424347"/>
                  <a:pt x="2672688" y="394138"/>
                </a:cubicBezTo>
                <a:cubicBezTo>
                  <a:pt x="2674416" y="383771"/>
                  <a:pt x="2672688" y="373117"/>
                  <a:pt x="2672688" y="36260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3500430" y="1928802"/>
            <a:ext cx="421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如果你要做國家公園導覽，哪種比較好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大排長龍 愈排愈快樂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dirty="0" smtClean="0">
                <a:latin typeface="+mj-ea"/>
                <a:ea typeface="+mj-ea"/>
              </a:rPr>
              <a:t>今年在美國的春假，大家決定要去佛羅里達州的迪士尼去玩。我的媽呀，我已經去過迪士尼三次，印象就是排隊、排隊、排隊。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……</a:t>
            </a:r>
          </a:p>
          <a:p>
            <a:r>
              <a:rPr lang="en-US" altLang="zh-TW" dirty="0" smtClean="0">
                <a:latin typeface="+mj-ea"/>
                <a:ea typeface="+mj-ea"/>
              </a:rPr>
              <a:t>……</a:t>
            </a:r>
          </a:p>
          <a:p>
            <a:r>
              <a:rPr lang="zh-TW" altLang="zh-TW" dirty="0" smtClean="0">
                <a:latin typeface="+mj-ea"/>
                <a:ea typeface="+mj-ea"/>
              </a:rPr>
              <a:t>和平東路有一家蘿蔔絲餅小店，每天下午也是大排長龍，但是老闆看見有這麼多人排隊，爐子為什麼不換大一些？我媽時間多，常去排隊買蘿蔔絲餅給孫子們吃，大家都知道要排隊，得來不易，所以吃起來特別有味道與珍惜。</a:t>
            </a:r>
          </a:p>
          <a:p>
            <a:r>
              <a:rPr lang="zh-TW" altLang="zh-TW" dirty="0" smtClean="0">
                <a:latin typeface="+mj-ea"/>
                <a:ea typeface="+mj-ea"/>
              </a:rPr>
              <a:t>當時電視遊樂器</a:t>
            </a:r>
            <a:r>
              <a:rPr lang="en-US" altLang="zh-TW" dirty="0" err="1" smtClean="0">
                <a:latin typeface="+mj-ea"/>
                <a:ea typeface="+mj-ea"/>
              </a:rPr>
              <a:t>Wii</a:t>
            </a:r>
            <a:r>
              <a:rPr lang="zh-TW" altLang="zh-TW" dirty="0" smtClean="0">
                <a:latin typeface="+mj-ea"/>
                <a:ea typeface="+mj-ea"/>
              </a:rPr>
              <a:t>的發行，台灣就是缺貨，愈是買不到，大家愈是想買，好不容易買到後就會有快樂的感覺，所以懂排隊設計的不只是小販，也包括了高科技公司。</a:t>
            </a:r>
          </a:p>
          <a:p>
            <a:r>
              <a:rPr lang="zh-TW" altLang="zh-TW" dirty="0" smtClean="0">
                <a:latin typeface="+mj-ea"/>
                <a:ea typeface="+mj-ea"/>
              </a:rPr>
              <a:t>許多時候，得來不易的東西特別有價值。空氣、陽光、水都是重要的生命三要素，因為唾手可得，所以不覺得重要。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四、</a:t>
            </a:r>
            <a:r>
              <a:rPr lang="zh-TW" altLang="zh-TW" dirty="0" smtClean="0"/>
              <a:t>使用工程測試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五、行銷導引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數位行銷中所包括的不只是網頁，還包括了各種數位科技。科學演化成產業的過程通常是這樣進行的：科學的應用變成科技，科技的應用變成產品，產品的推廣形成產業。那什麼是產品呢？本章介紹產品的定義，並產品數位化、數位產品化兩項策略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第四節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數位時代的產品設計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一、什麼是產品？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82625" y="3046431"/>
            <a:ext cx="3529013" cy="28082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160463" y="3863993"/>
            <a:ext cx="2573337" cy="19907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684338" y="4678381"/>
            <a:ext cx="1525587" cy="11763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/>
              <a:t>核心利益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98650" y="3983056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TW" altLang="en-US"/>
              <a:t>基本產品</a:t>
            </a:r>
          </a:p>
          <a:p>
            <a:pPr algn="ctr"/>
            <a:r>
              <a:rPr lang="zh-TW" altLang="en-US"/>
              <a:t>（期待）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98650" y="3119456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TW" altLang="en-US"/>
              <a:t>附加產品</a:t>
            </a:r>
          </a:p>
          <a:p>
            <a:pPr algn="ctr"/>
            <a:r>
              <a:rPr lang="zh-TW" altLang="en-US"/>
              <a:t>（潛在）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787900" y="3767156"/>
            <a:ext cx="2303463" cy="2305050"/>
            <a:chOff x="3168" y="432"/>
            <a:chExt cx="1440" cy="1488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 rot="1822976">
              <a:off x="3832" y="423"/>
              <a:ext cx="769" cy="767"/>
              <a:chOff x="4802" y="2212"/>
              <a:chExt cx="490" cy="509"/>
            </a:xfrm>
          </p:grpSpPr>
          <p:sp>
            <p:nvSpPr>
              <p:cNvPr id="56" name="Freeform 11"/>
              <p:cNvSpPr>
                <a:spLocks/>
              </p:cNvSpPr>
              <p:nvPr/>
            </p:nvSpPr>
            <p:spPr bwMode="auto">
              <a:xfrm>
                <a:off x="5099" y="2305"/>
                <a:ext cx="193" cy="148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112" y="253"/>
                  </a:cxn>
                  <a:cxn ang="0">
                    <a:pos x="120" y="327"/>
                  </a:cxn>
                  <a:cxn ang="0">
                    <a:pos x="129" y="444"/>
                  </a:cxn>
                  <a:cxn ang="0">
                    <a:pos x="160" y="444"/>
                  </a:cxn>
                  <a:cxn ang="0">
                    <a:pos x="192" y="409"/>
                  </a:cxn>
                  <a:cxn ang="0">
                    <a:pos x="208" y="343"/>
                  </a:cxn>
                  <a:cxn ang="0">
                    <a:pos x="208" y="245"/>
                  </a:cxn>
                  <a:cxn ang="0">
                    <a:pos x="216" y="301"/>
                  </a:cxn>
                  <a:cxn ang="0">
                    <a:pos x="224" y="335"/>
                  </a:cxn>
                  <a:cxn ang="0">
                    <a:pos x="233" y="368"/>
                  </a:cxn>
                  <a:cxn ang="0">
                    <a:pos x="264" y="368"/>
                  </a:cxn>
                  <a:cxn ang="0">
                    <a:pos x="296" y="335"/>
                  </a:cxn>
                  <a:cxn ang="0">
                    <a:pos x="296" y="295"/>
                  </a:cxn>
                  <a:cxn ang="0">
                    <a:pos x="320" y="235"/>
                  </a:cxn>
                  <a:cxn ang="0">
                    <a:pos x="327" y="278"/>
                  </a:cxn>
                  <a:cxn ang="0">
                    <a:pos x="343" y="320"/>
                  </a:cxn>
                  <a:cxn ang="0">
                    <a:pos x="383" y="301"/>
                  </a:cxn>
                  <a:cxn ang="0">
                    <a:pos x="398" y="269"/>
                  </a:cxn>
                  <a:cxn ang="0">
                    <a:pos x="398" y="295"/>
                  </a:cxn>
                  <a:cxn ang="0">
                    <a:pos x="447" y="269"/>
                  </a:cxn>
                  <a:cxn ang="0">
                    <a:pos x="469" y="212"/>
                  </a:cxn>
                  <a:cxn ang="0">
                    <a:pos x="455" y="301"/>
                  </a:cxn>
                  <a:cxn ang="0">
                    <a:pos x="447" y="335"/>
                  </a:cxn>
                  <a:cxn ang="0">
                    <a:pos x="477" y="343"/>
                  </a:cxn>
                  <a:cxn ang="0">
                    <a:pos x="486" y="385"/>
                  </a:cxn>
                  <a:cxn ang="0">
                    <a:pos x="533" y="377"/>
                  </a:cxn>
                  <a:cxn ang="0">
                    <a:pos x="564" y="301"/>
                  </a:cxn>
                  <a:cxn ang="0">
                    <a:pos x="581" y="212"/>
                  </a:cxn>
                  <a:cxn ang="0">
                    <a:pos x="564" y="132"/>
                  </a:cxn>
                  <a:cxn ang="0">
                    <a:pos x="517" y="66"/>
                  </a:cxn>
                  <a:cxn ang="0">
                    <a:pos x="460" y="14"/>
                  </a:cxn>
                  <a:cxn ang="0">
                    <a:pos x="430" y="57"/>
                  </a:cxn>
                  <a:cxn ang="0">
                    <a:pos x="391" y="25"/>
                  </a:cxn>
                  <a:cxn ang="0">
                    <a:pos x="366" y="6"/>
                  </a:cxn>
                  <a:cxn ang="0">
                    <a:pos x="351" y="25"/>
                  </a:cxn>
                  <a:cxn ang="0">
                    <a:pos x="311" y="14"/>
                  </a:cxn>
                  <a:cxn ang="0">
                    <a:pos x="303" y="57"/>
                  </a:cxn>
                  <a:cxn ang="0">
                    <a:pos x="287" y="32"/>
                  </a:cxn>
                  <a:cxn ang="0">
                    <a:pos x="247" y="25"/>
                  </a:cxn>
                  <a:cxn ang="0">
                    <a:pos x="208" y="0"/>
                  </a:cxn>
                  <a:cxn ang="0">
                    <a:pos x="192" y="32"/>
                  </a:cxn>
                  <a:cxn ang="0">
                    <a:pos x="169" y="14"/>
                  </a:cxn>
                  <a:cxn ang="0">
                    <a:pos x="136" y="6"/>
                  </a:cxn>
                  <a:cxn ang="0">
                    <a:pos x="112" y="14"/>
                  </a:cxn>
                  <a:cxn ang="0">
                    <a:pos x="105" y="66"/>
                  </a:cxn>
                  <a:cxn ang="0">
                    <a:pos x="112" y="73"/>
                  </a:cxn>
                  <a:cxn ang="0">
                    <a:pos x="88" y="73"/>
                  </a:cxn>
                  <a:cxn ang="0">
                    <a:pos x="8" y="66"/>
                  </a:cxn>
                  <a:cxn ang="0">
                    <a:pos x="0" y="139"/>
                  </a:cxn>
                </a:cxnLst>
                <a:rect l="0" t="0" r="r" b="b"/>
                <a:pathLst>
                  <a:path w="581" h="444">
                    <a:moveTo>
                      <a:pt x="0" y="139"/>
                    </a:moveTo>
                    <a:lnTo>
                      <a:pt x="112" y="253"/>
                    </a:lnTo>
                    <a:lnTo>
                      <a:pt x="120" y="327"/>
                    </a:lnTo>
                    <a:lnTo>
                      <a:pt x="129" y="444"/>
                    </a:lnTo>
                    <a:lnTo>
                      <a:pt x="160" y="444"/>
                    </a:lnTo>
                    <a:lnTo>
                      <a:pt x="192" y="409"/>
                    </a:lnTo>
                    <a:lnTo>
                      <a:pt x="208" y="343"/>
                    </a:lnTo>
                    <a:lnTo>
                      <a:pt x="208" y="245"/>
                    </a:lnTo>
                    <a:lnTo>
                      <a:pt x="216" y="301"/>
                    </a:lnTo>
                    <a:lnTo>
                      <a:pt x="224" y="335"/>
                    </a:lnTo>
                    <a:lnTo>
                      <a:pt x="233" y="368"/>
                    </a:lnTo>
                    <a:lnTo>
                      <a:pt x="264" y="368"/>
                    </a:lnTo>
                    <a:lnTo>
                      <a:pt x="296" y="335"/>
                    </a:lnTo>
                    <a:lnTo>
                      <a:pt x="296" y="295"/>
                    </a:lnTo>
                    <a:lnTo>
                      <a:pt x="320" y="235"/>
                    </a:lnTo>
                    <a:lnTo>
                      <a:pt x="327" y="278"/>
                    </a:lnTo>
                    <a:lnTo>
                      <a:pt x="343" y="320"/>
                    </a:lnTo>
                    <a:lnTo>
                      <a:pt x="383" y="301"/>
                    </a:lnTo>
                    <a:lnTo>
                      <a:pt x="398" y="269"/>
                    </a:lnTo>
                    <a:lnTo>
                      <a:pt x="398" y="295"/>
                    </a:lnTo>
                    <a:lnTo>
                      <a:pt x="447" y="269"/>
                    </a:lnTo>
                    <a:lnTo>
                      <a:pt x="469" y="212"/>
                    </a:lnTo>
                    <a:lnTo>
                      <a:pt x="455" y="301"/>
                    </a:lnTo>
                    <a:lnTo>
                      <a:pt x="447" y="335"/>
                    </a:lnTo>
                    <a:lnTo>
                      <a:pt x="477" y="343"/>
                    </a:lnTo>
                    <a:lnTo>
                      <a:pt x="486" y="385"/>
                    </a:lnTo>
                    <a:lnTo>
                      <a:pt x="533" y="377"/>
                    </a:lnTo>
                    <a:lnTo>
                      <a:pt x="564" y="301"/>
                    </a:lnTo>
                    <a:lnTo>
                      <a:pt x="581" y="212"/>
                    </a:lnTo>
                    <a:lnTo>
                      <a:pt x="564" y="132"/>
                    </a:lnTo>
                    <a:lnTo>
                      <a:pt x="517" y="66"/>
                    </a:lnTo>
                    <a:lnTo>
                      <a:pt x="460" y="14"/>
                    </a:lnTo>
                    <a:lnTo>
                      <a:pt x="430" y="57"/>
                    </a:lnTo>
                    <a:lnTo>
                      <a:pt x="391" y="25"/>
                    </a:lnTo>
                    <a:lnTo>
                      <a:pt x="366" y="6"/>
                    </a:lnTo>
                    <a:lnTo>
                      <a:pt x="351" y="25"/>
                    </a:lnTo>
                    <a:lnTo>
                      <a:pt x="311" y="14"/>
                    </a:lnTo>
                    <a:lnTo>
                      <a:pt x="303" y="57"/>
                    </a:lnTo>
                    <a:lnTo>
                      <a:pt x="287" y="32"/>
                    </a:lnTo>
                    <a:lnTo>
                      <a:pt x="247" y="25"/>
                    </a:lnTo>
                    <a:lnTo>
                      <a:pt x="208" y="0"/>
                    </a:lnTo>
                    <a:lnTo>
                      <a:pt x="192" y="32"/>
                    </a:lnTo>
                    <a:lnTo>
                      <a:pt x="169" y="14"/>
                    </a:lnTo>
                    <a:lnTo>
                      <a:pt x="136" y="6"/>
                    </a:lnTo>
                    <a:lnTo>
                      <a:pt x="112" y="14"/>
                    </a:lnTo>
                    <a:lnTo>
                      <a:pt x="105" y="66"/>
                    </a:lnTo>
                    <a:lnTo>
                      <a:pt x="112" y="73"/>
                    </a:lnTo>
                    <a:lnTo>
                      <a:pt x="88" y="73"/>
                    </a:lnTo>
                    <a:lnTo>
                      <a:pt x="8" y="66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B07000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57" name="Group 12"/>
              <p:cNvGrpSpPr>
                <a:grpSpLocks/>
              </p:cNvGrpSpPr>
              <p:nvPr/>
            </p:nvGrpSpPr>
            <p:grpSpPr bwMode="auto">
              <a:xfrm>
                <a:off x="4802" y="2212"/>
                <a:ext cx="485" cy="509"/>
                <a:chOff x="4802" y="2212"/>
                <a:chExt cx="485" cy="509"/>
              </a:xfrm>
            </p:grpSpPr>
            <p:sp>
              <p:nvSpPr>
                <p:cNvPr id="61" name="Freeform 13"/>
                <p:cNvSpPr>
                  <a:spLocks/>
                </p:cNvSpPr>
                <p:nvPr/>
              </p:nvSpPr>
              <p:spPr bwMode="auto">
                <a:xfrm>
                  <a:off x="4815" y="2212"/>
                  <a:ext cx="463" cy="509"/>
                </a:xfrm>
                <a:custGeom>
                  <a:avLst/>
                  <a:gdLst/>
                  <a:ahLst/>
                  <a:cxnLst>
                    <a:cxn ang="0">
                      <a:pos x="151" y="929"/>
                    </a:cxn>
                    <a:cxn ang="0">
                      <a:pos x="191" y="1059"/>
                    </a:cxn>
                    <a:cxn ang="0">
                      <a:pos x="260" y="1155"/>
                    </a:cxn>
                    <a:cxn ang="0">
                      <a:pos x="379" y="1230"/>
                    </a:cxn>
                    <a:cxn ang="0">
                      <a:pos x="501" y="1263"/>
                    </a:cxn>
                    <a:cxn ang="0">
                      <a:pos x="509" y="1302"/>
                    </a:cxn>
                    <a:cxn ang="0">
                      <a:pos x="1150" y="1528"/>
                    </a:cxn>
                    <a:cxn ang="0">
                      <a:pos x="1119" y="1398"/>
                    </a:cxn>
                    <a:cxn ang="0">
                      <a:pos x="1075" y="1279"/>
                    </a:cxn>
                    <a:cxn ang="0">
                      <a:pos x="1034" y="1215"/>
                    </a:cxn>
                    <a:cxn ang="0">
                      <a:pos x="1026" y="1136"/>
                    </a:cxn>
                    <a:cxn ang="0">
                      <a:pos x="1047" y="1008"/>
                    </a:cxn>
                    <a:cxn ang="0">
                      <a:pos x="1080" y="929"/>
                    </a:cxn>
                    <a:cxn ang="0">
                      <a:pos x="1123" y="865"/>
                    </a:cxn>
                    <a:cxn ang="0">
                      <a:pos x="1194" y="825"/>
                    </a:cxn>
                    <a:cxn ang="0">
                      <a:pos x="1254" y="765"/>
                    </a:cxn>
                    <a:cxn ang="0">
                      <a:pos x="1311" y="677"/>
                    </a:cxn>
                    <a:cxn ang="0">
                      <a:pos x="1343" y="605"/>
                    </a:cxn>
                    <a:cxn ang="0">
                      <a:pos x="1384" y="495"/>
                    </a:cxn>
                    <a:cxn ang="0">
                      <a:pos x="1388" y="379"/>
                    </a:cxn>
                    <a:cxn ang="0">
                      <a:pos x="1337" y="292"/>
                    </a:cxn>
                    <a:cxn ang="0">
                      <a:pos x="1254" y="214"/>
                    </a:cxn>
                    <a:cxn ang="0">
                      <a:pos x="1138" y="130"/>
                    </a:cxn>
                    <a:cxn ang="0">
                      <a:pos x="1026" y="74"/>
                    </a:cxn>
                    <a:cxn ang="0">
                      <a:pos x="899" y="37"/>
                    </a:cxn>
                    <a:cxn ang="0">
                      <a:pos x="791" y="14"/>
                    </a:cxn>
                    <a:cxn ang="0">
                      <a:pos x="676" y="0"/>
                    </a:cxn>
                    <a:cxn ang="0">
                      <a:pos x="560" y="2"/>
                    </a:cxn>
                    <a:cxn ang="0">
                      <a:pos x="452" y="23"/>
                    </a:cxn>
                    <a:cxn ang="0">
                      <a:pos x="359" y="54"/>
                    </a:cxn>
                    <a:cxn ang="0">
                      <a:pos x="279" y="101"/>
                    </a:cxn>
                    <a:cxn ang="0">
                      <a:pos x="187" y="161"/>
                    </a:cxn>
                    <a:cxn ang="0">
                      <a:pos x="103" y="238"/>
                    </a:cxn>
                    <a:cxn ang="0">
                      <a:pos x="23" y="342"/>
                    </a:cxn>
                    <a:cxn ang="0">
                      <a:pos x="0" y="436"/>
                    </a:cxn>
                    <a:cxn ang="0">
                      <a:pos x="8" y="546"/>
                    </a:cxn>
                    <a:cxn ang="0">
                      <a:pos x="48" y="633"/>
                    </a:cxn>
                    <a:cxn ang="0">
                      <a:pos x="96" y="690"/>
                    </a:cxn>
                    <a:cxn ang="0">
                      <a:pos x="127" y="778"/>
                    </a:cxn>
                    <a:cxn ang="0">
                      <a:pos x="151" y="929"/>
                    </a:cxn>
                  </a:cxnLst>
                  <a:rect l="0" t="0" r="r" b="b"/>
                  <a:pathLst>
                    <a:path w="1388" h="1528">
                      <a:moveTo>
                        <a:pt x="151" y="929"/>
                      </a:moveTo>
                      <a:lnTo>
                        <a:pt x="191" y="1059"/>
                      </a:lnTo>
                      <a:lnTo>
                        <a:pt x="260" y="1155"/>
                      </a:lnTo>
                      <a:lnTo>
                        <a:pt x="379" y="1230"/>
                      </a:lnTo>
                      <a:lnTo>
                        <a:pt x="501" y="1263"/>
                      </a:lnTo>
                      <a:lnTo>
                        <a:pt x="509" y="1302"/>
                      </a:lnTo>
                      <a:lnTo>
                        <a:pt x="1150" y="1528"/>
                      </a:lnTo>
                      <a:lnTo>
                        <a:pt x="1119" y="1398"/>
                      </a:lnTo>
                      <a:lnTo>
                        <a:pt x="1075" y="1279"/>
                      </a:lnTo>
                      <a:lnTo>
                        <a:pt x="1034" y="1215"/>
                      </a:lnTo>
                      <a:lnTo>
                        <a:pt x="1026" y="1136"/>
                      </a:lnTo>
                      <a:lnTo>
                        <a:pt x="1047" y="1008"/>
                      </a:lnTo>
                      <a:lnTo>
                        <a:pt x="1080" y="929"/>
                      </a:lnTo>
                      <a:lnTo>
                        <a:pt x="1123" y="865"/>
                      </a:lnTo>
                      <a:lnTo>
                        <a:pt x="1194" y="825"/>
                      </a:lnTo>
                      <a:lnTo>
                        <a:pt x="1254" y="765"/>
                      </a:lnTo>
                      <a:lnTo>
                        <a:pt x="1311" y="677"/>
                      </a:lnTo>
                      <a:lnTo>
                        <a:pt x="1343" y="605"/>
                      </a:lnTo>
                      <a:lnTo>
                        <a:pt x="1384" y="495"/>
                      </a:lnTo>
                      <a:lnTo>
                        <a:pt x="1388" y="379"/>
                      </a:lnTo>
                      <a:lnTo>
                        <a:pt x="1337" y="292"/>
                      </a:lnTo>
                      <a:lnTo>
                        <a:pt x="1254" y="214"/>
                      </a:lnTo>
                      <a:lnTo>
                        <a:pt x="1138" y="130"/>
                      </a:lnTo>
                      <a:lnTo>
                        <a:pt x="1026" y="74"/>
                      </a:lnTo>
                      <a:lnTo>
                        <a:pt x="899" y="37"/>
                      </a:lnTo>
                      <a:lnTo>
                        <a:pt x="791" y="14"/>
                      </a:lnTo>
                      <a:lnTo>
                        <a:pt x="676" y="0"/>
                      </a:lnTo>
                      <a:lnTo>
                        <a:pt x="560" y="2"/>
                      </a:lnTo>
                      <a:lnTo>
                        <a:pt x="452" y="23"/>
                      </a:lnTo>
                      <a:lnTo>
                        <a:pt x="359" y="54"/>
                      </a:lnTo>
                      <a:lnTo>
                        <a:pt x="279" y="101"/>
                      </a:lnTo>
                      <a:lnTo>
                        <a:pt x="187" y="161"/>
                      </a:lnTo>
                      <a:lnTo>
                        <a:pt x="103" y="238"/>
                      </a:lnTo>
                      <a:lnTo>
                        <a:pt x="23" y="342"/>
                      </a:lnTo>
                      <a:lnTo>
                        <a:pt x="0" y="436"/>
                      </a:lnTo>
                      <a:lnTo>
                        <a:pt x="8" y="546"/>
                      </a:lnTo>
                      <a:lnTo>
                        <a:pt x="48" y="633"/>
                      </a:lnTo>
                      <a:lnTo>
                        <a:pt x="96" y="690"/>
                      </a:lnTo>
                      <a:lnTo>
                        <a:pt x="127" y="778"/>
                      </a:lnTo>
                      <a:lnTo>
                        <a:pt x="151" y="929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62" name="Group 14"/>
                <p:cNvGrpSpPr>
                  <a:grpSpLocks/>
                </p:cNvGrpSpPr>
                <p:nvPr/>
              </p:nvGrpSpPr>
              <p:grpSpPr bwMode="auto">
                <a:xfrm>
                  <a:off x="4863" y="2222"/>
                  <a:ext cx="424" cy="363"/>
                  <a:chOff x="4863" y="2222"/>
                  <a:chExt cx="424" cy="363"/>
                </a:xfrm>
              </p:grpSpPr>
              <p:grpSp>
                <p:nvGrpSpPr>
                  <p:cNvPr id="7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863" y="2299"/>
                    <a:ext cx="424" cy="286"/>
                    <a:chOff x="4863" y="2299"/>
                    <a:chExt cx="424" cy="286"/>
                  </a:xfrm>
                </p:grpSpPr>
                <p:grpSp>
                  <p:nvGrpSpPr>
                    <p:cNvPr id="7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63" y="2493"/>
                      <a:ext cx="148" cy="92"/>
                      <a:chOff x="4863" y="2493"/>
                      <a:chExt cx="148" cy="92"/>
                    </a:xfrm>
                  </p:grpSpPr>
                  <p:sp>
                    <p:nvSpPr>
                      <p:cNvPr id="80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70" y="2493"/>
                        <a:ext cx="141" cy="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9"/>
                          </a:cxn>
                          <a:cxn ang="0">
                            <a:pos x="122" y="8"/>
                          </a:cxn>
                          <a:cxn ang="0">
                            <a:pos x="200" y="0"/>
                          </a:cxn>
                          <a:cxn ang="0">
                            <a:pos x="303" y="32"/>
                          </a:cxn>
                          <a:cxn ang="0">
                            <a:pos x="376" y="87"/>
                          </a:cxn>
                          <a:cxn ang="0">
                            <a:pos x="423" y="126"/>
                          </a:cxn>
                          <a:cxn ang="0">
                            <a:pos x="423" y="157"/>
                          </a:cxn>
                          <a:cxn ang="0">
                            <a:pos x="390" y="173"/>
                          </a:cxn>
                          <a:cxn ang="0">
                            <a:pos x="335" y="134"/>
                          </a:cxn>
                          <a:cxn ang="0">
                            <a:pos x="255" y="93"/>
                          </a:cxn>
                          <a:cxn ang="0">
                            <a:pos x="326" y="142"/>
                          </a:cxn>
                          <a:cxn ang="0">
                            <a:pos x="343" y="173"/>
                          </a:cxn>
                          <a:cxn ang="0">
                            <a:pos x="343" y="197"/>
                          </a:cxn>
                          <a:cxn ang="0">
                            <a:pos x="295" y="197"/>
                          </a:cxn>
                          <a:cxn ang="0">
                            <a:pos x="272" y="197"/>
                          </a:cxn>
                          <a:cxn ang="0">
                            <a:pos x="255" y="166"/>
                          </a:cxn>
                          <a:cxn ang="0">
                            <a:pos x="241" y="126"/>
                          </a:cxn>
                          <a:cxn ang="0">
                            <a:pos x="186" y="93"/>
                          </a:cxn>
                          <a:cxn ang="0">
                            <a:pos x="209" y="149"/>
                          </a:cxn>
                          <a:cxn ang="0">
                            <a:pos x="224" y="182"/>
                          </a:cxn>
                          <a:cxn ang="0">
                            <a:pos x="224" y="197"/>
                          </a:cxn>
                          <a:cxn ang="0">
                            <a:pos x="209" y="221"/>
                          </a:cxn>
                          <a:cxn ang="0">
                            <a:pos x="186" y="221"/>
                          </a:cxn>
                          <a:cxn ang="0">
                            <a:pos x="154" y="197"/>
                          </a:cxn>
                          <a:cxn ang="0">
                            <a:pos x="105" y="157"/>
                          </a:cxn>
                          <a:cxn ang="0">
                            <a:pos x="105" y="182"/>
                          </a:cxn>
                          <a:cxn ang="0">
                            <a:pos x="113" y="213"/>
                          </a:cxn>
                          <a:cxn ang="0">
                            <a:pos x="113" y="221"/>
                          </a:cxn>
                          <a:cxn ang="0">
                            <a:pos x="90" y="213"/>
                          </a:cxn>
                          <a:cxn ang="0">
                            <a:pos x="65" y="197"/>
                          </a:cxn>
                          <a:cxn ang="0">
                            <a:pos x="65" y="230"/>
                          </a:cxn>
                          <a:cxn ang="0">
                            <a:pos x="59" y="261"/>
                          </a:cxn>
                          <a:cxn ang="0">
                            <a:pos x="17" y="277"/>
                          </a:cxn>
                          <a:cxn ang="0">
                            <a:pos x="0" y="269"/>
                          </a:cxn>
                          <a:cxn ang="0">
                            <a:pos x="0" y="230"/>
                          </a:cxn>
                          <a:cxn ang="0">
                            <a:pos x="0" y="182"/>
                          </a:cxn>
                          <a:cxn ang="0">
                            <a:pos x="0" y="79"/>
                          </a:cxn>
                        </a:cxnLst>
                        <a:rect l="0" t="0" r="r" b="b"/>
                        <a:pathLst>
                          <a:path w="423" h="277">
                            <a:moveTo>
                              <a:pt x="0" y="79"/>
                            </a:moveTo>
                            <a:lnTo>
                              <a:pt x="122" y="8"/>
                            </a:lnTo>
                            <a:lnTo>
                              <a:pt x="200" y="0"/>
                            </a:lnTo>
                            <a:lnTo>
                              <a:pt x="303" y="32"/>
                            </a:lnTo>
                            <a:lnTo>
                              <a:pt x="376" y="87"/>
                            </a:lnTo>
                            <a:lnTo>
                              <a:pt x="423" y="126"/>
                            </a:lnTo>
                            <a:lnTo>
                              <a:pt x="423" y="157"/>
                            </a:lnTo>
                            <a:lnTo>
                              <a:pt x="390" y="173"/>
                            </a:lnTo>
                            <a:lnTo>
                              <a:pt x="335" y="134"/>
                            </a:lnTo>
                            <a:lnTo>
                              <a:pt x="255" y="93"/>
                            </a:lnTo>
                            <a:lnTo>
                              <a:pt x="326" y="142"/>
                            </a:lnTo>
                            <a:lnTo>
                              <a:pt x="343" y="173"/>
                            </a:lnTo>
                            <a:lnTo>
                              <a:pt x="343" y="197"/>
                            </a:lnTo>
                            <a:lnTo>
                              <a:pt x="295" y="197"/>
                            </a:lnTo>
                            <a:lnTo>
                              <a:pt x="272" y="197"/>
                            </a:lnTo>
                            <a:lnTo>
                              <a:pt x="255" y="166"/>
                            </a:lnTo>
                            <a:lnTo>
                              <a:pt x="241" y="126"/>
                            </a:lnTo>
                            <a:lnTo>
                              <a:pt x="186" y="93"/>
                            </a:lnTo>
                            <a:lnTo>
                              <a:pt x="209" y="149"/>
                            </a:lnTo>
                            <a:lnTo>
                              <a:pt x="224" y="182"/>
                            </a:lnTo>
                            <a:lnTo>
                              <a:pt x="224" y="197"/>
                            </a:lnTo>
                            <a:lnTo>
                              <a:pt x="209" y="221"/>
                            </a:lnTo>
                            <a:lnTo>
                              <a:pt x="186" y="221"/>
                            </a:lnTo>
                            <a:lnTo>
                              <a:pt x="154" y="197"/>
                            </a:lnTo>
                            <a:lnTo>
                              <a:pt x="105" y="157"/>
                            </a:lnTo>
                            <a:lnTo>
                              <a:pt x="105" y="182"/>
                            </a:lnTo>
                            <a:lnTo>
                              <a:pt x="113" y="213"/>
                            </a:lnTo>
                            <a:lnTo>
                              <a:pt x="113" y="221"/>
                            </a:lnTo>
                            <a:lnTo>
                              <a:pt x="90" y="213"/>
                            </a:lnTo>
                            <a:lnTo>
                              <a:pt x="65" y="197"/>
                            </a:lnTo>
                            <a:lnTo>
                              <a:pt x="65" y="230"/>
                            </a:lnTo>
                            <a:lnTo>
                              <a:pt x="59" y="261"/>
                            </a:lnTo>
                            <a:lnTo>
                              <a:pt x="17" y="277"/>
                            </a:lnTo>
                            <a:lnTo>
                              <a:pt x="0" y="269"/>
                            </a:lnTo>
                            <a:lnTo>
                              <a:pt x="0" y="230"/>
                            </a:lnTo>
                            <a:lnTo>
                              <a:pt x="0" y="182"/>
                            </a:lnTo>
                            <a:lnTo>
                              <a:pt x="0" y="79"/>
                            </a:lnTo>
                            <a:close/>
                          </a:path>
                        </a:pathLst>
                      </a:custGeom>
                      <a:solidFill>
                        <a:srgbClr val="B0700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1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63" y="2493"/>
                        <a:ext cx="140" cy="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9"/>
                          </a:cxn>
                          <a:cxn ang="0">
                            <a:pos x="121" y="8"/>
                          </a:cxn>
                          <a:cxn ang="0">
                            <a:pos x="200" y="0"/>
                          </a:cxn>
                          <a:cxn ang="0">
                            <a:pos x="303" y="32"/>
                          </a:cxn>
                          <a:cxn ang="0">
                            <a:pos x="373" y="87"/>
                          </a:cxn>
                          <a:cxn ang="0">
                            <a:pos x="422" y="126"/>
                          </a:cxn>
                          <a:cxn ang="0">
                            <a:pos x="422" y="157"/>
                          </a:cxn>
                          <a:cxn ang="0">
                            <a:pos x="390" y="173"/>
                          </a:cxn>
                          <a:cxn ang="0">
                            <a:pos x="335" y="134"/>
                          </a:cxn>
                          <a:cxn ang="0">
                            <a:pos x="256" y="93"/>
                          </a:cxn>
                          <a:cxn ang="0">
                            <a:pos x="326" y="142"/>
                          </a:cxn>
                          <a:cxn ang="0">
                            <a:pos x="342" y="173"/>
                          </a:cxn>
                          <a:cxn ang="0">
                            <a:pos x="342" y="197"/>
                          </a:cxn>
                          <a:cxn ang="0">
                            <a:pos x="295" y="197"/>
                          </a:cxn>
                          <a:cxn ang="0">
                            <a:pos x="273" y="197"/>
                          </a:cxn>
                          <a:cxn ang="0">
                            <a:pos x="256" y="166"/>
                          </a:cxn>
                          <a:cxn ang="0">
                            <a:pos x="240" y="126"/>
                          </a:cxn>
                          <a:cxn ang="0">
                            <a:pos x="183" y="93"/>
                          </a:cxn>
                          <a:cxn ang="0">
                            <a:pos x="209" y="149"/>
                          </a:cxn>
                          <a:cxn ang="0">
                            <a:pos x="223" y="182"/>
                          </a:cxn>
                          <a:cxn ang="0">
                            <a:pos x="223" y="197"/>
                          </a:cxn>
                          <a:cxn ang="0">
                            <a:pos x="209" y="221"/>
                          </a:cxn>
                          <a:cxn ang="0">
                            <a:pos x="183" y="221"/>
                          </a:cxn>
                          <a:cxn ang="0">
                            <a:pos x="152" y="197"/>
                          </a:cxn>
                          <a:cxn ang="0">
                            <a:pos x="105" y="157"/>
                          </a:cxn>
                          <a:cxn ang="0">
                            <a:pos x="105" y="182"/>
                          </a:cxn>
                          <a:cxn ang="0">
                            <a:pos x="113" y="213"/>
                          </a:cxn>
                          <a:cxn ang="0">
                            <a:pos x="113" y="221"/>
                          </a:cxn>
                          <a:cxn ang="0">
                            <a:pos x="88" y="213"/>
                          </a:cxn>
                          <a:cxn ang="0">
                            <a:pos x="65" y="197"/>
                          </a:cxn>
                          <a:cxn ang="0">
                            <a:pos x="65" y="230"/>
                          </a:cxn>
                          <a:cxn ang="0">
                            <a:pos x="57" y="261"/>
                          </a:cxn>
                          <a:cxn ang="0">
                            <a:pos x="17" y="277"/>
                          </a:cxn>
                          <a:cxn ang="0">
                            <a:pos x="0" y="269"/>
                          </a:cxn>
                          <a:cxn ang="0">
                            <a:pos x="0" y="230"/>
                          </a:cxn>
                          <a:cxn ang="0">
                            <a:pos x="0" y="182"/>
                          </a:cxn>
                          <a:cxn ang="0">
                            <a:pos x="0" y="79"/>
                          </a:cxn>
                        </a:cxnLst>
                        <a:rect l="0" t="0" r="r" b="b"/>
                        <a:pathLst>
                          <a:path w="422" h="277">
                            <a:moveTo>
                              <a:pt x="0" y="79"/>
                            </a:moveTo>
                            <a:lnTo>
                              <a:pt x="121" y="8"/>
                            </a:lnTo>
                            <a:lnTo>
                              <a:pt x="200" y="0"/>
                            </a:lnTo>
                            <a:lnTo>
                              <a:pt x="303" y="32"/>
                            </a:lnTo>
                            <a:lnTo>
                              <a:pt x="373" y="87"/>
                            </a:lnTo>
                            <a:lnTo>
                              <a:pt x="422" y="126"/>
                            </a:lnTo>
                            <a:lnTo>
                              <a:pt x="422" y="157"/>
                            </a:lnTo>
                            <a:lnTo>
                              <a:pt x="390" y="173"/>
                            </a:lnTo>
                            <a:lnTo>
                              <a:pt x="335" y="134"/>
                            </a:lnTo>
                            <a:lnTo>
                              <a:pt x="256" y="93"/>
                            </a:lnTo>
                            <a:lnTo>
                              <a:pt x="326" y="142"/>
                            </a:lnTo>
                            <a:lnTo>
                              <a:pt x="342" y="173"/>
                            </a:lnTo>
                            <a:lnTo>
                              <a:pt x="342" y="197"/>
                            </a:lnTo>
                            <a:lnTo>
                              <a:pt x="295" y="197"/>
                            </a:lnTo>
                            <a:lnTo>
                              <a:pt x="273" y="197"/>
                            </a:lnTo>
                            <a:lnTo>
                              <a:pt x="256" y="166"/>
                            </a:lnTo>
                            <a:lnTo>
                              <a:pt x="240" y="126"/>
                            </a:lnTo>
                            <a:lnTo>
                              <a:pt x="183" y="93"/>
                            </a:lnTo>
                            <a:lnTo>
                              <a:pt x="209" y="149"/>
                            </a:lnTo>
                            <a:lnTo>
                              <a:pt x="223" y="182"/>
                            </a:lnTo>
                            <a:lnTo>
                              <a:pt x="223" y="197"/>
                            </a:lnTo>
                            <a:lnTo>
                              <a:pt x="209" y="221"/>
                            </a:lnTo>
                            <a:lnTo>
                              <a:pt x="183" y="221"/>
                            </a:lnTo>
                            <a:lnTo>
                              <a:pt x="152" y="197"/>
                            </a:lnTo>
                            <a:lnTo>
                              <a:pt x="105" y="157"/>
                            </a:lnTo>
                            <a:lnTo>
                              <a:pt x="105" y="182"/>
                            </a:lnTo>
                            <a:lnTo>
                              <a:pt x="113" y="213"/>
                            </a:lnTo>
                            <a:lnTo>
                              <a:pt x="113" y="221"/>
                            </a:lnTo>
                            <a:lnTo>
                              <a:pt x="88" y="213"/>
                            </a:lnTo>
                            <a:lnTo>
                              <a:pt x="65" y="197"/>
                            </a:lnTo>
                            <a:lnTo>
                              <a:pt x="65" y="230"/>
                            </a:lnTo>
                            <a:lnTo>
                              <a:pt x="57" y="261"/>
                            </a:lnTo>
                            <a:lnTo>
                              <a:pt x="17" y="277"/>
                            </a:lnTo>
                            <a:lnTo>
                              <a:pt x="0" y="269"/>
                            </a:lnTo>
                            <a:lnTo>
                              <a:pt x="0" y="230"/>
                            </a:lnTo>
                            <a:lnTo>
                              <a:pt x="0" y="182"/>
                            </a:lnTo>
                            <a:lnTo>
                              <a:pt x="0" y="79"/>
                            </a:lnTo>
                            <a:close/>
                          </a:path>
                        </a:pathLst>
                      </a:custGeom>
                      <a:solidFill>
                        <a:srgbClr val="C0804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7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091" y="2299"/>
                      <a:ext cx="196" cy="14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9"/>
                        </a:cxn>
                        <a:cxn ang="0">
                          <a:pos x="113" y="254"/>
                        </a:cxn>
                        <a:cxn ang="0">
                          <a:pos x="120" y="328"/>
                        </a:cxn>
                        <a:cxn ang="0">
                          <a:pos x="130" y="445"/>
                        </a:cxn>
                        <a:cxn ang="0">
                          <a:pos x="162" y="445"/>
                        </a:cxn>
                        <a:cxn ang="0">
                          <a:pos x="195" y="410"/>
                        </a:cxn>
                        <a:cxn ang="0">
                          <a:pos x="209" y="343"/>
                        </a:cxn>
                        <a:cxn ang="0">
                          <a:pos x="209" y="246"/>
                        </a:cxn>
                        <a:cxn ang="0">
                          <a:pos x="218" y="302"/>
                        </a:cxn>
                        <a:cxn ang="0">
                          <a:pos x="226" y="336"/>
                        </a:cxn>
                        <a:cxn ang="0">
                          <a:pos x="234" y="368"/>
                        </a:cxn>
                        <a:cxn ang="0">
                          <a:pos x="266" y="368"/>
                        </a:cxn>
                        <a:cxn ang="0">
                          <a:pos x="298" y="336"/>
                        </a:cxn>
                        <a:cxn ang="0">
                          <a:pos x="298" y="295"/>
                        </a:cxn>
                        <a:cxn ang="0">
                          <a:pos x="323" y="235"/>
                        </a:cxn>
                        <a:cxn ang="0">
                          <a:pos x="330" y="278"/>
                        </a:cxn>
                        <a:cxn ang="0">
                          <a:pos x="348" y="320"/>
                        </a:cxn>
                        <a:cxn ang="0">
                          <a:pos x="388" y="302"/>
                        </a:cxn>
                        <a:cxn ang="0">
                          <a:pos x="402" y="269"/>
                        </a:cxn>
                        <a:cxn ang="0">
                          <a:pos x="402" y="295"/>
                        </a:cxn>
                        <a:cxn ang="0">
                          <a:pos x="453" y="269"/>
                        </a:cxn>
                        <a:cxn ang="0">
                          <a:pos x="477" y="212"/>
                        </a:cxn>
                        <a:cxn ang="0">
                          <a:pos x="460" y="302"/>
                        </a:cxn>
                        <a:cxn ang="0">
                          <a:pos x="453" y="336"/>
                        </a:cxn>
                        <a:cxn ang="0">
                          <a:pos x="484" y="343"/>
                        </a:cxn>
                        <a:cxn ang="0">
                          <a:pos x="489" y="385"/>
                        </a:cxn>
                        <a:cxn ang="0">
                          <a:pos x="540" y="377"/>
                        </a:cxn>
                        <a:cxn ang="0">
                          <a:pos x="571" y="302"/>
                        </a:cxn>
                        <a:cxn ang="0">
                          <a:pos x="587" y="212"/>
                        </a:cxn>
                        <a:cxn ang="0">
                          <a:pos x="571" y="133"/>
                        </a:cxn>
                        <a:cxn ang="0">
                          <a:pos x="522" y="67"/>
                        </a:cxn>
                        <a:cxn ang="0">
                          <a:pos x="467" y="15"/>
                        </a:cxn>
                        <a:cxn ang="0">
                          <a:pos x="435" y="57"/>
                        </a:cxn>
                        <a:cxn ang="0">
                          <a:pos x="395" y="25"/>
                        </a:cxn>
                        <a:cxn ang="0">
                          <a:pos x="371" y="7"/>
                        </a:cxn>
                        <a:cxn ang="0">
                          <a:pos x="356" y="25"/>
                        </a:cxn>
                        <a:cxn ang="0">
                          <a:pos x="314" y="15"/>
                        </a:cxn>
                        <a:cxn ang="0">
                          <a:pos x="306" y="57"/>
                        </a:cxn>
                        <a:cxn ang="0">
                          <a:pos x="291" y="33"/>
                        </a:cxn>
                        <a:cxn ang="0">
                          <a:pos x="250" y="25"/>
                        </a:cxn>
                        <a:cxn ang="0">
                          <a:pos x="209" y="0"/>
                        </a:cxn>
                        <a:cxn ang="0">
                          <a:pos x="195" y="33"/>
                        </a:cxn>
                        <a:cxn ang="0">
                          <a:pos x="170" y="15"/>
                        </a:cxn>
                        <a:cxn ang="0">
                          <a:pos x="136" y="7"/>
                        </a:cxn>
                        <a:cxn ang="0">
                          <a:pos x="113" y="15"/>
                        </a:cxn>
                        <a:cxn ang="0">
                          <a:pos x="105" y="67"/>
                        </a:cxn>
                        <a:cxn ang="0">
                          <a:pos x="113" y="73"/>
                        </a:cxn>
                        <a:cxn ang="0">
                          <a:pos x="89" y="73"/>
                        </a:cxn>
                        <a:cxn ang="0">
                          <a:pos x="6" y="67"/>
                        </a:cxn>
                        <a:cxn ang="0">
                          <a:pos x="0" y="139"/>
                        </a:cxn>
                      </a:cxnLst>
                      <a:rect l="0" t="0" r="r" b="b"/>
                      <a:pathLst>
                        <a:path w="587" h="445">
                          <a:moveTo>
                            <a:pt x="0" y="139"/>
                          </a:moveTo>
                          <a:lnTo>
                            <a:pt x="113" y="254"/>
                          </a:lnTo>
                          <a:lnTo>
                            <a:pt x="120" y="328"/>
                          </a:lnTo>
                          <a:lnTo>
                            <a:pt x="130" y="445"/>
                          </a:lnTo>
                          <a:lnTo>
                            <a:pt x="162" y="445"/>
                          </a:lnTo>
                          <a:lnTo>
                            <a:pt x="195" y="410"/>
                          </a:lnTo>
                          <a:lnTo>
                            <a:pt x="209" y="343"/>
                          </a:lnTo>
                          <a:lnTo>
                            <a:pt x="209" y="246"/>
                          </a:lnTo>
                          <a:lnTo>
                            <a:pt x="218" y="302"/>
                          </a:lnTo>
                          <a:lnTo>
                            <a:pt x="226" y="336"/>
                          </a:lnTo>
                          <a:lnTo>
                            <a:pt x="234" y="368"/>
                          </a:lnTo>
                          <a:lnTo>
                            <a:pt x="266" y="368"/>
                          </a:lnTo>
                          <a:lnTo>
                            <a:pt x="298" y="336"/>
                          </a:lnTo>
                          <a:lnTo>
                            <a:pt x="298" y="295"/>
                          </a:lnTo>
                          <a:lnTo>
                            <a:pt x="323" y="235"/>
                          </a:lnTo>
                          <a:lnTo>
                            <a:pt x="330" y="278"/>
                          </a:lnTo>
                          <a:lnTo>
                            <a:pt x="348" y="320"/>
                          </a:lnTo>
                          <a:lnTo>
                            <a:pt x="388" y="302"/>
                          </a:lnTo>
                          <a:lnTo>
                            <a:pt x="402" y="269"/>
                          </a:lnTo>
                          <a:lnTo>
                            <a:pt x="402" y="295"/>
                          </a:lnTo>
                          <a:lnTo>
                            <a:pt x="453" y="269"/>
                          </a:lnTo>
                          <a:lnTo>
                            <a:pt x="477" y="212"/>
                          </a:lnTo>
                          <a:lnTo>
                            <a:pt x="460" y="302"/>
                          </a:lnTo>
                          <a:lnTo>
                            <a:pt x="453" y="336"/>
                          </a:lnTo>
                          <a:lnTo>
                            <a:pt x="484" y="343"/>
                          </a:lnTo>
                          <a:lnTo>
                            <a:pt x="489" y="385"/>
                          </a:lnTo>
                          <a:lnTo>
                            <a:pt x="540" y="377"/>
                          </a:lnTo>
                          <a:lnTo>
                            <a:pt x="571" y="302"/>
                          </a:lnTo>
                          <a:lnTo>
                            <a:pt x="587" y="212"/>
                          </a:lnTo>
                          <a:lnTo>
                            <a:pt x="571" y="133"/>
                          </a:lnTo>
                          <a:lnTo>
                            <a:pt x="522" y="67"/>
                          </a:lnTo>
                          <a:lnTo>
                            <a:pt x="467" y="15"/>
                          </a:lnTo>
                          <a:lnTo>
                            <a:pt x="435" y="57"/>
                          </a:lnTo>
                          <a:lnTo>
                            <a:pt x="395" y="25"/>
                          </a:lnTo>
                          <a:lnTo>
                            <a:pt x="371" y="7"/>
                          </a:lnTo>
                          <a:lnTo>
                            <a:pt x="356" y="25"/>
                          </a:lnTo>
                          <a:lnTo>
                            <a:pt x="314" y="15"/>
                          </a:lnTo>
                          <a:lnTo>
                            <a:pt x="306" y="57"/>
                          </a:lnTo>
                          <a:lnTo>
                            <a:pt x="291" y="33"/>
                          </a:lnTo>
                          <a:lnTo>
                            <a:pt x="250" y="25"/>
                          </a:lnTo>
                          <a:lnTo>
                            <a:pt x="209" y="0"/>
                          </a:lnTo>
                          <a:lnTo>
                            <a:pt x="195" y="33"/>
                          </a:lnTo>
                          <a:lnTo>
                            <a:pt x="170" y="15"/>
                          </a:lnTo>
                          <a:lnTo>
                            <a:pt x="136" y="7"/>
                          </a:lnTo>
                          <a:lnTo>
                            <a:pt x="113" y="15"/>
                          </a:lnTo>
                          <a:lnTo>
                            <a:pt x="105" y="67"/>
                          </a:lnTo>
                          <a:lnTo>
                            <a:pt x="113" y="73"/>
                          </a:lnTo>
                          <a:lnTo>
                            <a:pt x="89" y="73"/>
                          </a:lnTo>
                          <a:lnTo>
                            <a:pt x="6" y="67"/>
                          </a:lnTo>
                          <a:lnTo>
                            <a:pt x="0" y="139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75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920" y="2222"/>
                    <a:ext cx="240" cy="58"/>
                    <a:chOff x="4920" y="2222"/>
                    <a:chExt cx="240" cy="58"/>
                  </a:xfrm>
                </p:grpSpPr>
                <p:sp>
                  <p:nvSpPr>
                    <p:cNvPr id="7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4920" y="2232"/>
                      <a:ext cx="219" cy="4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83" y="0"/>
                        </a:cxn>
                        <a:cxn ang="0">
                          <a:pos x="169" y="21"/>
                        </a:cxn>
                        <a:cxn ang="0">
                          <a:pos x="232" y="44"/>
                        </a:cxn>
                        <a:cxn ang="0">
                          <a:pos x="325" y="84"/>
                        </a:cxn>
                        <a:cxn ang="0">
                          <a:pos x="404" y="104"/>
                        </a:cxn>
                        <a:cxn ang="0">
                          <a:pos x="475" y="93"/>
                        </a:cxn>
                        <a:cxn ang="0">
                          <a:pos x="552" y="104"/>
                        </a:cxn>
                        <a:cxn ang="0">
                          <a:pos x="610" y="108"/>
                        </a:cxn>
                        <a:cxn ang="0">
                          <a:pos x="655" y="127"/>
                        </a:cxn>
                      </a:cxnLst>
                      <a:rect l="0" t="0" r="r" b="b"/>
                      <a:pathLst>
                        <a:path w="655" h="127">
                          <a:moveTo>
                            <a:pt x="0" y="5"/>
                          </a:moveTo>
                          <a:lnTo>
                            <a:pt x="83" y="0"/>
                          </a:lnTo>
                          <a:lnTo>
                            <a:pt x="169" y="21"/>
                          </a:lnTo>
                          <a:lnTo>
                            <a:pt x="232" y="44"/>
                          </a:lnTo>
                          <a:lnTo>
                            <a:pt x="325" y="84"/>
                          </a:lnTo>
                          <a:lnTo>
                            <a:pt x="404" y="104"/>
                          </a:lnTo>
                          <a:lnTo>
                            <a:pt x="475" y="93"/>
                          </a:lnTo>
                          <a:lnTo>
                            <a:pt x="552" y="104"/>
                          </a:lnTo>
                          <a:lnTo>
                            <a:pt x="610" y="108"/>
                          </a:lnTo>
                          <a:lnTo>
                            <a:pt x="655" y="127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C0804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77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966" y="2222"/>
                      <a:ext cx="194" cy="5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4" y="28"/>
                        </a:cxn>
                        <a:cxn ang="0">
                          <a:pos x="117" y="52"/>
                        </a:cxn>
                        <a:cxn ang="0">
                          <a:pos x="168" y="67"/>
                        </a:cxn>
                        <a:cxn ang="0">
                          <a:pos x="227" y="75"/>
                        </a:cxn>
                        <a:cxn ang="0">
                          <a:pos x="285" y="61"/>
                        </a:cxn>
                        <a:cxn ang="0">
                          <a:pos x="380" y="75"/>
                        </a:cxn>
                        <a:cxn ang="0">
                          <a:pos x="443" y="88"/>
                        </a:cxn>
                        <a:cxn ang="0">
                          <a:pos x="500" y="94"/>
                        </a:cxn>
                        <a:cxn ang="0">
                          <a:pos x="564" y="124"/>
                        </a:cxn>
                        <a:cxn ang="0">
                          <a:pos x="582" y="175"/>
                        </a:cxn>
                      </a:cxnLst>
                      <a:rect l="0" t="0" r="r" b="b"/>
                      <a:pathLst>
                        <a:path w="582" h="175">
                          <a:moveTo>
                            <a:pt x="0" y="0"/>
                          </a:moveTo>
                          <a:lnTo>
                            <a:pt x="44" y="28"/>
                          </a:lnTo>
                          <a:lnTo>
                            <a:pt x="117" y="52"/>
                          </a:lnTo>
                          <a:lnTo>
                            <a:pt x="168" y="67"/>
                          </a:lnTo>
                          <a:lnTo>
                            <a:pt x="227" y="75"/>
                          </a:lnTo>
                          <a:lnTo>
                            <a:pt x="285" y="61"/>
                          </a:lnTo>
                          <a:lnTo>
                            <a:pt x="380" y="75"/>
                          </a:lnTo>
                          <a:lnTo>
                            <a:pt x="443" y="88"/>
                          </a:lnTo>
                          <a:lnTo>
                            <a:pt x="500" y="94"/>
                          </a:lnTo>
                          <a:lnTo>
                            <a:pt x="564" y="124"/>
                          </a:lnTo>
                          <a:lnTo>
                            <a:pt x="582" y="175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C0804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63" name="Group 23"/>
                <p:cNvGrpSpPr>
                  <a:grpSpLocks/>
                </p:cNvGrpSpPr>
                <p:nvPr/>
              </p:nvGrpSpPr>
              <p:grpSpPr bwMode="auto">
                <a:xfrm>
                  <a:off x="4802" y="2357"/>
                  <a:ext cx="173" cy="169"/>
                  <a:chOff x="4802" y="2357"/>
                  <a:chExt cx="173" cy="169"/>
                </a:xfrm>
              </p:grpSpPr>
              <p:grpSp>
                <p:nvGrpSpPr>
                  <p:cNvPr id="6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4802" y="2357"/>
                    <a:ext cx="79" cy="82"/>
                    <a:chOff x="4802" y="2357"/>
                    <a:chExt cx="79" cy="82"/>
                  </a:xfrm>
                </p:grpSpPr>
                <p:sp>
                  <p:nvSpPr>
                    <p:cNvPr id="71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817" y="2373"/>
                      <a:ext cx="59" cy="66"/>
                    </a:xfrm>
                    <a:custGeom>
                      <a:avLst/>
                      <a:gdLst/>
                      <a:ahLst/>
                      <a:cxnLst>
                        <a:cxn ang="0">
                          <a:pos x="161" y="0"/>
                        </a:cxn>
                        <a:cxn ang="0">
                          <a:pos x="27" y="96"/>
                        </a:cxn>
                        <a:cxn ang="0">
                          <a:pos x="0" y="136"/>
                        </a:cxn>
                        <a:cxn ang="0">
                          <a:pos x="10" y="175"/>
                        </a:cxn>
                        <a:cxn ang="0">
                          <a:pos x="34" y="200"/>
                        </a:cxn>
                        <a:cxn ang="0">
                          <a:pos x="79" y="187"/>
                        </a:cxn>
                        <a:cxn ang="0">
                          <a:pos x="178" y="84"/>
                        </a:cxn>
                        <a:cxn ang="0">
                          <a:pos x="161" y="0"/>
                        </a:cxn>
                      </a:cxnLst>
                      <a:rect l="0" t="0" r="r" b="b"/>
                      <a:pathLst>
                        <a:path w="178" h="200">
                          <a:moveTo>
                            <a:pt x="161" y="0"/>
                          </a:moveTo>
                          <a:lnTo>
                            <a:pt x="27" y="96"/>
                          </a:lnTo>
                          <a:lnTo>
                            <a:pt x="0" y="136"/>
                          </a:lnTo>
                          <a:lnTo>
                            <a:pt x="10" y="175"/>
                          </a:lnTo>
                          <a:lnTo>
                            <a:pt x="34" y="200"/>
                          </a:lnTo>
                          <a:lnTo>
                            <a:pt x="79" y="187"/>
                          </a:lnTo>
                          <a:lnTo>
                            <a:pt x="178" y="84"/>
                          </a:lnTo>
                          <a:lnTo>
                            <a:pt x="161" y="0"/>
                          </a:lnTo>
                          <a:close/>
                        </a:path>
                      </a:pathLst>
                    </a:custGeom>
                    <a:solidFill>
                      <a:srgbClr val="F0F0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72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6" y="2414"/>
                      <a:ext cx="21" cy="21"/>
                    </a:xfrm>
                    <a:prstGeom prst="ellipse">
                      <a:avLst/>
                    </a:prstGeom>
                    <a:solidFill>
                      <a:srgbClr val="009080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7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802" y="2357"/>
                      <a:ext cx="79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231" y="18"/>
                        </a:cxn>
                        <a:cxn ang="0">
                          <a:pos x="219" y="5"/>
                        </a:cxn>
                        <a:cxn ang="0">
                          <a:pos x="208" y="0"/>
                        </a:cxn>
                        <a:cxn ang="0">
                          <a:pos x="195" y="1"/>
                        </a:cxn>
                        <a:cxn ang="0">
                          <a:pos x="182" y="10"/>
                        </a:cxn>
                        <a:cxn ang="0">
                          <a:pos x="7" y="125"/>
                        </a:cxn>
                        <a:cxn ang="0">
                          <a:pos x="2" y="135"/>
                        </a:cxn>
                        <a:cxn ang="0">
                          <a:pos x="0" y="151"/>
                        </a:cxn>
                        <a:cxn ang="0">
                          <a:pos x="5" y="165"/>
                        </a:cxn>
                        <a:cxn ang="0">
                          <a:pos x="15" y="177"/>
                        </a:cxn>
                        <a:cxn ang="0">
                          <a:pos x="27" y="181"/>
                        </a:cxn>
                        <a:cxn ang="0">
                          <a:pos x="44" y="177"/>
                        </a:cxn>
                        <a:cxn ang="0">
                          <a:pos x="227" y="57"/>
                        </a:cxn>
                        <a:cxn ang="0">
                          <a:pos x="236" y="47"/>
                        </a:cxn>
                        <a:cxn ang="0">
                          <a:pos x="237" y="35"/>
                        </a:cxn>
                        <a:cxn ang="0">
                          <a:pos x="231" y="18"/>
                        </a:cxn>
                      </a:cxnLst>
                      <a:rect l="0" t="0" r="r" b="b"/>
                      <a:pathLst>
                        <a:path w="237" h="181">
                          <a:moveTo>
                            <a:pt x="231" y="18"/>
                          </a:moveTo>
                          <a:lnTo>
                            <a:pt x="219" y="5"/>
                          </a:lnTo>
                          <a:lnTo>
                            <a:pt x="208" y="0"/>
                          </a:lnTo>
                          <a:lnTo>
                            <a:pt x="195" y="1"/>
                          </a:lnTo>
                          <a:lnTo>
                            <a:pt x="182" y="10"/>
                          </a:lnTo>
                          <a:lnTo>
                            <a:pt x="7" y="125"/>
                          </a:lnTo>
                          <a:lnTo>
                            <a:pt x="2" y="135"/>
                          </a:lnTo>
                          <a:lnTo>
                            <a:pt x="0" y="151"/>
                          </a:lnTo>
                          <a:lnTo>
                            <a:pt x="5" y="165"/>
                          </a:lnTo>
                          <a:lnTo>
                            <a:pt x="15" y="177"/>
                          </a:lnTo>
                          <a:lnTo>
                            <a:pt x="27" y="181"/>
                          </a:lnTo>
                          <a:lnTo>
                            <a:pt x="44" y="177"/>
                          </a:lnTo>
                          <a:lnTo>
                            <a:pt x="227" y="57"/>
                          </a:lnTo>
                          <a:lnTo>
                            <a:pt x="236" y="47"/>
                          </a:lnTo>
                          <a:lnTo>
                            <a:pt x="237" y="35"/>
                          </a:lnTo>
                          <a:lnTo>
                            <a:pt x="231" y="18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65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815" y="2358"/>
                    <a:ext cx="160" cy="168"/>
                    <a:chOff x="4815" y="2358"/>
                    <a:chExt cx="160" cy="168"/>
                  </a:xfrm>
                </p:grpSpPr>
                <p:sp>
                  <p:nvSpPr>
                    <p:cNvPr id="66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815" y="2391"/>
                      <a:ext cx="140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216" y="0"/>
                        </a:cxn>
                        <a:cxn ang="0">
                          <a:pos x="119" y="88"/>
                        </a:cxn>
                        <a:cxn ang="0">
                          <a:pos x="36" y="184"/>
                        </a:cxn>
                        <a:cxn ang="0">
                          <a:pos x="0" y="264"/>
                        </a:cxn>
                        <a:cxn ang="0">
                          <a:pos x="12" y="331"/>
                        </a:cxn>
                        <a:cxn ang="0">
                          <a:pos x="48" y="375"/>
                        </a:cxn>
                        <a:cxn ang="0">
                          <a:pos x="103" y="391"/>
                        </a:cxn>
                        <a:cxn ang="0">
                          <a:pos x="196" y="403"/>
                        </a:cxn>
                        <a:cxn ang="0">
                          <a:pos x="299" y="351"/>
                        </a:cxn>
                        <a:cxn ang="0">
                          <a:pos x="352" y="351"/>
                        </a:cxn>
                        <a:cxn ang="0">
                          <a:pos x="395" y="331"/>
                        </a:cxn>
                        <a:cxn ang="0">
                          <a:pos x="418" y="296"/>
                        </a:cxn>
                        <a:cxn ang="0">
                          <a:pos x="421" y="252"/>
                        </a:cxn>
                        <a:cxn ang="0">
                          <a:pos x="216" y="0"/>
                        </a:cxn>
                      </a:cxnLst>
                      <a:rect l="0" t="0" r="r" b="b"/>
                      <a:pathLst>
                        <a:path w="421" h="403">
                          <a:moveTo>
                            <a:pt x="216" y="0"/>
                          </a:moveTo>
                          <a:lnTo>
                            <a:pt x="119" y="88"/>
                          </a:lnTo>
                          <a:lnTo>
                            <a:pt x="36" y="184"/>
                          </a:lnTo>
                          <a:lnTo>
                            <a:pt x="0" y="264"/>
                          </a:lnTo>
                          <a:lnTo>
                            <a:pt x="12" y="331"/>
                          </a:lnTo>
                          <a:lnTo>
                            <a:pt x="48" y="375"/>
                          </a:lnTo>
                          <a:lnTo>
                            <a:pt x="103" y="391"/>
                          </a:lnTo>
                          <a:lnTo>
                            <a:pt x="196" y="403"/>
                          </a:lnTo>
                          <a:lnTo>
                            <a:pt x="299" y="351"/>
                          </a:lnTo>
                          <a:lnTo>
                            <a:pt x="352" y="351"/>
                          </a:lnTo>
                          <a:lnTo>
                            <a:pt x="395" y="331"/>
                          </a:lnTo>
                          <a:lnTo>
                            <a:pt x="418" y="296"/>
                          </a:lnTo>
                          <a:lnTo>
                            <a:pt x="421" y="252"/>
                          </a:lnTo>
                          <a:lnTo>
                            <a:pt x="216" y="0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67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94" y="2358"/>
                      <a:ext cx="81" cy="92"/>
                      <a:chOff x="4894" y="2358"/>
                      <a:chExt cx="81" cy="92"/>
                    </a:xfrm>
                  </p:grpSpPr>
                  <p:sp>
                    <p:nvSpPr>
                      <p:cNvPr id="68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98" y="2373"/>
                        <a:ext cx="69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" y="0"/>
                          </a:cxn>
                          <a:cxn ang="0">
                            <a:pos x="173" y="73"/>
                          </a:cxn>
                          <a:cxn ang="0">
                            <a:pos x="198" y="112"/>
                          </a:cxn>
                          <a:cxn ang="0">
                            <a:pos x="209" y="151"/>
                          </a:cxn>
                          <a:cxn ang="0">
                            <a:pos x="204" y="200"/>
                          </a:cxn>
                          <a:cxn ang="0">
                            <a:pos x="181" y="225"/>
                          </a:cxn>
                          <a:cxn ang="0">
                            <a:pos x="135" y="233"/>
                          </a:cxn>
                          <a:cxn ang="0">
                            <a:pos x="83" y="216"/>
                          </a:cxn>
                          <a:cxn ang="0">
                            <a:pos x="40" y="175"/>
                          </a:cxn>
                          <a:cxn ang="0">
                            <a:pos x="8" y="127"/>
                          </a:cxn>
                          <a:cxn ang="0">
                            <a:pos x="0" y="87"/>
                          </a:cxn>
                          <a:cxn ang="0">
                            <a:pos x="47" y="0"/>
                          </a:cxn>
                        </a:cxnLst>
                        <a:rect l="0" t="0" r="r" b="b"/>
                        <a:pathLst>
                          <a:path w="209" h="233">
                            <a:moveTo>
                              <a:pt x="47" y="0"/>
                            </a:moveTo>
                            <a:lnTo>
                              <a:pt x="173" y="73"/>
                            </a:lnTo>
                            <a:lnTo>
                              <a:pt x="198" y="112"/>
                            </a:lnTo>
                            <a:lnTo>
                              <a:pt x="209" y="151"/>
                            </a:lnTo>
                            <a:lnTo>
                              <a:pt x="204" y="200"/>
                            </a:lnTo>
                            <a:lnTo>
                              <a:pt x="181" y="225"/>
                            </a:lnTo>
                            <a:lnTo>
                              <a:pt x="135" y="233"/>
                            </a:lnTo>
                            <a:lnTo>
                              <a:pt x="83" y="216"/>
                            </a:lnTo>
                            <a:lnTo>
                              <a:pt x="40" y="175"/>
                            </a:lnTo>
                            <a:lnTo>
                              <a:pt x="8" y="127"/>
                            </a:lnTo>
                            <a:lnTo>
                              <a:pt x="0" y="87"/>
                            </a:lnTo>
                            <a:lnTo>
                              <a:pt x="47" y="0"/>
                            </a:lnTo>
                            <a:close/>
                          </a:path>
                        </a:pathLst>
                      </a:custGeom>
                      <a:solidFill>
                        <a:srgbClr val="F0F0FF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9" name="Oval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18" y="2422"/>
                        <a:ext cx="21" cy="20"/>
                      </a:xfrm>
                      <a:prstGeom prst="ellipse">
                        <a:avLst/>
                      </a:prstGeom>
                      <a:solidFill>
                        <a:srgbClr val="009080"/>
                      </a:solidFill>
                      <a:ln w="47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0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94" y="2358"/>
                        <a:ext cx="81" cy="5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17"/>
                          </a:cxn>
                          <a:cxn ang="0">
                            <a:pos x="19" y="6"/>
                          </a:cxn>
                          <a:cxn ang="0">
                            <a:pos x="30" y="0"/>
                          </a:cxn>
                          <a:cxn ang="0">
                            <a:pos x="43" y="3"/>
                          </a:cxn>
                          <a:cxn ang="0">
                            <a:pos x="56" y="10"/>
                          </a:cxn>
                          <a:cxn ang="0">
                            <a:pos x="237" y="114"/>
                          </a:cxn>
                          <a:cxn ang="0">
                            <a:pos x="241" y="123"/>
                          </a:cxn>
                          <a:cxn ang="0">
                            <a:pos x="245" y="138"/>
                          </a:cxn>
                          <a:cxn ang="0">
                            <a:pos x="239" y="151"/>
                          </a:cxn>
                          <a:cxn ang="0">
                            <a:pos x="228" y="161"/>
                          </a:cxn>
                          <a:cxn ang="0">
                            <a:pos x="216" y="165"/>
                          </a:cxn>
                          <a:cxn ang="0">
                            <a:pos x="202" y="162"/>
                          </a:cxn>
                          <a:cxn ang="0">
                            <a:pos x="11" y="52"/>
                          </a:cxn>
                          <a:cxn ang="0">
                            <a:pos x="3" y="43"/>
                          </a:cxn>
                          <a:cxn ang="0">
                            <a:pos x="0" y="32"/>
                          </a:cxn>
                          <a:cxn ang="0">
                            <a:pos x="7" y="17"/>
                          </a:cxn>
                        </a:cxnLst>
                        <a:rect l="0" t="0" r="r" b="b"/>
                        <a:pathLst>
                          <a:path w="245" h="165">
                            <a:moveTo>
                              <a:pt x="7" y="17"/>
                            </a:moveTo>
                            <a:lnTo>
                              <a:pt x="19" y="6"/>
                            </a:lnTo>
                            <a:lnTo>
                              <a:pt x="30" y="0"/>
                            </a:lnTo>
                            <a:lnTo>
                              <a:pt x="43" y="3"/>
                            </a:lnTo>
                            <a:lnTo>
                              <a:pt x="56" y="10"/>
                            </a:lnTo>
                            <a:lnTo>
                              <a:pt x="237" y="114"/>
                            </a:lnTo>
                            <a:lnTo>
                              <a:pt x="241" y="123"/>
                            </a:lnTo>
                            <a:lnTo>
                              <a:pt x="245" y="138"/>
                            </a:lnTo>
                            <a:lnTo>
                              <a:pt x="239" y="151"/>
                            </a:lnTo>
                            <a:lnTo>
                              <a:pt x="228" y="161"/>
                            </a:lnTo>
                            <a:lnTo>
                              <a:pt x="216" y="165"/>
                            </a:lnTo>
                            <a:lnTo>
                              <a:pt x="202" y="162"/>
                            </a:lnTo>
                            <a:lnTo>
                              <a:pt x="11" y="52"/>
                            </a:lnTo>
                            <a:lnTo>
                              <a:pt x="3" y="43"/>
                            </a:lnTo>
                            <a:lnTo>
                              <a:pt x="0" y="32"/>
                            </a:lnTo>
                            <a:lnTo>
                              <a:pt x="7" y="17"/>
                            </a:lnTo>
                            <a:close/>
                          </a:path>
                        </a:pathLst>
                      </a:custGeom>
                      <a:solidFill>
                        <a:srgbClr val="C0804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</p:grpSp>
          <p:grpSp>
            <p:nvGrpSpPr>
              <p:cNvPr id="58" name="Group 34"/>
              <p:cNvGrpSpPr>
                <a:grpSpLocks/>
              </p:cNvGrpSpPr>
              <p:nvPr/>
            </p:nvGrpSpPr>
            <p:grpSpPr bwMode="auto">
              <a:xfrm>
                <a:off x="5194" y="2405"/>
                <a:ext cx="82" cy="90"/>
                <a:chOff x="5194" y="2405"/>
                <a:chExt cx="82" cy="90"/>
              </a:xfrm>
            </p:grpSpPr>
            <p:sp>
              <p:nvSpPr>
                <p:cNvPr id="59" name="Freeform 35"/>
                <p:cNvSpPr>
                  <a:spLocks/>
                </p:cNvSpPr>
                <p:nvPr/>
              </p:nvSpPr>
              <p:spPr bwMode="auto">
                <a:xfrm>
                  <a:off x="5201" y="2405"/>
                  <a:ext cx="75" cy="90"/>
                </a:xfrm>
                <a:custGeom>
                  <a:avLst/>
                  <a:gdLst/>
                  <a:ahLst/>
                  <a:cxnLst>
                    <a:cxn ang="0">
                      <a:pos x="0" y="237"/>
                    </a:cxn>
                    <a:cxn ang="0">
                      <a:pos x="52" y="272"/>
                    </a:cxn>
                    <a:cxn ang="0">
                      <a:pos x="121" y="256"/>
                    </a:cxn>
                    <a:cxn ang="0">
                      <a:pos x="192" y="179"/>
                    </a:cxn>
                    <a:cxn ang="0">
                      <a:pos x="224" y="99"/>
                    </a:cxn>
                    <a:cxn ang="0">
                      <a:pos x="208" y="27"/>
                    </a:cxn>
                    <a:cxn ang="0">
                      <a:pos x="147" y="0"/>
                    </a:cxn>
                    <a:cxn ang="0">
                      <a:pos x="91" y="23"/>
                    </a:cxn>
                    <a:cxn ang="0">
                      <a:pos x="49" y="55"/>
                    </a:cxn>
                    <a:cxn ang="0">
                      <a:pos x="0" y="237"/>
                    </a:cxn>
                  </a:cxnLst>
                  <a:rect l="0" t="0" r="r" b="b"/>
                  <a:pathLst>
                    <a:path w="224" h="272">
                      <a:moveTo>
                        <a:pt x="0" y="237"/>
                      </a:moveTo>
                      <a:lnTo>
                        <a:pt x="52" y="272"/>
                      </a:lnTo>
                      <a:lnTo>
                        <a:pt x="121" y="256"/>
                      </a:lnTo>
                      <a:lnTo>
                        <a:pt x="192" y="179"/>
                      </a:lnTo>
                      <a:lnTo>
                        <a:pt x="224" y="99"/>
                      </a:lnTo>
                      <a:lnTo>
                        <a:pt x="208" y="27"/>
                      </a:lnTo>
                      <a:lnTo>
                        <a:pt x="147" y="0"/>
                      </a:lnTo>
                      <a:lnTo>
                        <a:pt x="91" y="23"/>
                      </a:lnTo>
                      <a:lnTo>
                        <a:pt x="49" y="55"/>
                      </a:lnTo>
                      <a:lnTo>
                        <a:pt x="0" y="237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0" name="Freeform 36"/>
                <p:cNvSpPr>
                  <a:spLocks/>
                </p:cNvSpPr>
                <p:nvPr/>
              </p:nvSpPr>
              <p:spPr bwMode="auto">
                <a:xfrm>
                  <a:off x="5194" y="2407"/>
                  <a:ext cx="78" cy="86"/>
                </a:xfrm>
                <a:custGeom>
                  <a:avLst/>
                  <a:gdLst/>
                  <a:ahLst/>
                  <a:cxnLst>
                    <a:cxn ang="0">
                      <a:pos x="0" y="226"/>
                    </a:cxn>
                    <a:cxn ang="0">
                      <a:pos x="54" y="259"/>
                    </a:cxn>
                    <a:cxn ang="0">
                      <a:pos x="126" y="245"/>
                    </a:cxn>
                    <a:cxn ang="0">
                      <a:pos x="201" y="171"/>
                    </a:cxn>
                    <a:cxn ang="0">
                      <a:pos x="235" y="94"/>
                    </a:cxn>
                    <a:cxn ang="0">
                      <a:pos x="217" y="26"/>
                    </a:cxn>
                    <a:cxn ang="0">
                      <a:pos x="153" y="0"/>
                    </a:cxn>
                    <a:cxn ang="0">
                      <a:pos x="95" y="22"/>
                    </a:cxn>
                    <a:cxn ang="0">
                      <a:pos x="52" y="52"/>
                    </a:cxn>
                    <a:cxn ang="0">
                      <a:pos x="0" y="226"/>
                    </a:cxn>
                  </a:cxnLst>
                  <a:rect l="0" t="0" r="r" b="b"/>
                  <a:pathLst>
                    <a:path w="235" h="259">
                      <a:moveTo>
                        <a:pt x="0" y="226"/>
                      </a:moveTo>
                      <a:lnTo>
                        <a:pt x="54" y="259"/>
                      </a:lnTo>
                      <a:lnTo>
                        <a:pt x="126" y="245"/>
                      </a:lnTo>
                      <a:lnTo>
                        <a:pt x="201" y="171"/>
                      </a:lnTo>
                      <a:lnTo>
                        <a:pt x="235" y="94"/>
                      </a:lnTo>
                      <a:lnTo>
                        <a:pt x="217" y="26"/>
                      </a:lnTo>
                      <a:lnTo>
                        <a:pt x="153" y="0"/>
                      </a:lnTo>
                      <a:lnTo>
                        <a:pt x="95" y="22"/>
                      </a:lnTo>
                      <a:lnTo>
                        <a:pt x="52" y="52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3168" y="711"/>
              <a:ext cx="957" cy="960"/>
              <a:chOff x="774" y="1140"/>
              <a:chExt cx="957" cy="960"/>
            </a:xfrm>
          </p:grpSpPr>
          <p:grpSp>
            <p:nvGrpSpPr>
              <p:cNvPr id="27" name="Group 38"/>
              <p:cNvGrpSpPr>
                <a:grpSpLocks/>
              </p:cNvGrpSpPr>
              <p:nvPr/>
            </p:nvGrpSpPr>
            <p:grpSpPr bwMode="auto">
              <a:xfrm>
                <a:off x="888" y="1468"/>
                <a:ext cx="843" cy="598"/>
                <a:chOff x="888" y="1468"/>
                <a:chExt cx="843" cy="598"/>
              </a:xfrm>
            </p:grpSpPr>
            <p:sp>
              <p:nvSpPr>
                <p:cNvPr id="54" name="Freeform 39"/>
                <p:cNvSpPr>
                  <a:spLocks/>
                </p:cNvSpPr>
                <p:nvPr/>
              </p:nvSpPr>
              <p:spPr bwMode="auto">
                <a:xfrm>
                  <a:off x="888" y="1468"/>
                  <a:ext cx="843" cy="45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66" y="200"/>
                    </a:cxn>
                    <a:cxn ang="0">
                      <a:pos x="104" y="230"/>
                    </a:cxn>
                    <a:cxn ang="0">
                      <a:pos x="129" y="258"/>
                    </a:cxn>
                    <a:cxn ang="0">
                      <a:pos x="182" y="275"/>
                    </a:cxn>
                    <a:cxn ang="0">
                      <a:pos x="219" y="324"/>
                    </a:cxn>
                    <a:cxn ang="0">
                      <a:pos x="279" y="349"/>
                    </a:cxn>
                    <a:cxn ang="0">
                      <a:pos x="353" y="399"/>
                    </a:cxn>
                    <a:cxn ang="0">
                      <a:pos x="443" y="425"/>
                    </a:cxn>
                    <a:cxn ang="0">
                      <a:pos x="564" y="446"/>
                    </a:cxn>
                    <a:cxn ang="0">
                      <a:pos x="682" y="450"/>
                    </a:cxn>
                    <a:cxn ang="0">
                      <a:pos x="787" y="400"/>
                    </a:cxn>
                    <a:cxn ang="0">
                      <a:pos x="842" y="324"/>
                    </a:cxn>
                    <a:cxn ang="0">
                      <a:pos x="722" y="0"/>
                    </a:cxn>
                    <a:cxn ang="0">
                      <a:pos x="672" y="0"/>
                    </a:cxn>
                    <a:cxn ang="0">
                      <a:pos x="605" y="37"/>
                    </a:cxn>
                    <a:cxn ang="0">
                      <a:pos x="473" y="167"/>
                    </a:cxn>
                    <a:cxn ang="0">
                      <a:pos x="415" y="155"/>
                    </a:cxn>
                    <a:cxn ang="0">
                      <a:pos x="303" y="130"/>
                    </a:cxn>
                    <a:cxn ang="0">
                      <a:pos x="236" y="100"/>
                    </a:cxn>
                    <a:cxn ang="0">
                      <a:pos x="136" y="42"/>
                    </a:cxn>
                    <a:cxn ang="0">
                      <a:pos x="108" y="42"/>
                    </a:cxn>
                    <a:cxn ang="0">
                      <a:pos x="37" y="63"/>
                    </a:cxn>
                    <a:cxn ang="0">
                      <a:pos x="0" y="200"/>
                    </a:cxn>
                  </a:cxnLst>
                  <a:rect l="0" t="0" r="r" b="b"/>
                  <a:pathLst>
                    <a:path w="843" h="451">
                      <a:moveTo>
                        <a:pt x="0" y="200"/>
                      </a:moveTo>
                      <a:lnTo>
                        <a:pt x="66" y="200"/>
                      </a:lnTo>
                      <a:lnTo>
                        <a:pt x="104" y="230"/>
                      </a:lnTo>
                      <a:lnTo>
                        <a:pt x="129" y="258"/>
                      </a:lnTo>
                      <a:lnTo>
                        <a:pt x="182" y="275"/>
                      </a:lnTo>
                      <a:lnTo>
                        <a:pt x="219" y="324"/>
                      </a:lnTo>
                      <a:lnTo>
                        <a:pt x="279" y="349"/>
                      </a:lnTo>
                      <a:lnTo>
                        <a:pt x="353" y="399"/>
                      </a:lnTo>
                      <a:lnTo>
                        <a:pt x="443" y="425"/>
                      </a:lnTo>
                      <a:lnTo>
                        <a:pt x="564" y="446"/>
                      </a:lnTo>
                      <a:lnTo>
                        <a:pt x="682" y="450"/>
                      </a:lnTo>
                      <a:lnTo>
                        <a:pt x="787" y="400"/>
                      </a:lnTo>
                      <a:lnTo>
                        <a:pt x="842" y="324"/>
                      </a:lnTo>
                      <a:lnTo>
                        <a:pt x="722" y="0"/>
                      </a:lnTo>
                      <a:lnTo>
                        <a:pt x="672" y="0"/>
                      </a:lnTo>
                      <a:lnTo>
                        <a:pt x="605" y="37"/>
                      </a:lnTo>
                      <a:lnTo>
                        <a:pt x="473" y="167"/>
                      </a:lnTo>
                      <a:lnTo>
                        <a:pt x="415" y="155"/>
                      </a:lnTo>
                      <a:lnTo>
                        <a:pt x="303" y="130"/>
                      </a:lnTo>
                      <a:lnTo>
                        <a:pt x="236" y="100"/>
                      </a:lnTo>
                      <a:lnTo>
                        <a:pt x="136" y="42"/>
                      </a:lnTo>
                      <a:lnTo>
                        <a:pt x="108" y="42"/>
                      </a:lnTo>
                      <a:lnTo>
                        <a:pt x="37" y="63"/>
                      </a:lnTo>
                      <a:lnTo>
                        <a:pt x="0" y="2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" name="Freeform 40"/>
                <p:cNvSpPr>
                  <a:spLocks/>
                </p:cNvSpPr>
                <p:nvPr/>
              </p:nvSpPr>
              <p:spPr bwMode="auto">
                <a:xfrm>
                  <a:off x="1372" y="1918"/>
                  <a:ext cx="115" cy="148"/>
                </a:xfrm>
                <a:custGeom>
                  <a:avLst/>
                  <a:gdLst/>
                  <a:ahLst/>
                  <a:cxnLst>
                    <a:cxn ang="0">
                      <a:pos x="114" y="0"/>
                    </a:cxn>
                    <a:cxn ang="0">
                      <a:pos x="96" y="37"/>
                    </a:cxn>
                    <a:cxn ang="0">
                      <a:pos x="84" y="60"/>
                    </a:cxn>
                    <a:cxn ang="0">
                      <a:pos x="56" y="84"/>
                    </a:cxn>
                    <a:cxn ang="0">
                      <a:pos x="36" y="111"/>
                    </a:cxn>
                    <a:cxn ang="0">
                      <a:pos x="13" y="134"/>
                    </a:cxn>
                    <a:cxn ang="0">
                      <a:pos x="0" y="147"/>
                    </a:cxn>
                    <a:cxn ang="0">
                      <a:pos x="17" y="145"/>
                    </a:cxn>
                    <a:cxn ang="0">
                      <a:pos x="34" y="134"/>
                    </a:cxn>
                    <a:cxn ang="0">
                      <a:pos x="54" y="124"/>
                    </a:cxn>
                    <a:cxn ang="0">
                      <a:pos x="65" y="118"/>
                    </a:cxn>
                    <a:cxn ang="0">
                      <a:pos x="69" y="103"/>
                    </a:cxn>
                    <a:cxn ang="0">
                      <a:pos x="77" y="90"/>
                    </a:cxn>
                    <a:cxn ang="0">
                      <a:pos x="88" y="74"/>
                    </a:cxn>
                    <a:cxn ang="0">
                      <a:pos x="100" y="60"/>
                    </a:cxn>
                    <a:cxn ang="0">
                      <a:pos x="108" y="39"/>
                    </a:cxn>
                    <a:cxn ang="0">
                      <a:pos x="114" y="0"/>
                    </a:cxn>
                  </a:cxnLst>
                  <a:rect l="0" t="0" r="r" b="b"/>
                  <a:pathLst>
                    <a:path w="115" h="148">
                      <a:moveTo>
                        <a:pt x="114" y="0"/>
                      </a:moveTo>
                      <a:lnTo>
                        <a:pt x="96" y="37"/>
                      </a:lnTo>
                      <a:lnTo>
                        <a:pt x="84" y="60"/>
                      </a:lnTo>
                      <a:lnTo>
                        <a:pt x="56" y="84"/>
                      </a:lnTo>
                      <a:lnTo>
                        <a:pt x="36" y="111"/>
                      </a:lnTo>
                      <a:lnTo>
                        <a:pt x="13" y="134"/>
                      </a:lnTo>
                      <a:lnTo>
                        <a:pt x="0" y="147"/>
                      </a:lnTo>
                      <a:lnTo>
                        <a:pt x="17" y="145"/>
                      </a:lnTo>
                      <a:lnTo>
                        <a:pt x="34" y="134"/>
                      </a:lnTo>
                      <a:lnTo>
                        <a:pt x="54" y="124"/>
                      </a:lnTo>
                      <a:lnTo>
                        <a:pt x="65" y="118"/>
                      </a:lnTo>
                      <a:lnTo>
                        <a:pt x="69" y="103"/>
                      </a:lnTo>
                      <a:lnTo>
                        <a:pt x="77" y="90"/>
                      </a:lnTo>
                      <a:lnTo>
                        <a:pt x="88" y="74"/>
                      </a:lnTo>
                      <a:lnTo>
                        <a:pt x="100" y="60"/>
                      </a:lnTo>
                      <a:lnTo>
                        <a:pt x="108" y="39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8" name="Group 41"/>
              <p:cNvGrpSpPr>
                <a:grpSpLocks/>
              </p:cNvGrpSpPr>
              <p:nvPr/>
            </p:nvGrpSpPr>
            <p:grpSpPr bwMode="auto">
              <a:xfrm>
                <a:off x="774" y="1140"/>
                <a:ext cx="671" cy="960"/>
                <a:chOff x="774" y="1140"/>
                <a:chExt cx="671" cy="960"/>
              </a:xfrm>
            </p:grpSpPr>
            <p:grpSp>
              <p:nvGrpSpPr>
                <p:cNvPr id="29" name="Group 42"/>
                <p:cNvGrpSpPr>
                  <a:grpSpLocks/>
                </p:cNvGrpSpPr>
                <p:nvPr/>
              </p:nvGrpSpPr>
              <p:grpSpPr bwMode="auto">
                <a:xfrm>
                  <a:off x="774" y="1140"/>
                  <a:ext cx="671" cy="960"/>
                  <a:chOff x="774" y="1140"/>
                  <a:chExt cx="671" cy="960"/>
                </a:xfrm>
              </p:grpSpPr>
              <p:grpSp>
                <p:nvGrpSpPr>
                  <p:cNvPr id="36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774" y="1177"/>
                    <a:ext cx="537" cy="923"/>
                    <a:chOff x="774" y="1177"/>
                    <a:chExt cx="537" cy="923"/>
                  </a:xfrm>
                </p:grpSpPr>
                <p:sp>
                  <p:nvSpPr>
                    <p:cNvPr id="46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947" y="1211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470"/>
                        </a:cxn>
                        <a:cxn ang="0">
                          <a:pos x="178" y="403"/>
                        </a:cxn>
                        <a:cxn ang="0">
                          <a:pos x="182" y="353"/>
                        </a:cxn>
                        <a:cxn ang="0">
                          <a:pos x="166" y="299"/>
                        </a:cxn>
                        <a:cxn ang="0">
                          <a:pos x="137" y="257"/>
                        </a:cxn>
                        <a:cxn ang="0">
                          <a:pos x="100" y="216"/>
                        </a:cxn>
                        <a:cxn ang="0">
                          <a:pos x="59" y="187"/>
                        </a:cxn>
                        <a:cxn ang="0">
                          <a:pos x="0" y="166"/>
                        </a:cxn>
                        <a:cxn ang="0">
                          <a:pos x="63" y="103"/>
                        </a:cxn>
                        <a:cxn ang="0">
                          <a:pos x="91" y="0"/>
                        </a:cxn>
                        <a:cxn ang="0">
                          <a:pos x="166" y="42"/>
                        </a:cxn>
                        <a:cxn ang="0">
                          <a:pos x="232" y="84"/>
                        </a:cxn>
                        <a:cxn ang="0">
                          <a:pos x="266" y="128"/>
                        </a:cxn>
                        <a:cxn ang="0">
                          <a:pos x="319" y="237"/>
                        </a:cxn>
                        <a:cxn ang="0">
                          <a:pos x="332" y="341"/>
                        </a:cxn>
                        <a:cxn ang="0">
                          <a:pos x="340" y="407"/>
                        </a:cxn>
                        <a:cxn ang="0">
                          <a:pos x="266" y="420"/>
                        </a:cxn>
                        <a:cxn ang="0">
                          <a:pos x="171" y="47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71" y="470"/>
                          </a:moveTo>
                          <a:lnTo>
                            <a:pt x="178" y="403"/>
                          </a:lnTo>
                          <a:lnTo>
                            <a:pt x="182" y="353"/>
                          </a:lnTo>
                          <a:lnTo>
                            <a:pt x="166" y="299"/>
                          </a:lnTo>
                          <a:lnTo>
                            <a:pt x="137" y="257"/>
                          </a:lnTo>
                          <a:lnTo>
                            <a:pt x="100" y="216"/>
                          </a:lnTo>
                          <a:lnTo>
                            <a:pt x="59" y="187"/>
                          </a:lnTo>
                          <a:lnTo>
                            <a:pt x="0" y="166"/>
                          </a:lnTo>
                          <a:lnTo>
                            <a:pt x="63" y="103"/>
                          </a:lnTo>
                          <a:lnTo>
                            <a:pt x="91" y="0"/>
                          </a:lnTo>
                          <a:lnTo>
                            <a:pt x="166" y="42"/>
                          </a:lnTo>
                          <a:lnTo>
                            <a:pt x="232" y="84"/>
                          </a:lnTo>
                          <a:lnTo>
                            <a:pt x="266" y="128"/>
                          </a:lnTo>
                          <a:lnTo>
                            <a:pt x="319" y="237"/>
                          </a:lnTo>
                          <a:lnTo>
                            <a:pt x="332" y="341"/>
                          </a:lnTo>
                          <a:lnTo>
                            <a:pt x="340" y="407"/>
                          </a:lnTo>
                          <a:lnTo>
                            <a:pt x="266" y="420"/>
                          </a:lnTo>
                          <a:lnTo>
                            <a:pt x="171" y="47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815" y="1352"/>
                      <a:ext cx="341" cy="470"/>
                    </a:xfrm>
                    <a:custGeom>
                      <a:avLst/>
                      <a:gdLst/>
                      <a:ahLst/>
                      <a:cxnLst>
                        <a:cxn ang="0">
                          <a:pos x="170" y="0"/>
                        </a:cxn>
                        <a:cxn ang="0">
                          <a:pos x="161" y="66"/>
                        </a:cxn>
                        <a:cxn ang="0">
                          <a:pos x="157" y="116"/>
                        </a:cxn>
                        <a:cxn ang="0">
                          <a:pos x="174" y="170"/>
                        </a:cxn>
                        <a:cxn ang="0">
                          <a:pos x="203" y="212"/>
                        </a:cxn>
                        <a:cxn ang="0">
                          <a:pos x="240" y="253"/>
                        </a:cxn>
                        <a:cxn ang="0">
                          <a:pos x="282" y="283"/>
                        </a:cxn>
                        <a:cxn ang="0">
                          <a:pos x="340" y="304"/>
                        </a:cxn>
                        <a:cxn ang="0">
                          <a:pos x="277" y="366"/>
                        </a:cxn>
                        <a:cxn ang="0">
                          <a:pos x="248" y="469"/>
                        </a:cxn>
                        <a:cxn ang="0">
                          <a:pos x="174" y="428"/>
                        </a:cxn>
                        <a:cxn ang="0">
                          <a:pos x="107" y="387"/>
                        </a:cxn>
                        <a:cxn ang="0">
                          <a:pos x="74" y="341"/>
                        </a:cxn>
                        <a:cxn ang="0">
                          <a:pos x="20" y="234"/>
                        </a:cxn>
                        <a:cxn ang="0">
                          <a:pos x="8" y="129"/>
                        </a:cxn>
                        <a:cxn ang="0">
                          <a:pos x="0" y="62"/>
                        </a:cxn>
                        <a:cxn ang="0">
                          <a:pos x="74" y="50"/>
                        </a:cxn>
                        <a:cxn ang="0">
                          <a:pos x="170" y="0"/>
                        </a:cxn>
                      </a:cxnLst>
                      <a:rect l="0" t="0" r="r" b="b"/>
                      <a:pathLst>
                        <a:path w="341" h="470">
                          <a:moveTo>
                            <a:pt x="170" y="0"/>
                          </a:moveTo>
                          <a:lnTo>
                            <a:pt x="161" y="66"/>
                          </a:lnTo>
                          <a:lnTo>
                            <a:pt x="157" y="116"/>
                          </a:lnTo>
                          <a:lnTo>
                            <a:pt x="174" y="170"/>
                          </a:lnTo>
                          <a:lnTo>
                            <a:pt x="203" y="212"/>
                          </a:lnTo>
                          <a:lnTo>
                            <a:pt x="240" y="253"/>
                          </a:lnTo>
                          <a:lnTo>
                            <a:pt x="282" y="283"/>
                          </a:lnTo>
                          <a:lnTo>
                            <a:pt x="340" y="304"/>
                          </a:lnTo>
                          <a:lnTo>
                            <a:pt x="277" y="366"/>
                          </a:lnTo>
                          <a:lnTo>
                            <a:pt x="248" y="469"/>
                          </a:lnTo>
                          <a:lnTo>
                            <a:pt x="174" y="428"/>
                          </a:lnTo>
                          <a:lnTo>
                            <a:pt x="107" y="387"/>
                          </a:lnTo>
                          <a:lnTo>
                            <a:pt x="74" y="341"/>
                          </a:lnTo>
                          <a:lnTo>
                            <a:pt x="20" y="234"/>
                          </a:lnTo>
                          <a:lnTo>
                            <a:pt x="8" y="129"/>
                          </a:lnTo>
                          <a:lnTo>
                            <a:pt x="0" y="62"/>
                          </a:lnTo>
                          <a:lnTo>
                            <a:pt x="74" y="50"/>
                          </a:lnTo>
                          <a:lnTo>
                            <a:pt x="170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852" y="1177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69" y="470"/>
                        </a:cxn>
                        <a:cxn ang="0">
                          <a:pos x="178" y="404"/>
                        </a:cxn>
                        <a:cxn ang="0">
                          <a:pos x="182" y="354"/>
                        </a:cxn>
                        <a:cxn ang="0">
                          <a:pos x="166" y="299"/>
                        </a:cxn>
                        <a:cxn ang="0">
                          <a:pos x="137" y="258"/>
                        </a:cxn>
                        <a:cxn ang="0">
                          <a:pos x="100" y="217"/>
                        </a:cxn>
                        <a:cxn ang="0">
                          <a:pos x="58" y="187"/>
                        </a:cxn>
                        <a:cxn ang="0">
                          <a:pos x="0" y="167"/>
                        </a:cxn>
                        <a:cxn ang="0">
                          <a:pos x="63" y="105"/>
                        </a:cxn>
                        <a:cxn ang="0">
                          <a:pos x="91" y="0"/>
                        </a:cxn>
                        <a:cxn ang="0">
                          <a:pos x="166" y="42"/>
                        </a:cxn>
                        <a:cxn ang="0">
                          <a:pos x="232" y="84"/>
                        </a:cxn>
                        <a:cxn ang="0">
                          <a:pos x="266" y="130"/>
                        </a:cxn>
                        <a:cxn ang="0">
                          <a:pos x="319" y="237"/>
                        </a:cxn>
                        <a:cxn ang="0">
                          <a:pos x="332" y="341"/>
                        </a:cxn>
                        <a:cxn ang="0">
                          <a:pos x="340" y="409"/>
                        </a:cxn>
                        <a:cxn ang="0">
                          <a:pos x="266" y="421"/>
                        </a:cxn>
                        <a:cxn ang="0">
                          <a:pos x="169" y="47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69" y="470"/>
                          </a:moveTo>
                          <a:lnTo>
                            <a:pt x="178" y="404"/>
                          </a:lnTo>
                          <a:lnTo>
                            <a:pt x="182" y="354"/>
                          </a:lnTo>
                          <a:lnTo>
                            <a:pt x="166" y="299"/>
                          </a:lnTo>
                          <a:lnTo>
                            <a:pt x="137" y="258"/>
                          </a:lnTo>
                          <a:lnTo>
                            <a:pt x="100" y="217"/>
                          </a:lnTo>
                          <a:lnTo>
                            <a:pt x="58" y="187"/>
                          </a:lnTo>
                          <a:lnTo>
                            <a:pt x="0" y="167"/>
                          </a:lnTo>
                          <a:lnTo>
                            <a:pt x="63" y="105"/>
                          </a:lnTo>
                          <a:lnTo>
                            <a:pt x="91" y="0"/>
                          </a:lnTo>
                          <a:lnTo>
                            <a:pt x="166" y="42"/>
                          </a:lnTo>
                          <a:lnTo>
                            <a:pt x="232" y="84"/>
                          </a:lnTo>
                          <a:lnTo>
                            <a:pt x="266" y="130"/>
                          </a:lnTo>
                          <a:lnTo>
                            <a:pt x="319" y="237"/>
                          </a:lnTo>
                          <a:lnTo>
                            <a:pt x="332" y="341"/>
                          </a:lnTo>
                          <a:lnTo>
                            <a:pt x="340" y="409"/>
                          </a:lnTo>
                          <a:lnTo>
                            <a:pt x="266" y="421"/>
                          </a:lnTo>
                          <a:lnTo>
                            <a:pt x="169" y="47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881" y="1526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70" y="0"/>
                        </a:cxn>
                        <a:cxn ang="0">
                          <a:pos x="161" y="68"/>
                        </a:cxn>
                        <a:cxn ang="0">
                          <a:pos x="157" y="118"/>
                        </a:cxn>
                        <a:cxn ang="0">
                          <a:pos x="174" y="172"/>
                        </a:cxn>
                        <a:cxn ang="0">
                          <a:pos x="203" y="213"/>
                        </a:cxn>
                        <a:cxn ang="0">
                          <a:pos x="240" y="254"/>
                        </a:cxn>
                        <a:cxn ang="0">
                          <a:pos x="283" y="283"/>
                        </a:cxn>
                        <a:cxn ang="0">
                          <a:pos x="340" y="304"/>
                        </a:cxn>
                        <a:cxn ang="0">
                          <a:pos x="279" y="367"/>
                        </a:cxn>
                        <a:cxn ang="0">
                          <a:pos x="248" y="470"/>
                        </a:cxn>
                        <a:cxn ang="0">
                          <a:pos x="174" y="429"/>
                        </a:cxn>
                        <a:cxn ang="0">
                          <a:pos x="108" y="387"/>
                        </a:cxn>
                        <a:cxn ang="0">
                          <a:pos x="75" y="341"/>
                        </a:cxn>
                        <a:cxn ang="0">
                          <a:pos x="21" y="233"/>
                        </a:cxn>
                        <a:cxn ang="0">
                          <a:pos x="8" y="130"/>
                        </a:cxn>
                        <a:cxn ang="0">
                          <a:pos x="0" y="63"/>
                        </a:cxn>
                        <a:cxn ang="0">
                          <a:pos x="75" y="51"/>
                        </a:cxn>
                        <a:cxn ang="0">
                          <a:pos x="170" y="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70" y="0"/>
                          </a:moveTo>
                          <a:lnTo>
                            <a:pt x="161" y="68"/>
                          </a:lnTo>
                          <a:lnTo>
                            <a:pt x="157" y="118"/>
                          </a:lnTo>
                          <a:lnTo>
                            <a:pt x="174" y="172"/>
                          </a:lnTo>
                          <a:lnTo>
                            <a:pt x="203" y="213"/>
                          </a:lnTo>
                          <a:lnTo>
                            <a:pt x="240" y="254"/>
                          </a:lnTo>
                          <a:lnTo>
                            <a:pt x="283" y="283"/>
                          </a:lnTo>
                          <a:lnTo>
                            <a:pt x="340" y="304"/>
                          </a:lnTo>
                          <a:lnTo>
                            <a:pt x="279" y="367"/>
                          </a:lnTo>
                          <a:lnTo>
                            <a:pt x="248" y="470"/>
                          </a:lnTo>
                          <a:lnTo>
                            <a:pt x="174" y="429"/>
                          </a:lnTo>
                          <a:lnTo>
                            <a:pt x="108" y="387"/>
                          </a:lnTo>
                          <a:lnTo>
                            <a:pt x="75" y="341"/>
                          </a:lnTo>
                          <a:lnTo>
                            <a:pt x="21" y="233"/>
                          </a:lnTo>
                          <a:lnTo>
                            <a:pt x="8" y="130"/>
                          </a:lnTo>
                          <a:lnTo>
                            <a:pt x="0" y="63"/>
                          </a:lnTo>
                          <a:lnTo>
                            <a:pt x="75" y="51"/>
                          </a:lnTo>
                          <a:lnTo>
                            <a:pt x="170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926" y="1389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0"/>
                        </a:cxn>
                        <a:cxn ang="0">
                          <a:pos x="162" y="66"/>
                        </a:cxn>
                        <a:cxn ang="0">
                          <a:pos x="158" y="116"/>
                        </a:cxn>
                        <a:cxn ang="0">
                          <a:pos x="174" y="171"/>
                        </a:cxn>
                        <a:cxn ang="0">
                          <a:pos x="203" y="213"/>
                        </a:cxn>
                        <a:cxn ang="0">
                          <a:pos x="241" y="255"/>
                        </a:cxn>
                        <a:cxn ang="0">
                          <a:pos x="283" y="283"/>
                        </a:cxn>
                        <a:cxn ang="0">
                          <a:pos x="340" y="304"/>
                        </a:cxn>
                        <a:cxn ang="0">
                          <a:pos x="279" y="366"/>
                        </a:cxn>
                        <a:cxn ang="0">
                          <a:pos x="250" y="470"/>
                        </a:cxn>
                        <a:cxn ang="0">
                          <a:pos x="174" y="428"/>
                        </a:cxn>
                        <a:cxn ang="0">
                          <a:pos x="108" y="387"/>
                        </a:cxn>
                        <a:cxn ang="0">
                          <a:pos x="75" y="341"/>
                        </a:cxn>
                        <a:cxn ang="0">
                          <a:pos x="21" y="234"/>
                        </a:cxn>
                        <a:cxn ang="0">
                          <a:pos x="9" y="129"/>
                        </a:cxn>
                        <a:cxn ang="0">
                          <a:pos x="0" y="63"/>
                        </a:cxn>
                        <a:cxn ang="0">
                          <a:pos x="75" y="50"/>
                        </a:cxn>
                        <a:cxn ang="0">
                          <a:pos x="171" y="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71" y="0"/>
                          </a:moveTo>
                          <a:lnTo>
                            <a:pt x="162" y="66"/>
                          </a:lnTo>
                          <a:lnTo>
                            <a:pt x="158" y="116"/>
                          </a:lnTo>
                          <a:lnTo>
                            <a:pt x="174" y="171"/>
                          </a:lnTo>
                          <a:lnTo>
                            <a:pt x="203" y="213"/>
                          </a:lnTo>
                          <a:lnTo>
                            <a:pt x="241" y="255"/>
                          </a:lnTo>
                          <a:lnTo>
                            <a:pt x="283" y="283"/>
                          </a:lnTo>
                          <a:lnTo>
                            <a:pt x="340" y="304"/>
                          </a:lnTo>
                          <a:lnTo>
                            <a:pt x="279" y="366"/>
                          </a:lnTo>
                          <a:lnTo>
                            <a:pt x="250" y="470"/>
                          </a:lnTo>
                          <a:lnTo>
                            <a:pt x="174" y="428"/>
                          </a:lnTo>
                          <a:lnTo>
                            <a:pt x="108" y="387"/>
                          </a:lnTo>
                          <a:lnTo>
                            <a:pt x="75" y="341"/>
                          </a:lnTo>
                          <a:lnTo>
                            <a:pt x="21" y="234"/>
                          </a:lnTo>
                          <a:lnTo>
                            <a:pt x="9" y="129"/>
                          </a:lnTo>
                          <a:lnTo>
                            <a:pt x="0" y="63"/>
                          </a:lnTo>
                          <a:lnTo>
                            <a:pt x="75" y="50"/>
                          </a:lnTo>
                          <a:lnTo>
                            <a:pt x="171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841" y="1420"/>
                      <a:ext cx="470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71"/>
                        </a:cxn>
                        <a:cxn ang="0">
                          <a:pos x="67" y="180"/>
                        </a:cxn>
                        <a:cxn ang="0">
                          <a:pos x="117" y="184"/>
                        </a:cxn>
                        <a:cxn ang="0">
                          <a:pos x="171" y="167"/>
                        </a:cxn>
                        <a:cxn ang="0">
                          <a:pos x="212" y="138"/>
                        </a:cxn>
                        <a:cxn ang="0">
                          <a:pos x="253" y="100"/>
                        </a:cxn>
                        <a:cxn ang="0">
                          <a:pos x="282" y="58"/>
                        </a:cxn>
                        <a:cxn ang="0">
                          <a:pos x="303" y="0"/>
                        </a:cxn>
                        <a:cxn ang="0">
                          <a:pos x="366" y="63"/>
                        </a:cxn>
                        <a:cxn ang="0">
                          <a:pos x="469" y="92"/>
                        </a:cxn>
                        <a:cxn ang="0">
                          <a:pos x="427" y="167"/>
                        </a:cxn>
                        <a:cxn ang="0">
                          <a:pos x="386" y="234"/>
                        </a:cxn>
                        <a:cxn ang="0">
                          <a:pos x="341" y="267"/>
                        </a:cxn>
                        <a:cxn ang="0">
                          <a:pos x="232" y="321"/>
                        </a:cxn>
                        <a:cxn ang="0">
                          <a:pos x="129" y="333"/>
                        </a:cxn>
                        <a:cxn ang="0">
                          <a:pos x="63" y="341"/>
                        </a:cxn>
                        <a:cxn ang="0">
                          <a:pos x="50" y="267"/>
                        </a:cxn>
                        <a:cxn ang="0">
                          <a:pos x="0" y="171"/>
                        </a:cxn>
                      </a:cxnLst>
                      <a:rect l="0" t="0" r="r" b="b"/>
                      <a:pathLst>
                        <a:path w="470" h="342">
                          <a:moveTo>
                            <a:pt x="0" y="171"/>
                          </a:moveTo>
                          <a:lnTo>
                            <a:pt x="67" y="180"/>
                          </a:lnTo>
                          <a:lnTo>
                            <a:pt x="117" y="184"/>
                          </a:lnTo>
                          <a:lnTo>
                            <a:pt x="171" y="167"/>
                          </a:lnTo>
                          <a:lnTo>
                            <a:pt x="212" y="138"/>
                          </a:lnTo>
                          <a:lnTo>
                            <a:pt x="253" y="100"/>
                          </a:lnTo>
                          <a:lnTo>
                            <a:pt x="282" y="58"/>
                          </a:lnTo>
                          <a:lnTo>
                            <a:pt x="303" y="0"/>
                          </a:lnTo>
                          <a:lnTo>
                            <a:pt x="366" y="63"/>
                          </a:lnTo>
                          <a:lnTo>
                            <a:pt x="469" y="92"/>
                          </a:lnTo>
                          <a:lnTo>
                            <a:pt x="427" y="167"/>
                          </a:lnTo>
                          <a:lnTo>
                            <a:pt x="386" y="234"/>
                          </a:lnTo>
                          <a:lnTo>
                            <a:pt x="341" y="267"/>
                          </a:lnTo>
                          <a:lnTo>
                            <a:pt x="232" y="321"/>
                          </a:lnTo>
                          <a:lnTo>
                            <a:pt x="129" y="333"/>
                          </a:lnTo>
                          <a:lnTo>
                            <a:pt x="63" y="341"/>
                          </a:lnTo>
                          <a:lnTo>
                            <a:pt x="50" y="267"/>
                          </a:lnTo>
                          <a:lnTo>
                            <a:pt x="0" y="171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774" y="1489"/>
                      <a:ext cx="340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69" y="470"/>
                        </a:cxn>
                        <a:cxn ang="0">
                          <a:pos x="178" y="404"/>
                        </a:cxn>
                        <a:cxn ang="0">
                          <a:pos x="182" y="353"/>
                        </a:cxn>
                        <a:cxn ang="0">
                          <a:pos x="165" y="299"/>
                        </a:cxn>
                        <a:cxn ang="0">
                          <a:pos x="136" y="259"/>
                        </a:cxn>
                        <a:cxn ang="0">
                          <a:pos x="99" y="216"/>
                        </a:cxn>
                        <a:cxn ang="0">
                          <a:pos x="57" y="188"/>
                        </a:cxn>
                        <a:cxn ang="0">
                          <a:pos x="0" y="167"/>
                        </a:cxn>
                        <a:cxn ang="0">
                          <a:pos x="61" y="105"/>
                        </a:cxn>
                        <a:cxn ang="0">
                          <a:pos x="91" y="0"/>
                        </a:cxn>
                        <a:cxn ang="0">
                          <a:pos x="165" y="42"/>
                        </a:cxn>
                        <a:cxn ang="0">
                          <a:pos x="232" y="84"/>
                        </a:cxn>
                        <a:cxn ang="0">
                          <a:pos x="264" y="129"/>
                        </a:cxn>
                        <a:cxn ang="0">
                          <a:pos x="318" y="237"/>
                        </a:cxn>
                        <a:cxn ang="0">
                          <a:pos x="331" y="341"/>
                        </a:cxn>
                        <a:cxn ang="0">
                          <a:pos x="339" y="408"/>
                        </a:cxn>
                        <a:cxn ang="0">
                          <a:pos x="264" y="420"/>
                        </a:cxn>
                        <a:cxn ang="0">
                          <a:pos x="169" y="470"/>
                        </a:cxn>
                      </a:cxnLst>
                      <a:rect l="0" t="0" r="r" b="b"/>
                      <a:pathLst>
                        <a:path w="340" h="471">
                          <a:moveTo>
                            <a:pt x="169" y="470"/>
                          </a:moveTo>
                          <a:lnTo>
                            <a:pt x="178" y="404"/>
                          </a:lnTo>
                          <a:lnTo>
                            <a:pt x="182" y="353"/>
                          </a:lnTo>
                          <a:lnTo>
                            <a:pt x="165" y="299"/>
                          </a:lnTo>
                          <a:lnTo>
                            <a:pt x="136" y="259"/>
                          </a:lnTo>
                          <a:lnTo>
                            <a:pt x="99" y="216"/>
                          </a:lnTo>
                          <a:lnTo>
                            <a:pt x="57" y="188"/>
                          </a:lnTo>
                          <a:lnTo>
                            <a:pt x="0" y="167"/>
                          </a:lnTo>
                          <a:lnTo>
                            <a:pt x="61" y="105"/>
                          </a:lnTo>
                          <a:lnTo>
                            <a:pt x="91" y="0"/>
                          </a:lnTo>
                          <a:lnTo>
                            <a:pt x="165" y="42"/>
                          </a:lnTo>
                          <a:lnTo>
                            <a:pt x="232" y="84"/>
                          </a:lnTo>
                          <a:lnTo>
                            <a:pt x="264" y="129"/>
                          </a:lnTo>
                          <a:lnTo>
                            <a:pt x="318" y="237"/>
                          </a:lnTo>
                          <a:lnTo>
                            <a:pt x="331" y="341"/>
                          </a:lnTo>
                          <a:lnTo>
                            <a:pt x="339" y="408"/>
                          </a:lnTo>
                          <a:lnTo>
                            <a:pt x="264" y="420"/>
                          </a:lnTo>
                          <a:lnTo>
                            <a:pt x="169" y="47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774" y="1631"/>
                      <a:ext cx="340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169" y="468"/>
                        </a:cxn>
                        <a:cxn ang="0">
                          <a:pos x="178" y="402"/>
                        </a:cxn>
                        <a:cxn ang="0">
                          <a:pos x="182" y="353"/>
                        </a:cxn>
                        <a:cxn ang="0">
                          <a:pos x="165" y="299"/>
                        </a:cxn>
                        <a:cxn ang="0">
                          <a:pos x="136" y="257"/>
                        </a:cxn>
                        <a:cxn ang="0">
                          <a:pos x="99" y="215"/>
                        </a:cxn>
                        <a:cxn ang="0">
                          <a:pos x="57" y="186"/>
                        </a:cxn>
                        <a:cxn ang="0">
                          <a:pos x="0" y="166"/>
                        </a:cxn>
                        <a:cxn ang="0">
                          <a:pos x="61" y="104"/>
                        </a:cxn>
                        <a:cxn ang="0">
                          <a:pos x="91" y="0"/>
                        </a:cxn>
                        <a:cxn ang="0">
                          <a:pos x="165" y="41"/>
                        </a:cxn>
                        <a:cxn ang="0">
                          <a:pos x="232" y="83"/>
                        </a:cxn>
                        <a:cxn ang="0">
                          <a:pos x="264" y="128"/>
                        </a:cxn>
                        <a:cxn ang="0">
                          <a:pos x="318" y="236"/>
                        </a:cxn>
                        <a:cxn ang="0">
                          <a:pos x="331" y="340"/>
                        </a:cxn>
                        <a:cxn ang="0">
                          <a:pos x="339" y="407"/>
                        </a:cxn>
                        <a:cxn ang="0">
                          <a:pos x="264" y="418"/>
                        </a:cxn>
                        <a:cxn ang="0">
                          <a:pos x="169" y="468"/>
                        </a:cxn>
                      </a:cxnLst>
                      <a:rect l="0" t="0" r="r" b="b"/>
                      <a:pathLst>
                        <a:path w="340" h="469">
                          <a:moveTo>
                            <a:pt x="169" y="468"/>
                          </a:moveTo>
                          <a:lnTo>
                            <a:pt x="178" y="402"/>
                          </a:lnTo>
                          <a:lnTo>
                            <a:pt x="182" y="353"/>
                          </a:lnTo>
                          <a:lnTo>
                            <a:pt x="165" y="299"/>
                          </a:lnTo>
                          <a:lnTo>
                            <a:pt x="136" y="257"/>
                          </a:lnTo>
                          <a:lnTo>
                            <a:pt x="99" y="215"/>
                          </a:lnTo>
                          <a:lnTo>
                            <a:pt x="57" y="186"/>
                          </a:lnTo>
                          <a:lnTo>
                            <a:pt x="0" y="166"/>
                          </a:lnTo>
                          <a:lnTo>
                            <a:pt x="61" y="104"/>
                          </a:lnTo>
                          <a:lnTo>
                            <a:pt x="91" y="0"/>
                          </a:lnTo>
                          <a:lnTo>
                            <a:pt x="165" y="41"/>
                          </a:lnTo>
                          <a:lnTo>
                            <a:pt x="232" y="83"/>
                          </a:lnTo>
                          <a:lnTo>
                            <a:pt x="264" y="128"/>
                          </a:lnTo>
                          <a:lnTo>
                            <a:pt x="318" y="236"/>
                          </a:lnTo>
                          <a:lnTo>
                            <a:pt x="331" y="340"/>
                          </a:lnTo>
                          <a:lnTo>
                            <a:pt x="339" y="407"/>
                          </a:lnTo>
                          <a:lnTo>
                            <a:pt x="264" y="418"/>
                          </a:lnTo>
                          <a:lnTo>
                            <a:pt x="169" y="468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37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907" y="1140"/>
                    <a:ext cx="538" cy="923"/>
                    <a:chOff x="907" y="1140"/>
                    <a:chExt cx="538" cy="923"/>
                  </a:xfrm>
                </p:grpSpPr>
                <p:sp>
                  <p:nvSpPr>
                    <p:cNvPr id="38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929" y="1173"/>
                      <a:ext cx="341" cy="472"/>
                    </a:xfrm>
                    <a:custGeom>
                      <a:avLst/>
                      <a:gdLst/>
                      <a:ahLst/>
                      <a:cxnLst>
                        <a:cxn ang="0">
                          <a:pos x="170" y="471"/>
                        </a:cxn>
                        <a:cxn ang="0">
                          <a:pos x="162" y="404"/>
                        </a:cxn>
                        <a:cxn ang="0">
                          <a:pos x="157" y="353"/>
                        </a:cxn>
                        <a:cxn ang="0">
                          <a:pos x="175" y="299"/>
                        </a:cxn>
                        <a:cxn ang="0">
                          <a:pos x="203" y="258"/>
                        </a:cxn>
                        <a:cxn ang="0">
                          <a:pos x="241" y="216"/>
                        </a:cxn>
                        <a:cxn ang="0">
                          <a:pos x="283" y="187"/>
                        </a:cxn>
                        <a:cxn ang="0">
                          <a:pos x="340" y="166"/>
                        </a:cxn>
                        <a:cxn ang="0">
                          <a:pos x="279" y="104"/>
                        </a:cxn>
                        <a:cxn ang="0">
                          <a:pos x="249" y="0"/>
                        </a:cxn>
                        <a:cxn ang="0">
                          <a:pos x="175" y="42"/>
                        </a:cxn>
                        <a:cxn ang="0">
                          <a:pos x="108" y="84"/>
                        </a:cxn>
                        <a:cxn ang="0">
                          <a:pos x="75" y="130"/>
                        </a:cxn>
                        <a:cxn ang="0">
                          <a:pos x="21" y="237"/>
                        </a:cxn>
                        <a:cxn ang="0">
                          <a:pos x="9" y="340"/>
                        </a:cxn>
                        <a:cxn ang="0">
                          <a:pos x="0" y="408"/>
                        </a:cxn>
                        <a:cxn ang="0">
                          <a:pos x="75" y="421"/>
                        </a:cxn>
                        <a:cxn ang="0">
                          <a:pos x="170" y="471"/>
                        </a:cxn>
                      </a:cxnLst>
                      <a:rect l="0" t="0" r="r" b="b"/>
                      <a:pathLst>
                        <a:path w="341" h="472">
                          <a:moveTo>
                            <a:pt x="170" y="471"/>
                          </a:moveTo>
                          <a:lnTo>
                            <a:pt x="162" y="404"/>
                          </a:lnTo>
                          <a:lnTo>
                            <a:pt x="157" y="353"/>
                          </a:lnTo>
                          <a:lnTo>
                            <a:pt x="175" y="299"/>
                          </a:lnTo>
                          <a:lnTo>
                            <a:pt x="203" y="258"/>
                          </a:lnTo>
                          <a:lnTo>
                            <a:pt x="241" y="216"/>
                          </a:lnTo>
                          <a:lnTo>
                            <a:pt x="283" y="187"/>
                          </a:lnTo>
                          <a:lnTo>
                            <a:pt x="340" y="166"/>
                          </a:lnTo>
                          <a:lnTo>
                            <a:pt x="279" y="104"/>
                          </a:lnTo>
                          <a:lnTo>
                            <a:pt x="249" y="0"/>
                          </a:lnTo>
                          <a:lnTo>
                            <a:pt x="175" y="42"/>
                          </a:lnTo>
                          <a:lnTo>
                            <a:pt x="108" y="84"/>
                          </a:lnTo>
                          <a:lnTo>
                            <a:pt x="75" y="130"/>
                          </a:lnTo>
                          <a:lnTo>
                            <a:pt x="21" y="237"/>
                          </a:lnTo>
                          <a:lnTo>
                            <a:pt x="9" y="340"/>
                          </a:lnTo>
                          <a:lnTo>
                            <a:pt x="0" y="408"/>
                          </a:lnTo>
                          <a:lnTo>
                            <a:pt x="75" y="421"/>
                          </a:lnTo>
                          <a:lnTo>
                            <a:pt x="170" y="471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9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062" y="1314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70" y="0"/>
                        </a:cxn>
                        <a:cxn ang="0">
                          <a:pos x="179" y="67"/>
                        </a:cxn>
                        <a:cxn ang="0">
                          <a:pos x="183" y="117"/>
                        </a:cxn>
                        <a:cxn ang="0">
                          <a:pos x="166" y="171"/>
                        </a:cxn>
                        <a:cxn ang="0">
                          <a:pos x="137" y="212"/>
                        </a:cxn>
                        <a:cxn ang="0">
                          <a:pos x="100" y="254"/>
                        </a:cxn>
                        <a:cxn ang="0">
                          <a:pos x="57" y="284"/>
                        </a:cxn>
                        <a:cxn ang="0">
                          <a:pos x="0" y="304"/>
                        </a:cxn>
                        <a:cxn ang="0">
                          <a:pos x="62" y="367"/>
                        </a:cxn>
                        <a:cxn ang="0">
                          <a:pos x="92" y="470"/>
                        </a:cxn>
                        <a:cxn ang="0">
                          <a:pos x="166" y="429"/>
                        </a:cxn>
                        <a:cxn ang="0">
                          <a:pos x="232" y="388"/>
                        </a:cxn>
                        <a:cxn ang="0">
                          <a:pos x="265" y="342"/>
                        </a:cxn>
                        <a:cxn ang="0">
                          <a:pos x="319" y="234"/>
                        </a:cxn>
                        <a:cxn ang="0">
                          <a:pos x="332" y="129"/>
                        </a:cxn>
                        <a:cxn ang="0">
                          <a:pos x="340" y="63"/>
                        </a:cxn>
                        <a:cxn ang="0">
                          <a:pos x="265" y="50"/>
                        </a:cxn>
                        <a:cxn ang="0">
                          <a:pos x="170" y="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70" y="0"/>
                          </a:moveTo>
                          <a:lnTo>
                            <a:pt x="179" y="67"/>
                          </a:lnTo>
                          <a:lnTo>
                            <a:pt x="183" y="117"/>
                          </a:lnTo>
                          <a:lnTo>
                            <a:pt x="166" y="171"/>
                          </a:lnTo>
                          <a:lnTo>
                            <a:pt x="137" y="212"/>
                          </a:lnTo>
                          <a:lnTo>
                            <a:pt x="100" y="254"/>
                          </a:lnTo>
                          <a:lnTo>
                            <a:pt x="57" y="284"/>
                          </a:lnTo>
                          <a:lnTo>
                            <a:pt x="0" y="304"/>
                          </a:lnTo>
                          <a:lnTo>
                            <a:pt x="62" y="367"/>
                          </a:lnTo>
                          <a:lnTo>
                            <a:pt x="92" y="470"/>
                          </a:lnTo>
                          <a:lnTo>
                            <a:pt x="166" y="429"/>
                          </a:lnTo>
                          <a:lnTo>
                            <a:pt x="232" y="388"/>
                          </a:lnTo>
                          <a:lnTo>
                            <a:pt x="265" y="342"/>
                          </a:lnTo>
                          <a:lnTo>
                            <a:pt x="319" y="234"/>
                          </a:lnTo>
                          <a:lnTo>
                            <a:pt x="332" y="129"/>
                          </a:lnTo>
                          <a:lnTo>
                            <a:pt x="340" y="63"/>
                          </a:lnTo>
                          <a:lnTo>
                            <a:pt x="265" y="50"/>
                          </a:lnTo>
                          <a:lnTo>
                            <a:pt x="170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024" y="1140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470"/>
                        </a:cxn>
                        <a:cxn ang="0">
                          <a:pos x="162" y="404"/>
                        </a:cxn>
                        <a:cxn ang="0">
                          <a:pos x="159" y="353"/>
                        </a:cxn>
                        <a:cxn ang="0">
                          <a:pos x="175" y="299"/>
                        </a:cxn>
                        <a:cxn ang="0">
                          <a:pos x="204" y="258"/>
                        </a:cxn>
                        <a:cxn ang="0">
                          <a:pos x="242" y="217"/>
                        </a:cxn>
                        <a:cxn ang="0">
                          <a:pos x="283" y="187"/>
                        </a:cxn>
                        <a:cxn ang="0">
                          <a:pos x="340" y="167"/>
                        </a:cxn>
                        <a:cxn ang="0">
                          <a:pos x="279" y="105"/>
                        </a:cxn>
                        <a:cxn ang="0">
                          <a:pos x="249" y="0"/>
                        </a:cxn>
                        <a:cxn ang="0">
                          <a:pos x="175" y="42"/>
                        </a:cxn>
                        <a:cxn ang="0">
                          <a:pos x="108" y="84"/>
                        </a:cxn>
                        <a:cxn ang="0">
                          <a:pos x="75" y="129"/>
                        </a:cxn>
                        <a:cxn ang="0">
                          <a:pos x="21" y="237"/>
                        </a:cxn>
                        <a:cxn ang="0">
                          <a:pos x="9" y="341"/>
                        </a:cxn>
                        <a:cxn ang="0">
                          <a:pos x="0" y="408"/>
                        </a:cxn>
                        <a:cxn ang="0">
                          <a:pos x="75" y="420"/>
                        </a:cxn>
                        <a:cxn ang="0">
                          <a:pos x="171" y="47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71" y="470"/>
                          </a:moveTo>
                          <a:lnTo>
                            <a:pt x="162" y="404"/>
                          </a:lnTo>
                          <a:lnTo>
                            <a:pt x="159" y="353"/>
                          </a:lnTo>
                          <a:lnTo>
                            <a:pt x="175" y="299"/>
                          </a:lnTo>
                          <a:lnTo>
                            <a:pt x="204" y="258"/>
                          </a:lnTo>
                          <a:lnTo>
                            <a:pt x="242" y="217"/>
                          </a:lnTo>
                          <a:lnTo>
                            <a:pt x="283" y="187"/>
                          </a:lnTo>
                          <a:lnTo>
                            <a:pt x="340" y="167"/>
                          </a:lnTo>
                          <a:lnTo>
                            <a:pt x="279" y="105"/>
                          </a:lnTo>
                          <a:lnTo>
                            <a:pt x="249" y="0"/>
                          </a:lnTo>
                          <a:lnTo>
                            <a:pt x="175" y="42"/>
                          </a:lnTo>
                          <a:lnTo>
                            <a:pt x="108" y="84"/>
                          </a:lnTo>
                          <a:lnTo>
                            <a:pt x="75" y="129"/>
                          </a:lnTo>
                          <a:lnTo>
                            <a:pt x="21" y="237"/>
                          </a:lnTo>
                          <a:lnTo>
                            <a:pt x="9" y="341"/>
                          </a:lnTo>
                          <a:lnTo>
                            <a:pt x="0" y="408"/>
                          </a:lnTo>
                          <a:lnTo>
                            <a:pt x="75" y="420"/>
                          </a:lnTo>
                          <a:lnTo>
                            <a:pt x="171" y="47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996" y="1489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0"/>
                        </a:cxn>
                        <a:cxn ang="0">
                          <a:pos x="178" y="67"/>
                        </a:cxn>
                        <a:cxn ang="0">
                          <a:pos x="182" y="116"/>
                        </a:cxn>
                        <a:cxn ang="0">
                          <a:pos x="166" y="171"/>
                        </a:cxn>
                        <a:cxn ang="0">
                          <a:pos x="136" y="213"/>
                        </a:cxn>
                        <a:cxn ang="0">
                          <a:pos x="99" y="254"/>
                        </a:cxn>
                        <a:cxn ang="0">
                          <a:pos x="58" y="282"/>
                        </a:cxn>
                        <a:cxn ang="0">
                          <a:pos x="0" y="303"/>
                        </a:cxn>
                        <a:cxn ang="0">
                          <a:pos x="62" y="365"/>
                        </a:cxn>
                        <a:cxn ang="0">
                          <a:pos x="90" y="470"/>
                        </a:cxn>
                        <a:cxn ang="0">
                          <a:pos x="166" y="428"/>
                        </a:cxn>
                        <a:cxn ang="0">
                          <a:pos x="232" y="387"/>
                        </a:cxn>
                        <a:cxn ang="0">
                          <a:pos x="266" y="341"/>
                        </a:cxn>
                        <a:cxn ang="0">
                          <a:pos x="319" y="233"/>
                        </a:cxn>
                        <a:cxn ang="0">
                          <a:pos x="331" y="129"/>
                        </a:cxn>
                        <a:cxn ang="0">
                          <a:pos x="340" y="63"/>
                        </a:cxn>
                        <a:cxn ang="0">
                          <a:pos x="266" y="51"/>
                        </a:cxn>
                        <a:cxn ang="0">
                          <a:pos x="171" y="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71" y="0"/>
                          </a:moveTo>
                          <a:lnTo>
                            <a:pt x="178" y="67"/>
                          </a:lnTo>
                          <a:lnTo>
                            <a:pt x="182" y="116"/>
                          </a:lnTo>
                          <a:lnTo>
                            <a:pt x="166" y="171"/>
                          </a:lnTo>
                          <a:lnTo>
                            <a:pt x="136" y="213"/>
                          </a:lnTo>
                          <a:lnTo>
                            <a:pt x="99" y="254"/>
                          </a:lnTo>
                          <a:lnTo>
                            <a:pt x="58" y="282"/>
                          </a:lnTo>
                          <a:lnTo>
                            <a:pt x="0" y="303"/>
                          </a:lnTo>
                          <a:lnTo>
                            <a:pt x="62" y="365"/>
                          </a:lnTo>
                          <a:lnTo>
                            <a:pt x="90" y="470"/>
                          </a:lnTo>
                          <a:lnTo>
                            <a:pt x="166" y="428"/>
                          </a:lnTo>
                          <a:lnTo>
                            <a:pt x="232" y="387"/>
                          </a:lnTo>
                          <a:lnTo>
                            <a:pt x="266" y="341"/>
                          </a:lnTo>
                          <a:lnTo>
                            <a:pt x="319" y="233"/>
                          </a:lnTo>
                          <a:lnTo>
                            <a:pt x="331" y="129"/>
                          </a:lnTo>
                          <a:lnTo>
                            <a:pt x="340" y="63"/>
                          </a:lnTo>
                          <a:lnTo>
                            <a:pt x="266" y="51"/>
                          </a:lnTo>
                          <a:lnTo>
                            <a:pt x="171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950" y="1352"/>
                      <a:ext cx="341" cy="470"/>
                    </a:xfrm>
                    <a:custGeom>
                      <a:avLst/>
                      <a:gdLst/>
                      <a:ahLst/>
                      <a:cxnLst>
                        <a:cxn ang="0">
                          <a:pos x="169" y="0"/>
                        </a:cxn>
                        <a:cxn ang="0">
                          <a:pos x="178" y="66"/>
                        </a:cxn>
                        <a:cxn ang="0">
                          <a:pos x="182" y="116"/>
                        </a:cxn>
                        <a:cxn ang="0">
                          <a:pos x="166" y="170"/>
                        </a:cxn>
                        <a:cxn ang="0">
                          <a:pos x="136" y="212"/>
                        </a:cxn>
                        <a:cxn ang="0">
                          <a:pos x="99" y="253"/>
                        </a:cxn>
                        <a:cxn ang="0">
                          <a:pos x="58" y="283"/>
                        </a:cxn>
                        <a:cxn ang="0">
                          <a:pos x="0" y="304"/>
                        </a:cxn>
                        <a:cxn ang="0">
                          <a:pos x="63" y="366"/>
                        </a:cxn>
                        <a:cxn ang="0">
                          <a:pos x="91" y="469"/>
                        </a:cxn>
                        <a:cxn ang="0">
                          <a:pos x="166" y="428"/>
                        </a:cxn>
                        <a:cxn ang="0">
                          <a:pos x="233" y="387"/>
                        </a:cxn>
                        <a:cxn ang="0">
                          <a:pos x="266" y="341"/>
                        </a:cxn>
                        <a:cxn ang="0">
                          <a:pos x="319" y="234"/>
                        </a:cxn>
                        <a:cxn ang="0">
                          <a:pos x="332" y="129"/>
                        </a:cxn>
                        <a:cxn ang="0">
                          <a:pos x="340" y="62"/>
                        </a:cxn>
                        <a:cxn ang="0">
                          <a:pos x="266" y="50"/>
                        </a:cxn>
                        <a:cxn ang="0">
                          <a:pos x="169" y="0"/>
                        </a:cxn>
                      </a:cxnLst>
                      <a:rect l="0" t="0" r="r" b="b"/>
                      <a:pathLst>
                        <a:path w="341" h="470">
                          <a:moveTo>
                            <a:pt x="169" y="0"/>
                          </a:moveTo>
                          <a:lnTo>
                            <a:pt x="178" y="66"/>
                          </a:lnTo>
                          <a:lnTo>
                            <a:pt x="182" y="116"/>
                          </a:lnTo>
                          <a:lnTo>
                            <a:pt x="166" y="170"/>
                          </a:lnTo>
                          <a:lnTo>
                            <a:pt x="136" y="212"/>
                          </a:lnTo>
                          <a:lnTo>
                            <a:pt x="99" y="253"/>
                          </a:lnTo>
                          <a:lnTo>
                            <a:pt x="58" y="283"/>
                          </a:lnTo>
                          <a:lnTo>
                            <a:pt x="0" y="304"/>
                          </a:lnTo>
                          <a:lnTo>
                            <a:pt x="63" y="366"/>
                          </a:lnTo>
                          <a:lnTo>
                            <a:pt x="91" y="469"/>
                          </a:lnTo>
                          <a:lnTo>
                            <a:pt x="166" y="428"/>
                          </a:lnTo>
                          <a:lnTo>
                            <a:pt x="233" y="387"/>
                          </a:lnTo>
                          <a:lnTo>
                            <a:pt x="266" y="341"/>
                          </a:lnTo>
                          <a:lnTo>
                            <a:pt x="319" y="234"/>
                          </a:lnTo>
                          <a:lnTo>
                            <a:pt x="332" y="129"/>
                          </a:lnTo>
                          <a:lnTo>
                            <a:pt x="340" y="62"/>
                          </a:lnTo>
                          <a:lnTo>
                            <a:pt x="266" y="50"/>
                          </a:lnTo>
                          <a:lnTo>
                            <a:pt x="169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3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907" y="1383"/>
                      <a:ext cx="469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468" y="171"/>
                        </a:cxn>
                        <a:cxn ang="0">
                          <a:pos x="402" y="179"/>
                        </a:cxn>
                        <a:cxn ang="0">
                          <a:pos x="353" y="183"/>
                        </a:cxn>
                        <a:cxn ang="0">
                          <a:pos x="299" y="167"/>
                        </a:cxn>
                        <a:cxn ang="0">
                          <a:pos x="257" y="137"/>
                        </a:cxn>
                        <a:cxn ang="0">
                          <a:pos x="214" y="100"/>
                        </a:cxn>
                        <a:cxn ang="0">
                          <a:pos x="186" y="58"/>
                        </a:cxn>
                        <a:cxn ang="0">
                          <a:pos x="165" y="0"/>
                        </a:cxn>
                        <a:cxn ang="0">
                          <a:pos x="103" y="63"/>
                        </a:cxn>
                        <a:cxn ang="0">
                          <a:pos x="0" y="92"/>
                        </a:cxn>
                        <a:cxn ang="0">
                          <a:pos x="41" y="167"/>
                        </a:cxn>
                        <a:cxn ang="0">
                          <a:pos x="82" y="233"/>
                        </a:cxn>
                        <a:cxn ang="0">
                          <a:pos x="128" y="267"/>
                        </a:cxn>
                        <a:cxn ang="0">
                          <a:pos x="236" y="320"/>
                        </a:cxn>
                        <a:cxn ang="0">
                          <a:pos x="340" y="333"/>
                        </a:cxn>
                        <a:cxn ang="0">
                          <a:pos x="406" y="341"/>
                        </a:cxn>
                        <a:cxn ang="0">
                          <a:pos x="418" y="267"/>
                        </a:cxn>
                        <a:cxn ang="0">
                          <a:pos x="468" y="171"/>
                        </a:cxn>
                      </a:cxnLst>
                      <a:rect l="0" t="0" r="r" b="b"/>
                      <a:pathLst>
                        <a:path w="469" h="342">
                          <a:moveTo>
                            <a:pt x="468" y="171"/>
                          </a:moveTo>
                          <a:lnTo>
                            <a:pt x="402" y="179"/>
                          </a:lnTo>
                          <a:lnTo>
                            <a:pt x="353" y="183"/>
                          </a:lnTo>
                          <a:lnTo>
                            <a:pt x="299" y="167"/>
                          </a:lnTo>
                          <a:lnTo>
                            <a:pt x="257" y="137"/>
                          </a:lnTo>
                          <a:lnTo>
                            <a:pt x="214" y="100"/>
                          </a:lnTo>
                          <a:lnTo>
                            <a:pt x="186" y="58"/>
                          </a:lnTo>
                          <a:lnTo>
                            <a:pt x="165" y="0"/>
                          </a:lnTo>
                          <a:lnTo>
                            <a:pt x="103" y="63"/>
                          </a:lnTo>
                          <a:lnTo>
                            <a:pt x="0" y="92"/>
                          </a:lnTo>
                          <a:lnTo>
                            <a:pt x="41" y="167"/>
                          </a:lnTo>
                          <a:lnTo>
                            <a:pt x="82" y="233"/>
                          </a:lnTo>
                          <a:lnTo>
                            <a:pt x="128" y="267"/>
                          </a:lnTo>
                          <a:lnTo>
                            <a:pt x="236" y="320"/>
                          </a:lnTo>
                          <a:lnTo>
                            <a:pt x="340" y="333"/>
                          </a:lnTo>
                          <a:lnTo>
                            <a:pt x="406" y="341"/>
                          </a:lnTo>
                          <a:lnTo>
                            <a:pt x="418" y="267"/>
                          </a:lnTo>
                          <a:lnTo>
                            <a:pt x="468" y="171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4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104" y="1452"/>
                      <a:ext cx="34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69" y="470"/>
                        </a:cxn>
                        <a:cxn ang="0">
                          <a:pos x="162" y="402"/>
                        </a:cxn>
                        <a:cxn ang="0">
                          <a:pos x="158" y="352"/>
                        </a:cxn>
                        <a:cxn ang="0">
                          <a:pos x="173" y="299"/>
                        </a:cxn>
                        <a:cxn ang="0">
                          <a:pos x="203" y="257"/>
                        </a:cxn>
                        <a:cxn ang="0">
                          <a:pos x="240" y="216"/>
                        </a:cxn>
                        <a:cxn ang="0">
                          <a:pos x="282" y="187"/>
                        </a:cxn>
                        <a:cxn ang="0">
                          <a:pos x="340" y="166"/>
                        </a:cxn>
                        <a:cxn ang="0">
                          <a:pos x="277" y="104"/>
                        </a:cxn>
                        <a:cxn ang="0">
                          <a:pos x="248" y="0"/>
                        </a:cxn>
                        <a:cxn ang="0">
                          <a:pos x="173" y="41"/>
                        </a:cxn>
                        <a:cxn ang="0">
                          <a:pos x="108" y="83"/>
                        </a:cxn>
                        <a:cxn ang="0">
                          <a:pos x="74" y="129"/>
                        </a:cxn>
                        <a:cxn ang="0">
                          <a:pos x="20" y="237"/>
                        </a:cxn>
                        <a:cxn ang="0">
                          <a:pos x="8" y="340"/>
                        </a:cxn>
                        <a:cxn ang="0">
                          <a:pos x="0" y="407"/>
                        </a:cxn>
                        <a:cxn ang="0">
                          <a:pos x="74" y="420"/>
                        </a:cxn>
                        <a:cxn ang="0">
                          <a:pos x="169" y="470"/>
                        </a:cxn>
                      </a:cxnLst>
                      <a:rect l="0" t="0" r="r" b="b"/>
                      <a:pathLst>
                        <a:path w="341" h="471">
                          <a:moveTo>
                            <a:pt x="169" y="470"/>
                          </a:moveTo>
                          <a:lnTo>
                            <a:pt x="162" y="402"/>
                          </a:lnTo>
                          <a:lnTo>
                            <a:pt x="158" y="352"/>
                          </a:lnTo>
                          <a:lnTo>
                            <a:pt x="173" y="299"/>
                          </a:lnTo>
                          <a:lnTo>
                            <a:pt x="203" y="257"/>
                          </a:lnTo>
                          <a:lnTo>
                            <a:pt x="240" y="216"/>
                          </a:lnTo>
                          <a:lnTo>
                            <a:pt x="282" y="187"/>
                          </a:lnTo>
                          <a:lnTo>
                            <a:pt x="340" y="166"/>
                          </a:lnTo>
                          <a:lnTo>
                            <a:pt x="277" y="104"/>
                          </a:lnTo>
                          <a:lnTo>
                            <a:pt x="248" y="0"/>
                          </a:lnTo>
                          <a:lnTo>
                            <a:pt x="173" y="41"/>
                          </a:lnTo>
                          <a:lnTo>
                            <a:pt x="108" y="83"/>
                          </a:lnTo>
                          <a:lnTo>
                            <a:pt x="74" y="129"/>
                          </a:lnTo>
                          <a:lnTo>
                            <a:pt x="20" y="237"/>
                          </a:lnTo>
                          <a:lnTo>
                            <a:pt x="8" y="340"/>
                          </a:lnTo>
                          <a:lnTo>
                            <a:pt x="0" y="407"/>
                          </a:lnTo>
                          <a:lnTo>
                            <a:pt x="74" y="420"/>
                          </a:lnTo>
                          <a:lnTo>
                            <a:pt x="169" y="47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104" y="1594"/>
                      <a:ext cx="341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169" y="468"/>
                        </a:cxn>
                        <a:cxn ang="0">
                          <a:pos x="162" y="402"/>
                        </a:cxn>
                        <a:cxn ang="0">
                          <a:pos x="158" y="353"/>
                        </a:cxn>
                        <a:cxn ang="0">
                          <a:pos x="173" y="299"/>
                        </a:cxn>
                        <a:cxn ang="0">
                          <a:pos x="203" y="257"/>
                        </a:cxn>
                        <a:cxn ang="0">
                          <a:pos x="240" y="215"/>
                        </a:cxn>
                        <a:cxn ang="0">
                          <a:pos x="282" y="186"/>
                        </a:cxn>
                        <a:cxn ang="0">
                          <a:pos x="340" y="165"/>
                        </a:cxn>
                        <a:cxn ang="0">
                          <a:pos x="277" y="104"/>
                        </a:cxn>
                        <a:cxn ang="0">
                          <a:pos x="248" y="0"/>
                        </a:cxn>
                        <a:cxn ang="0">
                          <a:pos x="173" y="41"/>
                        </a:cxn>
                        <a:cxn ang="0">
                          <a:pos x="108" y="83"/>
                        </a:cxn>
                        <a:cxn ang="0">
                          <a:pos x="74" y="128"/>
                        </a:cxn>
                        <a:cxn ang="0">
                          <a:pos x="20" y="236"/>
                        </a:cxn>
                        <a:cxn ang="0">
                          <a:pos x="8" y="340"/>
                        </a:cxn>
                        <a:cxn ang="0">
                          <a:pos x="0" y="405"/>
                        </a:cxn>
                        <a:cxn ang="0">
                          <a:pos x="74" y="418"/>
                        </a:cxn>
                        <a:cxn ang="0">
                          <a:pos x="169" y="468"/>
                        </a:cxn>
                      </a:cxnLst>
                      <a:rect l="0" t="0" r="r" b="b"/>
                      <a:pathLst>
                        <a:path w="341" h="469">
                          <a:moveTo>
                            <a:pt x="169" y="468"/>
                          </a:moveTo>
                          <a:lnTo>
                            <a:pt x="162" y="402"/>
                          </a:lnTo>
                          <a:lnTo>
                            <a:pt x="158" y="353"/>
                          </a:lnTo>
                          <a:lnTo>
                            <a:pt x="173" y="299"/>
                          </a:lnTo>
                          <a:lnTo>
                            <a:pt x="203" y="257"/>
                          </a:lnTo>
                          <a:lnTo>
                            <a:pt x="240" y="215"/>
                          </a:lnTo>
                          <a:lnTo>
                            <a:pt x="282" y="186"/>
                          </a:lnTo>
                          <a:lnTo>
                            <a:pt x="340" y="165"/>
                          </a:lnTo>
                          <a:lnTo>
                            <a:pt x="277" y="104"/>
                          </a:lnTo>
                          <a:lnTo>
                            <a:pt x="248" y="0"/>
                          </a:lnTo>
                          <a:lnTo>
                            <a:pt x="173" y="41"/>
                          </a:lnTo>
                          <a:lnTo>
                            <a:pt x="108" y="83"/>
                          </a:lnTo>
                          <a:lnTo>
                            <a:pt x="74" y="128"/>
                          </a:lnTo>
                          <a:lnTo>
                            <a:pt x="20" y="236"/>
                          </a:lnTo>
                          <a:lnTo>
                            <a:pt x="8" y="340"/>
                          </a:lnTo>
                          <a:lnTo>
                            <a:pt x="0" y="405"/>
                          </a:lnTo>
                          <a:lnTo>
                            <a:pt x="74" y="418"/>
                          </a:lnTo>
                          <a:lnTo>
                            <a:pt x="169" y="468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30" name="Group 61"/>
                <p:cNvGrpSpPr>
                  <a:grpSpLocks/>
                </p:cNvGrpSpPr>
                <p:nvPr/>
              </p:nvGrpSpPr>
              <p:grpSpPr bwMode="auto">
                <a:xfrm>
                  <a:off x="784" y="1458"/>
                  <a:ext cx="245" cy="307"/>
                  <a:chOff x="784" y="1458"/>
                  <a:chExt cx="245" cy="307"/>
                </a:xfrm>
              </p:grpSpPr>
              <p:sp>
                <p:nvSpPr>
                  <p:cNvPr id="31" name="Freeform 62"/>
                  <p:cNvSpPr>
                    <a:spLocks/>
                  </p:cNvSpPr>
                  <p:nvPr/>
                </p:nvSpPr>
                <p:spPr bwMode="auto">
                  <a:xfrm>
                    <a:off x="784" y="1458"/>
                    <a:ext cx="245" cy="307"/>
                  </a:xfrm>
                  <a:custGeom>
                    <a:avLst/>
                    <a:gdLst/>
                    <a:ahLst/>
                    <a:cxnLst>
                      <a:cxn ang="0">
                        <a:pos x="155" y="17"/>
                      </a:cxn>
                      <a:cxn ang="0">
                        <a:pos x="198" y="0"/>
                      </a:cxn>
                      <a:cxn ang="0">
                        <a:pos x="214" y="2"/>
                      </a:cxn>
                      <a:cxn ang="0">
                        <a:pos x="226" y="19"/>
                      </a:cxn>
                      <a:cxn ang="0">
                        <a:pos x="220" y="40"/>
                      </a:cxn>
                      <a:cxn ang="0">
                        <a:pos x="203" y="54"/>
                      </a:cxn>
                      <a:cxn ang="0">
                        <a:pos x="182" y="65"/>
                      </a:cxn>
                      <a:cxn ang="0">
                        <a:pos x="153" y="77"/>
                      </a:cxn>
                      <a:cxn ang="0">
                        <a:pos x="127" y="80"/>
                      </a:cxn>
                      <a:cxn ang="0">
                        <a:pos x="106" y="83"/>
                      </a:cxn>
                      <a:cxn ang="0">
                        <a:pos x="125" y="88"/>
                      </a:cxn>
                      <a:cxn ang="0">
                        <a:pos x="148" y="89"/>
                      </a:cxn>
                      <a:cxn ang="0">
                        <a:pos x="184" y="77"/>
                      </a:cxn>
                      <a:cxn ang="0">
                        <a:pos x="223" y="61"/>
                      </a:cxn>
                      <a:cxn ang="0">
                        <a:pos x="235" y="65"/>
                      </a:cxn>
                      <a:cxn ang="0">
                        <a:pos x="239" y="78"/>
                      </a:cxn>
                      <a:cxn ang="0">
                        <a:pos x="235" y="100"/>
                      </a:cxn>
                      <a:cxn ang="0">
                        <a:pos x="221" y="115"/>
                      </a:cxn>
                      <a:cxn ang="0">
                        <a:pos x="193" y="132"/>
                      </a:cxn>
                      <a:cxn ang="0">
                        <a:pos x="117" y="154"/>
                      </a:cxn>
                      <a:cxn ang="0">
                        <a:pos x="161" y="151"/>
                      </a:cxn>
                      <a:cxn ang="0">
                        <a:pos x="196" y="146"/>
                      </a:cxn>
                      <a:cxn ang="0">
                        <a:pos x="231" y="138"/>
                      </a:cxn>
                      <a:cxn ang="0">
                        <a:pos x="244" y="149"/>
                      </a:cxn>
                      <a:cxn ang="0">
                        <a:pos x="240" y="166"/>
                      </a:cxn>
                      <a:cxn ang="0">
                        <a:pos x="230" y="181"/>
                      </a:cxn>
                      <a:cxn ang="0">
                        <a:pos x="205" y="195"/>
                      </a:cxn>
                      <a:cxn ang="0">
                        <a:pos x="170" y="205"/>
                      </a:cxn>
                      <a:cxn ang="0">
                        <a:pos x="121" y="214"/>
                      </a:cxn>
                      <a:cxn ang="0">
                        <a:pos x="100" y="241"/>
                      </a:cxn>
                      <a:cxn ang="0">
                        <a:pos x="91" y="277"/>
                      </a:cxn>
                      <a:cxn ang="0">
                        <a:pos x="67" y="297"/>
                      </a:cxn>
                      <a:cxn ang="0">
                        <a:pos x="47" y="306"/>
                      </a:cxn>
                      <a:cxn ang="0">
                        <a:pos x="25" y="305"/>
                      </a:cxn>
                      <a:cxn ang="0">
                        <a:pos x="13" y="293"/>
                      </a:cxn>
                      <a:cxn ang="0">
                        <a:pos x="8" y="268"/>
                      </a:cxn>
                      <a:cxn ang="0">
                        <a:pos x="12" y="244"/>
                      </a:cxn>
                      <a:cxn ang="0">
                        <a:pos x="24" y="218"/>
                      </a:cxn>
                      <a:cxn ang="0">
                        <a:pos x="44" y="203"/>
                      </a:cxn>
                      <a:cxn ang="0">
                        <a:pos x="27" y="196"/>
                      </a:cxn>
                      <a:cxn ang="0">
                        <a:pos x="15" y="187"/>
                      </a:cxn>
                      <a:cxn ang="0">
                        <a:pos x="12" y="172"/>
                      </a:cxn>
                      <a:cxn ang="0">
                        <a:pos x="17" y="152"/>
                      </a:cxn>
                      <a:cxn ang="0">
                        <a:pos x="25" y="142"/>
                      </a:cxn>
                      <a:cxn ang="0">
                        <a:pos x="12" y="135"/>
                      </a:cxn>
                      <a:cxn ang="0">
                        <a:pos x="1" y="122"/>
                      </a:cxn>
                      <a:cxn ang="0">
                        <a:pos x="0" y="103"/>
                      </a:cxn>
                      <a:cxn ang="0">
                        <a:pos x="8" y="89"/>
                      </a:cxn>
                      <a:cxn ang="0">
                        <a:pos x="19" y="80"/>
                      </a:cxn>
                      <a:cxn ang="0">
                        <a:pos x="7" y="63"/>
                      </a:cxn>
                      <a:cxn ang="0">
                        <a:pos x="8" y="46"/>
                      </a:cxn>
                      <a:cxn ang="0">
                        <a:pos x="16" y="31"/>
                      </a:cxn>
                      <a:cxn ang="0">
                        <a:pos x="30" y="17"/>
                      </a:cxn>
                      <a:cxn ang="0">
                        <a:pos x="52" y="12"/>
                      </a:cxn>
                      <a:cxn ang="0">
                        <a:pos x="76" y="18"/>
                      </a:cxn>
                      <a:cxn ang="0">
                        <a:pos x="113" y="24"/>
                      </a:cxn>
                      <a:cxn ang="0">
                        <a:pos x="155" y="17"/>
                      </a:cxn>
                    </a:cxnLst>
                    <a:rect l="0" t="0" r="r" b="b"/>
                    <a:pathLst>
                      <a:path w="245" h="307">
                        <a:moveTo>
                          <a:pt x="155" y="17"/>
                        </a:moveTo>
                        <a:lnTo>
                          <a:pt x="198" y="0"/>
                        </a:lnTo>
                        <a:lnTo>
                          <a:pt x="214" y="2"/>
                        </a:lnTo>
                        <a:lnTo>
                          <a:pt x="226" y="19"/>
                        </a:lnTo>
                        <a:lnTo>
                          <a:pt x="220" y="40"/>
                        </a:lnTo>
                        <a:lnTo>
                          <a:pt x="203" y="54"/>
                        </a:lnTo>
                        <a:lnTo>
                          <a:pt x="182" y="65"/>
                        </a:lnTo>
                        <a:lnTo>
                          <a:pt x="153" y="77"/>
                        </a:lnTo>
                        <a:lnTo>
                          <a:pt x="127" y="80"/>
                        </a:lnTo>
                        <a:lnTo>
                          <a:pt x="106" y="83"/>
                        </a:lnTo>
                        <a:lnTo>
                          <a:pt x="125" y="88"/>
                        </a:lnTo>
                        <a:lnTo>
                          <a:pt x="148" y="89"/>
                        </a:lnTo>
                        <a:lnTo>
                          <a:pt x="184" y="77"/>
                        </a:lnTo>
                        <a:lnTo>
                          <a:pt x="223" y="61"/>
                        </a:lnTo>
                        <a:lnTo>
                          <a:pt x="235" y="65"/>
                        </a:lnTo>
                        <a:lnTo>
                          <a:pt x="239" y="78"/>
                        </a:lnTo>
                        <a:lnTo>
                          <a:pt x="235" y="100"/>
                        </a:lnTo>
                        <a:lnTo>
                          <a:pt x="221" y="115"/>
                        </a:lnTo>
                        <a:lnTo>
                          <a:pt x="193" y="132"/>
                        </a:lnTo>
                        <a:lnTo>
                          <a:pt x="117" y="154"/>
                        </a:lnTo>
                        <a:lnTo>
                          <a:pt x="161" y="151"/>
                        </a:lnTo>
                        <a:lnTo>
                          <a:pt x="196" y="146"/>
                        </a:lnTo>
                        <a:lnTo>
                          <a:pt x="231" y="138"/>
                        </a:lnTo>
                        <a:lnTo>
                          <a:pt x="244" y="149"/>
                        </a:lnTo>
                        <a:lnTo>
                          <a:pt x="240" y="166"/>
                        </a:lnTo>
                        <a:lnTo>
                          <a:pt x="230" y="181"/>
                        </a:lnTo>
                        <a:lnTo>
                          <a:pt x="205" y="195"/>
                        </a:lnTo>
                        <a:lnTo>
                          <a:pt x="170" y="205"/>
                        </a:lnTo>
                        <a:lnTo>
                          <a:pt x="121" y="214"/>
                        </a:lnTo>
                        <a:lnTo>
                          <a:pt x="100" y="241"/>
                        </a:lnTo>
                        <a:lnTo>
                          <a:pt x="91" y="277"/>
                        </a:lnTo>
                        <a:lnTo>
                          <a:pt x="67" y="297"/>
                        </a:lnTo>
                        <a:lnTo>
                          <a:pt x="47" y="306"/>
                        </a:lnTo>
                        <a:lnTo>
                          <a:pt x="25" y="305"/>
                        </a:lnTo>
                        <a:lnTo>
                          <a:pt x="13" y="293"/>
                        </a:lnTo>
                        <a:lnTo>
                          <a:pt x="8" y="268"/>
                        </a:lnTo>
                        <a:lnTo>
                          <a:pt x="12" y="244"/>
                        </a:lnTo>
                        <a:lnTo>
                          <a:pt x="24" y="218"/>
                        </a:lnTo>
                        <a:lnTo>
                          <a:pt x="44" y="203"/>
                        </a:lnTo>
                        <a:lnTo>
                          <a:pt x="27" y="196"/>
                        </a:lnTo>
                        <a:lnTo>
                          <a:pt x="15" y="187"/>
                        </a:lnTo>
                        <a:lnTo>
                          <a:pt x="12" y="172"/>
                        </a:lnTo>
                        <a:lnTo>
                          <a:pt x="17" y="152"/>
                        </a:lnTo>
                        <a:lnTo>
                          <a:pt x="25" y="142"/>
                        </a:lnTo>
                        <a:lnTo>
                          <a:pt x="12" y="135"/>
                        </a:lnTo>
                        <a:lnTo>
                          <a:pt x="1" y="122"/>
                        </a:lnTo>
                        <a:lnTo>
                          <a:pt x="0" y="103"/>
                        </a:lnTo>
                        <a:lnTo>
                          <a:pt x="8" y="89"/>
                        </a:lnTo>
                        <a:lnTo>
                          <a:pt x="19" y="80"/>
                        </a:lnTo>
                        <a:lnTo>
                          <a:pt x="7" y="63"/>
                        </a:lnTo>
                        <a:lnTo>
                          <a:pt x="8" y="46"/>
                        </a:lnTo>
                        <a:lnTo>
                          <a:pt x="16" y="31"/>
                        </a:lnTo>
                        <a:lnTo>
                          <a:pt x="30" y="17"/>
                        </a:lnTo>
                        <a:lnTo>
                          <a:pt x="52" y="12"/>
                        </a:lnTo>
                        <a:lnTo>
                          <a:pt x="76" y="18"/>
                        </a:lnTo>
                        <a:lnTo>
                          <a:pt x="113" y="24"/>
                        </a:lnTo>
                        <a:lnTo>
                          <a:pt x="155" y="17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2" name="Freeform 63"/>
                  <p:cNvSpPr>
                    <a:spLocks/>
                  </p:cNvSpPr>
                  <p:nvPr/>
                </p:nvSpPr>
                <p:spPr bwMode="auto">
                  <a:xfrm>
                    <a:off x="826" y="1542"/>
                    <a:ext cx="82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" y="7"/>
                      </a:cxn>
                      <a:cxn ang="0">
                        <a:pos x="49" y="10"/>
                      </a:cxn>
                      <a:cxn ang="0">
                        <a:pos x="81" y="0"/>
                      </a:cxn>
                    </a:cxnLst>
                    <a:rect l="0" t="0" r="r" b="b"/>
                    <a:pathLst>
                      <a:path w="82" h="11">
                        <a:moveTo>
                          <a:pt x="0" y="0"/>
                        </a:moveTo>
                        <a:lnTo>
                          <a:pt x="20" y="7"/>
                        </a:lnTo>
                        <a:lnTo>
                          <a:pt x="49" y="10"/>
                        </a:lnTo>
                        <a:lnTo>
                          <a:pt x="81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3" name="Freeform 64"/>
                  <p:cNvSpPr>
                    <a:spLocks/>
                  </p:cNvSpPr>
                  <p:nvPr/>
                </p:nvSpPr>
                <p:spPr bwMode="auto">
                  <a:xfrm>
                    <a:off x="820" y="1596"/>
                    <a:ext cx="87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4" y="12"/>
                      </a:cxn>
                      <a:cxn ang="0">
                        <a:pos x="43" y="15"/>
                      </a:cxn>
                      <a:cxn ang="0">
                        <a:pos x="60" y="16"/>
                      </a:cxn>
                      <a:cxn ang="0">
                        <a:pos x="86" y="14"/>
                      </a:cxn>
                    </a:cxnLst>
                    <a:rect l="0" t="0" r="r" b="b"/>
                    <a:pathLst>
                      <a:path w="87" h="17">
                        <a:moveTo>
                          <a:pt x="0" y="0"/>
                        </a:moveTo>
                        <a:lnTo>
                          <a:pt x="24" y="12"/>
                        </a:lnTo>
                        <a:lnTo>
                          <a:pt x="43" y="15"/>
                        </a:lnTo>
                        <a:lnTo>
                          <a:pt x="60" y="16"/>
                        </a:lnTo>
                        <a:lnTo>
                          <a:pt x="86" y="1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4" name="Freeform 65"/>
                  <p:cNvSpPr>
                    <a:spLocks/>
                  </p:cNvSpPr>
                  <p:nvPr/>
                </p:nvSpPr>
                <p:spPr bwMode="auto">
                  <a:xfrm>
                    <a:off x="832" y="1661"/>
                    <a:ext cx="71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7"/>
                      </a:cxn>
                      <a:cxn ang="0">
                        <a:pos x="44" y="10"/>
                      </a:cxn>
                      <a:cxn ang="0">
                        <a:pos x="70" y="9"/>
                      </a:cxn>
                    </a:cxnLst>
                    <a:rect l="0" t="0" r="r" b="b"/>
                    <a:pathLst>
                      <a:path w="71" h="11">
                        <a:moveTo>
                          <a:pt x="0" y="0"/>
                        </a:moveTo>
                        <a:lnTo>
                          <a:pt x="21" y="7"/>
                        </a:lnTo>
                        <a:lnTo>
                          <a:pt x="44" y="10"/>
                        </a:lnTo>
                        <a:lnTo>
                          <a:pt x="70" y="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" name="Freeform 66"/>
                  <p:cNvSpPr>
                    <a:spLocks/>
                  </p:cNvSpPr>
                  <p:nvPr/>
                </p:nvSpPr>
                <p:spPr bwMode="auto">
                  <a:xfrm>
                    <a:off x="818" y="1697"/>
                    <a:ext cx="58" cy="57"/>
                  </a:xfrm>
                  <a:custGeom>
                    <a:avLst/>
                    <a:gdLst/>
                    <a:ahLst/>
                    <a:cxnLst>
                      <a:cxn ang="0">
                        <a:pos x="0" y="30"/>
                      </a:cxn>
                      <a:cxn ang="0">
                        <a:pos x="13" y="17"/>
                      </a:cxn>
                      <a:cxn ang="0">
                        <a:pos x="23" y="1"/>
                      </a:cxn>
                      <a:cxn ang="0">
                        <a:pos x="39" y="0"/>
                      </a:cxn>
                      <a:cxn ang="0">
                        <a:pos x="51" y="6"/>
                      </a:cxn>
                      <a:cxn ang="0">
                        <a:pos x="57" y="20"/>
                      </a:cxn>
                      <a:cxn ang="0">
                        <a:pos x="55" y="31"/>
                      </a:cxn>
                      <a:cxn ang="0">
                        <a:pos x="50" y="44"/>
                      </a:cxn>
                      <a:cxn ang="0">
                        <a:pos x="38" y="56"/>
                      </a:cxn>
                    </a:cxnLst>
                    <a:rect l="0" t="0" r="r" b="b"/>
                    <a:pathLst>
                      <a:path w="58" h="57">
                        <a:moveTo>
                          <a:pt x="0" y="30"/>
                        </a:moveTo>
                        <a:lnTo>
                          <a:pt x="13" y="17"/>
                        </a:lnTo>
                        <a:lnTo>
                          <a:pt x="23" y="1"/>
                        </a:lnTo>
                        <a:lnTo>
                          <a:pt x="39" y="0"/>
                        </a:lnTo>
                        <a:lnTo>
                          <a:pt x="51" y="6"/>
                        </a:lnTo>
                        <a:lnTo>
                          <a:pt x="57" y="20"/>
                        </a:lnTo>
                        <a:lnTo>
                          <a:pt x="55" y="31"/>
                        </a:lnTo>
                        <a:lnTo>
                          <a:pt x="50" y="44"/>
                        </a:lnTo>
                        <a:lnTo>
                          <a:pt x="38" y="5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3679" y="1133"/>
              <a:ext cx="855" cy="633"/>
            </a:xfrm>
            <a:custGeom>
              <a:avLst/>
              <a:gdLst/>
              <a:ahLst/>
              <a:cxnLst>
                <a:cxn ang="0">
                  <a:pos x="227" y="304"/>
                </a:cxn>
                <a:cxn ang="0">
                  <a:pos x="275" y="325"/>
                </a:cxn>
                <a:cxn ang="0">
                  <a:pos x="294" y="297"/>
                </a:cxn>
                <a:cxn ang="0">
                  <a:pos x="324" y="258"/>
                </a:cxn>
                <a:cxn ang="0">
                  <a:pos x="360" y="218"/>
                </a:cxn>
                <a:cxn ang="0">
                  <a:pos x="408" y="181"/>
                </a:cxn>
                <a:cxn ang="0">
                  <a:pos x="467" y="138"/>
                </a:cxn>
                <a:cxn ang="0">
                  <a:pos x="538" y="98"/>
                </a:cxn>
                <a:cxn ang="0">
                  <a:pos x="615" y="52"/>
                </a:cxn>
                <a:cxn ang="0">
                  <a:pos x="701" y="2"/>
                </a:cxn>
                <a:cxn ang="0">
                  <a:pos x="733" y="0"/>
                </a:cxn>
                <a:cxn ang="0">
                  <a:pos x="773" y="17"/>
                </a:cxn>
                <a:cxn ang="0">
                  <a:pos x="808" y="61"/>
                </a:cxn>
                <a:cxn ang="0">
                  <a:pos x="833" y="117"/>
                </a:cxn>
                <a:cxn ang="0">
                  <a:pos x="845" y="181"/>
                </a:cxn>
                <a:cxn ang="0">
                  <a:pos x="854" y="280"/>
                </a:cxn>
                <a:cxn ang="0">
                  <a:pos x="851" y="343"/>
                </a:cxn>
                <a:cxn ang="0">
                  <a:pos x="837" y="423"/>
                </a:cxn>
                <a:cxn ang="0">
                  <a:pos x="810" y="502"/>
                </a:cxn>
                <a:cxn ang="0">
                  <a:pos x="776" y="574"/>
                </a:cxn>
                <a:cxn ang="0">
                  <a:pos x="738" y="632"/>
                </a:cxn>
                <a:cxn ang="0">
                  <a:pos x="0" y="632"/>
                </a:cxn>
                <a:cxn ang="0">
                  <a:pos x="66" y="487"/>
                </a:cxn>
                <a:cxn ang="0">
                  <a:pos x="103" y="504"/>
                </a:cxn>
                <a:cxn ang="0">
                  <a:pos x="140" y="476"/>
                </a:cxn>
                <a:cxn ang="0">
                  <a:pos x="177" y="442"/>
                </a:cxn>
                <a:cxn ang="0">
                  <a:pos x="194" y="422"/>
                </a:cxn>
                <a:cxn ang="0">
                  <a:pos x="215" y="385"/>
                </a:cxn>
                <a:cxn ang="0">
                  <a:pos x="227" y="304"/>
                </a:cxn>
              </a:cxnLst>
              <a:rect l="0" t="0" r="r" b="b"/>
              <a:pathLst>
                <a:path w="855" h="633">
                  <a:moveTo>
                    <a:pt x="227" y="304"/>
                  </a:moveTo>
                  <a:lnTo>
                    <a:pt x="275" y="325"/>
                  </a:lnTo>
                  <a:lnTo>
                    <a:pt x="294" y="297"/>
                  </a:lnTo>
                  <a:lnTo>
                    <a:pt x="324" y="258"/>
                  </a:lnTo>
                  <a:lnTo>
                    <a:pt x="360" y="218"/>
                  </a:lnTo>
                  <a:lnTo>
                    <a:pt x="408" y="181"/>
                  </a:lnTo>
                  <a:lnTo>
                    <a:pt x="467" y="138"/>
                  </a:lnTo>
                  <a:lnTo>
                    <a:pt x="538" y="98"/>
                  </a:lnTo>
                  <a:lnTo>
                    <a:pt x="615" y="52"/>
                  </a:lnTo>
                  <a:lnTo>
                    <a:pt x="701" y="2"/>
                  </a:lnTo>
                  <a:lnTo>
                    <a:pt x="733" y="0"/>
                  </a:lnTo>
                  <a:lnTo>
                    <a:pt x="773" y="17"/>
                  </a:lnTo>
                  <a:lnTo>
                    <a:pt x="808" y="61"/>
                  </a:lnTo>
                  <a:lnTo>
                    <a:pt x="833" y="117"/>
                  </a:lnTo>
                  <a:lnTo>
                    <a:pt x="845" y="181"/>
                  </a:lnTo>
                  <a:lnTo>
                    <a:pt x="854" y="280"/>
                  </a:lnTo>
                  <a:lnTo>
                    <a:pt x="851" y="343"/>
                  </a:lnTo>
                  <a:lnTo>
                    <a:pt x="837" y="423"/>
                  </a:lnTo>
                  <a:lnTo>
                    <a:pt x="810" y="502"/>
                  </a:lnTo>
                  <a:lnTo>
                    <a:pt x="776" y="574"/>
                  </a:lnTo>
                  <a:lnTo>
                    <a:pt x="738" y="632"/>
                  </a:lnTo>
                  <a:lnTo>
                    <a:pt x="0" y="632"/>
                  </a:lnTo>
                  <a:lnTo>
                    <a:pt x="66" y="487"/>
                  </a:lnTo>
                  <a:lnTo>
                    <a:pt x="103" y="504"/>
                  </a:lnTo>
                  <a:lnTo>
                    <a:pt x="140" y="476"/>
                  </a:lnTo>
                  <a:lnTo>
                    <a:pt x="177" y="442"/>
                  </a:lnTo>
                  <a:lnTo>
                    <a:pt x="194" y="422"/>
                  </a:lnTo>
                  <a:lnTo>
                    <a:pt x="215" y="385"/>
                  </a:lnTo>
                  <a:lnTo>
                    <a:pt x="227" y="304"/>
                  </a:lnTo>
                </a:path>
              </a:pathLst>
            </a:custGeom>
            <a:solidFill>
              <a:srgbClr val="00DFCA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3808" y="1004"/>
              <a:ext cx="517" cy="435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98" y="86"/>
                </a:cxn>
                <a:cxn ang="0">
                  <a:pos x="37" y="165"/>
                </a:cxn>
                <a:cxn ang="0">
                  <a:pos x="0" y="302"/>
                </a:cxn>
                <a:cxn ang="0">
                  <a:pos x="98" y="230"/>
                </a:cxn>
                <a:cxn ang="0">
                  <a:pos x="152" y="179"/>
                </a:cxn>
                <a:cxn ang="0">
                  <a:pos x="181" y="146"/>
                </a:cxn>
                <a:cxn ang="0">
                  <a:pos x="152" y="228"/>
                </a:cxn>
                <a:cxn ang="0">
                  <a:pos x="144" y="304"/>
                </a:cxn>
                <a:cxn ang="0">
                  <a:pos x="142" y="434"/>
                </a:cxn>
                <a:cxn ang="0">
                  <a:pos x="158" y="397"/>
                </a:cxn>
                <a:cxn ang="0">
                  <a:pos x="192" y="343"/>
                </a:cxn>
                <a:cxn ang="0">
                  <a:pos x="246" y="302"/>
                </a:cxn>
                <a:cxn ang="0">
                  <a:pos x="295" y="281"/>
                </a:cxn>
                <a:cxn ang="0">
                  <a:pos x="415" y="225"/>
                </a:cxn>
                <a:cxn ang="0">
                  <a:pos x="516" y="131"/>
                </a:cxn>
                <a:cxn ang="0">
                  <a:pos x="484" y="109"/>
                </a:cxn>
                <a:cxn ang="0">
                  <a:pos x="456" y="119"/>
                </a:cxn>
                <a:cxn ang="0">
                  <a:pos x="408" y="121"/>
                </a:cxn>
                <a:cxn ang="0">
                  <a:pos x="350" y="115"/>
                </a:cxn>
                <a:cxn ang="0">
                  <a:pos x="299" y="100"/>
                </a:cxn>
                <a:cxn ang="0">
                  <a:pos x="220" y="107"/>
                </a:cxn>
                <a:cxn ang="0">
                  <a:pos x="197" y="0"/>
                </a:cxn>
              </a:cxnLst>
              <a:rect l="0" t="0" r="r" b="b"/>
              <a:pathLst>
                <a:path w="517" h="435">
                  <a:moveTo>
                    <a:pt x="197" y="0"/>
                  </a:moveTo>
                  <a:lnTo>
                    <a:pt x="98" y="86"/>
                  </a:lnTo>
                  <a:lnTo>
                    <a:pt x="37" y="165"/>
                  </a:lnTo>
                  <a:lnTo>
                    <a:pt x="0" y="302"/>
                  </a:lnTo>
                  <a:lnTo>
                    <a:pt x="98" y="230"/>
                  </a:lnTo>
                  <a:lnTo>
                    <a:pt x="152" y="179"/>
                  </a:lnTo>
                  <a:lnTo>
                    <a:pt x="181" y="146"/>
                  </a:lnTo>
                  <a:lnTo>
                    <a:pt x="152" y="228"/>
                  </a:lnTo>
                  <a:lnTo>
                    <a:pt x="144" y="304"/>
                  </a:lnTo>
                  <a:lnTo>
                    <a:pt x="142" y="434"/>
                  </a:lnTo>
                  <a:lnTo>
                    <a:pt x="158" y="397"/>
                  </a:lnTo>
                  <a:lnTo>
                    <a:pt x="192" y="343"/>
                  </a:lnTo>
                  <a:lnTo>
                    <a:pt x="246" y="302"/>
                  </a:lnTo>
                  <a:lnTo>
                    <a:pt x="295" y="281"/>
                  </a:lnTo>
                  <a:lnTo>
                    <a:pt x="415" y="225"/>
                  </a:lnTo>
                  <a:lnTo>
                    <a:pt x="516" y="131"/>
                  </a:lnTo>
                  <a:lnTo>
                    <a:pt x="484" y="109"/>
                  </a:lnTo>
                  <a:lnTo>
                    <a:pt x="456" y="119"/>
                  </a:lnTo>
                  <a:lnTo>
                    <a:pt x="408" y="121"/>
                  </a:lnTo>
                  <a:lnTo>
                    <a:pt x="350" y="115"/>
                  </a:lnTo>
                  <a:lnTo>
                    <a:pt x="299" y="100"/>
                  </a:lnTo>
                  <a:lnTo>
                    <a:pt x="220" y="107"/>
                  </a:lnTo>
                  <a:lnTo>
                    <a:pt x="197" y="0"/>
                  </a:lnTo>
                </a:path>
              </a:pathLst>
            </a:custGeom>
            <a:solidFill>
              <a:srgbClr val="E0E0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3732" y="1144"/>
              <a:ext cx="279" cy="480"/>
            </a:xfrm>
            <a:custGeom>
              <a:avLst/>
              <a:gdLst/>
              <a:ahLst/>
              <a:cxnLst>
                <a:cxn ang="0">
                  <a:pos x="245" y="0"/>
                </a:cxn>
                <a:cxn ang="0">
                  <a:pos x="278" y="25"/>
                </a:cxn>
                <a:cxn ang="0">
                  <a:pos x="275" y="93"/>
                </a:cxn>
                <a:cxn ang="0">
                  <a:pos x="211" y="145"/>
                </a:cxn>
                <a:cxn ang="0">
                  <a:pos x="164" y="314"/>
                </a:cxn>
                <a:cxn ang="0">
                  <a:pos x="0" y="479"/>
                </a:cxn>
                <a:cxn ang="0">
                  <a:pos x="76" y="246"/>
                </a:cxn>
                <a:cxn ang="0">
                  <a:pos x="159" y="119"/>
                </a:cxn>
                <a:cxn ang="0">
                  <a:pos x="171" y="41"/>
                </a:cxn>
                <a:cxn ang="0">
                  <a:pos x="245" y="0"/>
                </a:cxn>
              </a:cxnLst>
              <a:rect l="0" t="0" r="r" b="b"/>
              <a:pathLst>
                <a:path w="279" h="480">
                  <a:moveTo>
                    <a:pt x="245" y="0"/>
                  </a:moveTo>
                  <a:lnTo>
                    <a:pt x="278" y="25"/>
                  </a:lnTo>
                  <a:lnTo>
                    <a:pt x="275" y="93"/>
                  </a:lnTo>
                  <a:lnTo>
                    <a:pt x="211" y="145"/>
                  </a:lnTo>
                  <a:lnTo>
                    <a:pt x="164" y="314"/>
                  </a:lnTo>
                  <a:lnTo>
                    <a:pt x="0" y="479"/>
                  </a:lnTo>
                  <a:lnTo>
                    <a:pt x="76" y="246"/>
                  </a:lnTo>
                  <a:lnTo>
                    <a:pt x="159" y="119"/>
                  </a:lnTo>
                  <a:lnTo>
                    <a:pt x="171" y="41"/>
                  </a:lnTo>
                  <a:lnTo>
                    <a:pt x="245" y="0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6" name="Group 70"/>
            <p:cNvGrpSpPr>
              <a:grpSpLocks/>
            </p:cNvGrpSpPr>
            <p:nvPr/>
          </p:nvGrpSpPr>
          <p:grpSpPr bwMode="auto">
            <a:xfrm>
              <a:off x="3648" y="1248"/>
              <a:ext cx="782" cy="672"/>
              <a:chOff x="3648" y="1248"/>
              <a:chExt cx="782" cy="672"/>
            </a:xfrm>
          </p:grpSpPr>
          <p:sp>
            <p:nvSpPr>
              <p:cNvPr id="17" name="Freeform 71"/>
              <p:cNvSpPr>
                <a:spLocks/>
              </p:cNvSpPr>
              <p:nvPr/>
            </p:nvSpPr>
            <p:spPr bwMode="auto">
              <a:xfrm rot="6571541">
                <a:off x="3838" y="1320"/>
                <a:ext cx="664" cy="5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3" y="39"/>
                  </a:cxn>
                  <a:cxn ang="0">
                    <a:pos x="168" y="39"/>
                  </a:cxn>
                  <a:cxn ang="0">
                    <a:pos x="213" y="69"/>
                  </a:cxn>
                  <a:cxn ang="0">
                    <a:pos x="243" y="114"/>
                  </a:cxn>
                  <a:cxn ang="0">
                    <a:pos x="288" y="129"/>
                  </a:cxn>
                  <a:cxn ang="0">
                    <a:pos x="333" y="129"/>
                  </a:cxn>
                  <a:cxn ang="0">
                    <a:pos x="378" y="129"/>
                  </a:cxn>
                  <a:cxn ang="0">
                    <a:pos x="423" y="159"/>
                  </a:cxn>
                  <a:cxn ang="0">
                    <a:pos x="468" y="189"/>
                  </a:cxn>
                  <a:cxn ang="0">
                    <a:pos x="513" y="189"/>
                  </a:cxn>
                  <a:cxn ang="0">
                    <a:pos x="558" y="219"/>
                  </a:cxn>
                  <a:cxn ang="0">
                    <a:pos x="603" y="249"/>
                  </a:cxn>
                  <a:cxn ang="0">
                    <a:pos x="648" y="264"/>
                  </a:cxn>
                  <a:cxn ang="0">
                    <a:pos x="663" y="309"/>
                  </a:cxn>
                  <a:cxn ang="0">
                    <a:pos x="618" y="339"/>
                  </a:cxn>
                  <a:cxn ang="0">
                    <a:pos x="588" y="384"/>
                  </a:cxn>
                  <a:cxn ang="0">
                    <a:pos x="558" y="429"/>
                  </a:cxn>
                  <a:cxn ang="0">
                    <a:pos x="558" y="474"/>
                  </a:cxn>
                  <a:cxn ang="0">
                    <a:pos x="513" y="489"/>
                  </a:cxn>
                  <a:cxn ang="0">
                    <a:pos x="453" y="519"/>
                  </a:cxn>
                  <a:cxn ang="0">
                    <a:pos x="408" y="504"/>
                  </a:cxn>
                  <a:cxn ang="0">
                    <a:pos x="378" y="459"/>
                  </a:cxn>
                  <a:cxn ang="0">
                    <a:pos x="333" y="444"/>
                  </a:cxn>
                  <a:cxn ang="0">
                    <a:pos x="288" y="414"/>
                  </a:cxn>
                  <a:cxn ang="0">
                    <a:pos x="228" y="384"/>
                  </a:cxn>
                  <a:cxn ang="0">
                    <a:pos x="183" y="354"/>
                  </a:cxn>
                  <a:cxn ang="0">
                    <a:pos x="138" y="339"/>
                  </a:cxn>
                  <a:cxn ang="0">
                    <a:pos x="93" y="324"/>
                  </a:cxn>
                  <a:cxn ang="0">
                    <a:pos x="48" y="324"/>
                  </a:cxn>
                  <a:cxn ang="0">
                    <a:pos x="3" y="294"/>
                  </a:cxn>
                  <a:cxn ang="0">
                    <a:pos x="0" y="288"/>
                  </a:cxn>
                  <a:cxn ang="0">
                    <a:pos x="0" y="288"/>
                  </a:cxn>
                </a:cxnLst>
                <a:rect l="0" t="0" r="r" b="b"/>
                <a:pathLst>
                  <a:path w="664" h="520">
                    <a:moveTo>
                      <a:pt x="0" y="0"/>
                    </a:moveTo>
                    <a:lnTo>
                      <a:pt x="123" y="39"/>
                    </a:lnTo>
                    <a:lnTo>
                      <a:pt x="168" y="39"/>
                    </a:lnTo>
                    <a:lnTo>
                      <a:pt x="213" y="69"/>
                    </a:lnTo>
                    <a:lnTo>
                      <a:pt x="243" y="114"/>
                    </a:lnTo>
                    <a:lnTo>
                      <a:pt x="288" y="129"/>
                    </a:lnTo>
                    <a:lnTo>
                      <a:pt x="333" y="129"/>
                    </a:lnTo>
                    <a:lnTo>
                      <a:pt x="378" y="129"/>
                    </a:lnTo>
                    <a:lnTo>
                      <a:pt x="423" y="159"/>
                    </a:lnTo>
                    <a:lnTo>
                      <a:pt x="468" y="189"/>
                    </a:lnTo>
                    <a:lnTo>
                      <a:pt x="513" y="189"/>
                    </a:lnTo>
                    <a:lnTo>
                      <a:pt x="558" y="219"/>
                    </a:lnTo>
                    <a:lnTo>
                      <a:pt x="603" y="249"/>
                    </a:lnTo>
                    <a:lnTo>
                      <a:pt x="648" y="264"/>
                    </a:lnTo>
                    <a:lnTo>
                      <a:pt x="663" y="309"/>
                    </a:lnTo>
                    <a:lnTo>
                      <a:pt x="618" y="339"/>
                    </a:lnTo>
                    <a:lnTo>
                      <a:pt x="588" y="384"/>
                    </a:lnTo>
                    <a:lnTo>
                      <a:pt x="558" y="429"/>
                    </a:lnTo>
                    <a:lnTo>
                      <a:pt x="558" y="474"/>
                    </a:lnTo>
                    <a:lnTo>
                      <a:pt x="513" y="489"/>
                    </a:lnTo>
                    <a:lnTo>
                      <a:pt x="453" y="519"/>
                    </a:lnTo>
                    <a:lnTo>
                      <a:pt x="408" y="504"/>
                    </a:lnTo>
                    <a:lnTo>
                      <a:pt x="378" y="459"/>
                    </a:lnTo>
                    <a:lnTo>
                      <a:pt x="333" y="444"/>
                    </a:lnTo>
                    <a:lnTo>
                      <a:pt x="288" y="414"/>
                    </a:lnTo>
                    <a:lnTo>
                      <a:pt x="228" y="384"/>
                    </a:lnTo>
                    <a:lnTo>
                      <a:pt x="183" y="354"/>
                    </a:lnTo>
                    <a:lnTo>
                      <a:pt x="138" y="339"/>
                    </a:lnTo>
                    <a:lnTo>
                      <a:pt x="93" y="324"/>
                    </a:lnTo>
                    <a:lnTo>
                      <a:pt x="48" y="324"/>
                    </a:lnTo>
                    <a:lnTo>
                      <a:pt x="3" y="294"/>
                    </a:lnTo>
                    <a:lnTo>
                      <a:pt x="0" y="288"/>
                    </a:lnTo>
                    <a:lnTo>
                      <a:pt x="0" y="288"/>
                    </a:lnTo>
                  </a:path>
                </a:pathLst>
              </a:custGeom>
              <a:solidFill>
                <a:srgbClr val="00DFCA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8" name="Group 72"/>
              <p:cNvGrpSpPr>
                <a:grpSpLocks/>
              </p:cNvGrpSpPr>
              <p:nvPr/>
            </p:nvGrpSpPr>
            <p:grpSpPr bwMode="auto">
              <a:xfrm rot="-12441870">
                <a:off x="3648" y="1440"/>
                <a:ext cx="406" cy="480"/>
                <a:chOff x="4970" y="1458"/>
                <a:chExt cx="406" cy="480"/>
              </a:xfrm>
            </p:grpSpPr>
            <p:grpSp>
              <p:nvGrpSpPr>
                <p:cNvPr id="19" name="Group 73"/>
                <p:cNvGrpSpPr>
                  <a:grpSpLocks/>
                </p:cNvGrpSpPr>
                <p:nvPr/>
              </p:nvGrpSpPr>
              <p:grpSpPr bwMode="auto">
                <a:xfrm>
                  <a:off x="5028" y="1552"/>
                  <a:ext cx="348" cy="386"/>
                  <a:chOff x="2634" y="1981"/>
                  <a:chExt cx="348" cy="386"/>
                </a:xfrm>
              </p:grpSpPr>
              <p:sp>
                <p:nvSpPr>
                  <p:cNvPr id="21" name="Freeform 74"/>
                  <p:cNvSpPr>
                    <a:spLocks/>
                  </p:cNvSpPr>
                  <p:nvPr/>
                </p:nvSpPr>
                <p:spPr bwMode="auto">
                  <a:xfrm>
                    <a:off x="2634" y="1981"/>
                    <a:ext cx="348" cy="386"/>
                  </a:xfrm>
                  <a:custGeom>
                    <a:avLst/>
                    <a:gdLst/>
                    <a:ahLst/>
                    <a:cxnLst>
                      <a:cxn ang="0">
                        <a:pos x="51" y="348"/>
                      </a:cxn>
                      <a:cxn ang="0">
                        <a:pos x="82" y="286"/>
                      </a:cxn>
                      <a:cxn ang="0">
                        <a:pos x="135" y="298"/>
                      </a:cxn>
                      <a:cxn ang="0">
                        <a:pos x="184" y="313"/>
                      </a:cxn>
                      <a:cxn ang="0">
                        <a:pos x="228" y="332"/>
                      </a:cxn>
                      <a:cxn ang="0">
                        <a:pos x="260" y="347"/>
                      </a:cxn>
                      <a:cxn ang="0">
                        <a:pos x="320" y="385"/>
                      </a:cxn>
                      <a:cxn ang="0">
                        <a:pos x="337" y="379"/>
                      </a:cxn>
                      <a:cxn ang="0">
                        <a:pos x="339" y="341"/>
                      </a:cxn>
                      <a:cxn ang="0">
                        <a:pos x="314" y="306"/>
                      </a:cxn>
                      <a:cxn ang="0">
                        <a:pos x="334" y="311"/>
                      </a:cxn>
                      <a:cxn ang="0">
                        <a:pos x="347" y="294"/>
                      </a:cxn>
                      <a:cxn ang="0">
                        <a:pos x="343" y="278"/>
                      </a:cxn>
                      <a:cxn ang="0">
                        <a:pos x="326" y="257"/>
                      </a:cxn>
                      <a:cxn ang="0">
                        <a:pos x="334" y="248"/>
                      </a:cxn>
                      <a:cxn ang="0">
                        <a:pos x="343" y="236"/>
                      </a:cxn>
                      <a:cxn ang="0">
                        <a:pos x="343" y="220"/>
                      </a:cxn>
                      <a:cxn ang="0">
                        <a:pos x="334" y="195"/>
                      </a:cxn>
                      <a:cxn ang="0">
                        <a:pos x="306" y="170"/>
                      </a:cxn>
                      <a:cxn ang="0">
                        <a:pos x="318" y="162"/>
                      </a:cxn>
                      <a:cxn ang="0">
                        <a:pos x="324" y="141"/>
                      </a:cxn>
                      <a:cxn ang="0">
                        <a:pos x="317" y="120"/>
                      </a:cxn>
                      <a:cxn ang="0">
                        <a:pos x="290" y="107"/>
                      </a:cxn>
                      <a:cxn ang="0">
                        <a:pos x="257" y="95"/>
                      </a:cxn>
                      <a:cxn ang="0">
                        <a:pos x="230" y="72"/>
                      </a:cxn>
                      <a:cxn ang="0">
                        <a:pos x="210" y="51"/>
                      </a:cxn>
                      <a:cxn ang="0">
                        <a:pos x="191" y="31"/>
                      </a:cxn>
                      <a:cxn ang="0">
                        <a:pos x="169" y="7"/>
                      </a:cxn>
                      <a:cxn ang="0">
                        <a:pos x="131" y="0"/>
                      </a:cxn>
                      <a:cxn ang="0">
                        <a:pos x="57" y="95"/>
                      </a:cxn>
                      <a:cxn ang="0">
                        <a:pos x="44" y="166"/>
                      </a:cxn>
                      <a:cxn ang="0">
                        <a:pos x="40" y="207"/>
                      </a:cxn>
                      <a:cxn ang="0">
                        <a:pos x="21" y="229"/>
                      </a:cxn>
                      <a:cxn ang="0">
                        <a:pos x="7" y="250"/>
                      </a:cxn>
                      <a:cxn ang="0">
                        <a:pos x="0" y="283"/>
                      </a:cxn>
                      <a:cxn ang="0">
                        <a:pos x="2" y="306"/>
                      </a:cxn>
                      <a:cxn ang="0">
                        <a:pos x="9" y="324"/>
                      </a:cxn>
                      <a:cxn ang="0">
                        <a:pos x="21" y="343"/>
                      </a:cxn>
                      <a:cxn ang="0">
                        <a:pos x="35" y="350"/>
                      </a:cxn>
                      <a:cxn ang="0">
                        <a:pos x="51" y="348"/>
                      </a:cxn>
                    </a:cxnLst>
                    <a:rect l="0" t="0" r="r" b="b"/>
                    <a:pathLst>
                      <a:path w="348" h="386">
                        <a:moveTo>
                          <a:pt x="51" y="348"/>
                        </a:moveTo>
                        <a:lnTo>
                          <a:pt x="82" y="286"/>
                        </a:lnTo>
                        <a:lnTo>
                          <a:pt x="135" y="298"/>
                        </a:lnTo>
                        <a:lnTo>
                          <a:pt x="184" y="313"/>
                        </a:lnTo>
                        <a:lnTo>
                          <a:pt x="228" y="332"/>
                        </a:lnTo>
                        <a:lnTo>
                          <a:pt x="260" y="347"/>
                        </a:lnTo>
                        <a:lnTo>
                          <a:pt x="320" y="385"/>
                        </a:lnTo>
                        <a:lnTo>
                          <a:pt x="337" y="379"/>
                        </a:lnTo>
                        <a:lnTo>
                          <a:pt x="339" y="341"/>
                        </a:lnTo>
                        <a:lnTo>
                          <a:pt x="314" y="306"/>
                        </a:lnTo>
                        <a:lnTo>
                          <a:pt x="334" y="311"/>
                        </a:lnTo>
                        <a:lnTo>
                          <a:pt x="347" y="294"/>
                        </a:lnTo>
                        <a:lnTo>
                          <a:pt x="343" y="278"/>
                        </a:lnTo>
                        <a:lnTo>
                          <a:pt x="326" y="257"/>
                        </a:lnTo>
                        <a:lnTo>
                          <a:pt x="334" y="248"/>
                        </a:lnTo>
                        <a:lnTo>
                          <a:pt x="343" y="236"/>
                        </a:lnTo>
                        <a:lnTo>
                          <a:pt x="343" y="220"/>
                        </a:lnTo>
                        <a:lnTo>
                          <a:pt x="334" y="195"/>
                        </a:lnTo>
                        <a:lnTo>
                          <a:pt x="306" y="170"/>
                        </a:lnTo>
                        <a:lnTo>
                          <a:pt x="318" y="162"/>
                        </a:lnTo>
                        <a:lnTo>
                          <a:pt x="324" y="141"/>
                        </a:lnTo>
                        <a:lnTo>
                          <a:pt x="317" y="120"/>
                        </a:lnTo>
                        <a:lnTo>
                          <a:pt x="290" y="107"/>
                        </a:lnTo>
                        <a:lnTo>
                          <a:pt x="257" y="95"/>
                        </a:lnTo>
                        <a:lnTo>
                          <a:pt x="230" y="72"/>
                        </a:lnTo>
                        <a:lnTo>
                          <a:pt x="210" y="51"/>
                        </a:lnTo>
                        <a:lnTo>
                          <a:pt x="191" y="31"/>
                        </a:lnTo>
                        <a:lnTo>
                          <a:pt x="169" y="7"/>
                        </a:lnTo>
                        <a:lnTo>
                          <a:pt x="131" y="0"/>
                        </a:lnTo>
                        <a:lnTo>
                          <a:pt x="57" y="95"/>
                        </a:lnTo>
                        <a:lnTo>
                          <a:pt x="44" y="166"/>
                        </a:lnTo>
                        <a:lnTo>
                          <a:pt x="40" y="207"/>
                        </a:lnTo>
                        <a:lnTo>
                          <a:pt x="21" y="229"/>
                        </a:lnTo>
                        <a:lnTo>
                          <a:pt x="7" y="250"/>
                        </a:lnTo>
                        <a:lnTo>
                          <a:pt x="0" y="283"/>
                        </a:lnTo>
                        <a:lnTo>
                          <a:pt x="2" y="306"/>
                        </a:lnTo>
                        <a:lnTo>
                          <a:pt x="9" y="324"/>
                        </a:lnTo>
                        <a:lnTo>
                          <a:pt x="21" y="343"/>
                        </a:lnTo>
                        <a:lnTo>
                          <a:pt x="35" y="350"/>
                        </a:lnTo>
                        <a:lnTo>
                          <a:pt x="51" y="348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2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2702" y="2120"/>
                    <a:ext cx="259" cy="189"/>
                    <a:chOff x="2702" y="2120"/>
                    <a:chExt cx="259" cy="189"/>
                  </a:xfrm>
                </p:grpSpPr>
                <p:sp>
                  <p:nvSpPr>
                    <p:cNvPr id="23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2769" y="2227"/>
                      <a:ext cx="184" cy="66"/>
                    </a:xfrm>
                    <a:custGeom>
                      <a:avLst/>
                      <a:gdLst/>
                      <a:ahLst/>
                      <a:cxnLst>
                        <a:cxn ang="0">
                          <a:pos x="183" y="65"/>
                        </a:cxn>
                        <a:cxn ang="0">
                          <a:pos x="143" y="34"/>
                        </a:cxn>
                        <a:cxn ang="0">
                          <a:pos x="93" y="11"/>
                        </a:cxn>
                        <a:cxn ang="0">
                          <a:pos x="4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84" h="66">
                          <a:moveTo>
                            <a:pt x="183" y="65"/>
                          </a:moveTo>
                          <a:lnTo>
                            <a:pt x="143" y="34"/>
                          </a:lnTo>
                          <a:lnTo>
                            <a:pt x="93" y="11"/>
                          </a:lnTo>
                          <a:lnTo>
                            <a:pt x="4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2827" y="2174"/>
                      <a:ext cx="134" cy="61"/>
                    </a:xfrm>
                    <a:custGeom>
                      <a:avLst/>
                      <a:gdLst/>
                      <a:ahLst/>
                      <a:cxnLst>
                        <a:cxn ang="0">
                          <a:pos x="133" y="60"/>
                        </a:cxn>
                        <a:cxn ang="0">
                          <a:pos x="102" y="36"/>
                        </a:cxn>
                        <a:cxn ang="0">
                          <a:pos x="56" y="1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34" h="61">
                          <a:moveTo>
                            <a:pt x="133" y="60"/>
                          </a:moveTo>
                          <a:lnTo>
                            <a:pt x="102" y="36"/>
                          </a:lnTo>
                          <a:lnTo>
                            <a:pt x="56" y="1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2850" y="2120"/>
                      <a:ext cx="91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31"/>
                        </a:cxn>
                        <a:cxn ang="0">
                          <a:pos x="48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91" h="32">
                          <a:moveTo>
                            <a:pt x="90" y="31"/>
                          </a:moveTo>
                          <a:lnTo>
                            <a:pt x="48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2702" y="2269"/>
                      <a:ext cx="7" cy="40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0"/>
                        </a:cxn>
                        <a:cxn ang="0">
                          <a:pos x="6" y="16"/>
                        </a:cxn>
                        <a:cxn ang="0">
                          <a:pos x="5" y="26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7" h="40">
                          <a:moveTo>
                            <a:pt x="3" y="0"/>
                          </a:moveTo>
                          <a:lnTo>
                            <a:pt x="6" y="16"/>
                          </a:lnTo>
                          <a:lnTo>
                            <a:pt x="5" y="26"/>
                          </a:lnTo>
                          <a:lnTo>
                            <a:pt x="0" y="39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sp>
              <p:nvSpPr>
                <p:cNvPr id="20" name="Freeform 80"/>
                <p:cNvSpPr>
                  <a:spLocks/>
                </p:cNvSpPr>
                <p:nvPr/>
              </p:nvSpPr>
              <p:spPr bwMode="auto">
                <a:xfrm>
                  <a:off x="4970" y="1458"/>
                  <a:ext cx="243" cy="286"/>
                </a:xfrm>
                <a:custGeom>
                  <a:avLst/>
                  <a:gdLst/>
                  <a:ahLst/>
                  <a:cxnLst>
                    <a:cxn ang="0">
                      <a:pos x="98" y="285"/>
                    </a:cxn>
                    <a:cxn ang="0">
                      <a:pos x="48" y="250"/>
                    </a:cxn>
                    <a:cxn ang="0">
                      <a:pos x="0" y="206"/>
                    </a:cxn>
                    <a:cxn ang="0">
                      <a:pos x="2" y="180"/>
                    </a:cxn>
                    <a:cxn ang="0">
                      <a:pos x="13" y="155"/>
                    </a:cxn>
                    <a:cxn ang="0">
                      <a:pos x="38" y="106"/>
                    </a:cxn>
                    <a:cxn ang="0">
                      <a:pos x="85" y="44"/>
                    </a:cxn>
                    <a:cxn ang="0">
                      <a:pos x="137" y="0"/>
                    </a:cxn>
                    <a:cxn ang="0">
                      <a:pos x="193" y="15"/>
                    </a:cxn>
                    <a:cxn ang="0">
                      <a:pos x="227" y="39"/>
                    </a:cxn>
                    <a:cxn ang="0">
                      <a:pos x="242" y="69"/>
                    </a:cxn>
                    <a:cxn ang="0">
                      <a:pos x="242" y="110"/>
                    </a:cxn>
                    <a:cxn ang="0">
                      <a:pos x="227" y="106"/>
                    </a:cxn>
                    <a:cxn ang="0">
                      <a:pos x="193" y="122"/>
                    </a:cxn>
                    <a:cxn ang="0">
                      <a:pos x="168" y="152"/>
                    </a:cxn>
                    <a:cxn ang="0">
                      <a:pos x="121" y="208"/>
                    </a:cxn>
                    <a:cxn ang="0">
                      <a:pos x="98" y="285"/>
                    </a:cxn>
                  </a:cxnLst>
                  <a:rect l="0" t="0" r="r" b="b"/>
                  <a:pathLst>
                    <a:path w="243" h="286">
                      <a:moveTo>
                        <a:pt x="98" y="285"/>
                      </a:moveTo>
                      <a:lnTo>
                        <a:pt x="48" y="250"/>
                      </a:lnTo>
                      <a:lnTo>
                        <a:pt x="0" y="206"/>
                      </a:lnTo>
                      <a:lnTo>
                        <a:pt x="2" y="180"/>
                      </a:lnTo>
                      <a:lnTo>
                        <a:pt x="13" y="155"/>
                      </a:lnTo>
                      <a:lnTo>
                        <a:pt x="38" y="106"/>
                      </a:lnTo>
                      <a:lnTo>
                        <a:pt x="85" y="44"/>
                      </a:lnTo>
                      <a:lnTo>
                        <a:pt x="137" y="0"/>
                      </a:lnTo>
                      <a:lnTo>
                        <a:pt x="193" y="15"/>
                      </a:lnTo>
                      <a:lnTo>
                        <a:pt x="227" y="39"/>
                      </a:lnTo>
                      <a:lnTo>
                        <a:pt x="242" y="69"/>
                      </a:lnTo>
                      <a:lnTo>
                        <a:pt x="242" y="110"/>
                      </a:lnTo>
                      <a:lnTo>
                        <a:pt x="227" y="106"/>
                      </a:lnTo>
                      <a:lnTo>
                        <a:pt x="193" y="122"/>
                      </a:lnTo>
                      <a:lnTo>
                        <a:pt x="168" y="152"/>
                      </a:lnTo>
                      <a:lnTo>
                        <a:pt x="121" y="208"/>
                      </a:lnTo>
                      <a:lnTo>
                        <a:pt x="98" y="285"/>
                      </a:lnTo>
                    </a:path>
                  </a:pathLst>
                </a:custGeom>
                <a:solidFill>
                  <a:srgbClr val="C0E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</p:grpSp>
      <p:sp>
        <p:nvSpPr>
          <p:cNvPr id="82" name="AutoShape 82"/>
          <p:cNvSpPr>
            <a:spLocks noChangeArrowheads="1"/>
          </p:cNvSpPr>
          <p:nvPr/>
        </p:nvSpPr>
        <p:spPr bwMode="auto">
          <a:xfrm>
            <a:off x="6227763" y="2254268"/>
            <a:ext cx="2592387" cy="1225550"/>
          </a:xfrm>
          <a:prstGeom prst="cloudCallout">
            <a:avLst>
              <a:gd name="adj1" fmla="val -19134"/>
              <a:gd name="adj2" fmla="val 8899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altLang="zh-TW" sz="1600"/>
              <a:t>Need</a:t>
            </a:r>
          </a:p>
          <a:p>
            <a:pPr algn="ctr"/>
            <a:r>
              <a:rPr lang="en-US" altLang="zh-TW" sz="1600"/>
              <a:t>Want</a:t>
            </a:r>
          </a:p>
          <a:p>
            <a:pPr algn="ctr"/>
            <a:r>
              <a:rPr lang="en-US" altLang="zh-TW" sz="1600"/>
              <a:t>Demand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二、產品與數位的策略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2285992"/>
          <a:ext cx="7770710" cy="38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361688" y="1071546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  <p:grpSp>
        <p:nvGrpSpPr>
          <p:cNvPr id="169" name="群組 168"/>
          <p:cNvGrpSpPr/>
          <p:nvPr/>
        </p:nvGrpSpPr>
        <p:grpSpPr>
          <a:xfrm>
            <a:off x="395288" y="1428130"/>
            <a:ext cx="7848600" cy="5644208"/>
            <a:chOff x="395288" y="1428130"/>
            <a:chExt cx="7848600" cy="564420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555875" y="6610673"/>
              <a:ext cx="36439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zh-TW" altLang="en-US" sz="2400" dirty="0" smtClean="0"/>
                <a:t>產品</a:t>
              </a:r>
              <a:r>
                <a:rPr lang="zh-TW" altLang="en-US" sz="2400" dirty="0"/>
                <a:t>數位化與數位產品化 </a:t>
              </a:r>
            </a:p>
          </p:txBody>
        </p:sp>
        <p:graphicFrame>
          <p:nvGraphicFramePr>
            <p:cNvPr id="6" name="Object 5"/>
            <p:cNvGraphicFramePr>
              <a:graphicFrameLocks/>
            </p:cNvGraphicFramePr>
            <p:nvPr/>
          </p:nvGraphicFramePr>
          <p:xfrm>
            <a:off x="938213" y="2363167"/>
            <a:ext cx="863600" cy="393700"/>
          </p:xfrm>
          <a:graphic>
            <a:graphicData uri="http://schemas.openxmlformats.org/presentationml/2006/ole">
              <p:oleObj spid="_x0000_s253954" name="美工圖案" r:id="rId3" imgW="4309920" imgH="3595680" progId="">
                <p:embed/>
              </p:oleObj>
            </a:graphicData>
          </a:graphic>
        </p:graphicFrame>
        <p:graphicFrame>
          <p:nvGraphicFramePr>
            <p:cNvPr id="7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95288" y="1428130"/>
            <a:ext cx="1046162" cy="598487"/>
          </p:xfrm>
          <a:graphic>
            <a:graphicData uri="http://schemas.openxmlformats.org/presentationml/2006/ole">
              <p:oleObj spid="_x0000_s253955" name="Microsoft ClipArt Gallery" r:id="rId4" imgW="4485960" imgH="3114360" progId="">
                <p:embed/>
              </p:oleObj>
            </a:graphicData>
          </a:graphic>
        </p:graphicFrame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017713" y="2290142"/>
              <a:ext cx="1479550" cy="1049338"/>
              <a:chOff x="3262" y="3314"/>
              <a:chExt cx="932" cy="661"/>
            </a:xfrm>
          </p:grpSpPr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3993" y="3567"/>
                <a:ext cx="201" cy="408"/>
                <a:chOff x="3993" y="3567"/>
                <a:chExt cx="201" cy="408"/>
              </a:xfrm>
            </p:grpSpPr>
            <p:grpSp>
              <p:nvGrpSpPr>
                <p:cNvPr id="23" name="Group 10"/>
                <p:cNvGrpSpPr>
                  <a:grpSpLocks/>
                </p:cNvGrpSpPr>
                <p:nvPr/>
              </p:nvGrpSpPr>
              <p:grpSpPr bwMode="auto">
                <a:xfrm>
                  <a:off x="3993" y="3705"/>
                  <a:ext cx="199" cy="270"/>
                  <a:chOff x="3993" y="3705"/>
                  <a:chExt cx="199" cy="270"/>
                </a:xfrm>
              </p:grpSpPr>
              <p:grpSp>
                <p:nvGrpSpPr>
                  <p:cNvPr id="3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064" y="3712"/>
                    <a:ext cx="128" cy="262"/>
                    <a:chOff x="4064" y="3712"/>
                    <a:chExt cx="128" cy="262"/>
                  </a:xfrm>
                </p:grpSpPr>
                <p:sp>
                  <p:nvSpPr>
                    <p:cNvPr id="39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94" y="3712"/>
                      <a:ext cx="4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" name="Line 1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97" y="3715"/>
                      <a:ext cx="57" cy="5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" name="Line 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74" y="3769"/>
                      <a:ext cx="82" cy="11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" name="Line 1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77" y="3884"/>
                      <a:ext cx="115" cy="8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3" name="Line 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64" y="3885"/>
                      <a:ext cx="111" cy="8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4" name="Line 1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88" y="3769"/>
                      <a:ext cx="90" cy="1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5" name="Line 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8" y="3712"/>
                      <a:ext cx="53" cy="6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32" name="Line 1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20" y="3868"/>
                    <a:ext cx="47" cy="107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3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8" y="3772"/>
                    <a:ext cx="67" cy="97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4" name="Line 2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70" y="3705"/>
                    <a:ext cx="15" cy="67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" name="Line 2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66" y="3705"/>
                    <a:ext cx="28" cy="8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51" y="3713"/>
                    <a:ext cx="41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7" name="Line 2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54" y="3761"/>
                    <a:ext cx="19" cy="124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8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93" y="3884"/>
                    <a:ext cx="80" cy="59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24" name="Group 26"/>
                <p:cNvGrpSpPr>
                  <a:grpSpLocks/>
                </p:cNvGrpSpPr>
                <p:nvPr/>
              </p:nvGrpSpPr>
              <p:grpSpPr bwMode="auto">
                <a:xfrm>
                  <a:off x="3999" y="3577"/>
                  <a:ext cx="195" cy="396"/>
                  <a:chOff x="3999" y="3577"/>
                  <a:chExt cx="195" cy="396"/>
                </a:xfrm>
              </p:grpSpPr>
              <p:sp>
                <p:nvSpPr>
                  <p:cNvPr id="26" name="Line 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17" y="3577"/>
                    <a:ext cx="77" cy="392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7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66" y="3587"/>
                    <a:ext cx="48" cy="386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8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999" y="3940"/>
                    <a:ext cx="67" cy="31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9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99" y="3585"/>
                    <a:ext cx="107" cy="356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0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64" y="3969"/>
                    <a:ext cx="129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25" name="Oval 32"/>
                <p:cNvSpPr>
                  <a:spLocks noChangeArrowheads="1"/>
                </p:cNvSpPr>
                <p:nvPr/>
              </p:nvSpPr>
              <p:spPr bwMode="auto">
                <a:xfrm>
                  <a:off x="4092" y="3567"/>
                  <a:ext cx="39" cy="3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3262" y="3314"/>
                <a:ext cx="803" cy="583"/>
                <a:chOff x="3262" y="3314"/>
                <a:chExt cx="803" cy="583"/>
              </a:xfrm>
            </p:grpSpPr>
            <p:grpSp>
              <p:nvGrpSpPr>
                <p:cNvPr id="11" name="Group 34"/>
                <p:cNvGrpSpPr>
                  <a:grpSpLocks/>
                </p:cNvGrpSpPr>
                <p:nvPr/>
              </p:nvGrpSpPr>
              <p:grpSpPr bwMode="auto">
                <a:xfrm>
                  <a:off x="3262" y="3314"/>
                  <a:ext cx="390" cy="583"/>
                  <a:chOff x="3262" y="3314"/>
                  <a:chExt cx="390" cy="583"/>
                </a:xfrm>
              </p:grpSpPr>
              <p:sp>
                <p:nvSpPr>
                  <p:cNvPr id="20" name="Arc 35"/>
                  <p:cNvSpPr>
                    <a:spLocks/>
                  </p:cNvSpPr>
                  <p:nvPr/>
                </p:nvSpPr>
                <p:spPr bwMode="auto">
                  <a:xfrm>
                    <a:off x="3262" y="3314"/>
                    <a:ext cx="239" cy="583"/>
                  </a:xfrm>
                  <a:custGeom>
                    <a:avLst/>
                    <a:gdLst>
                      <a:gd name="G0" fmla="+- 21600 0 0"/>
                      <a:gd name="G1" fmla="+- 21161 0 0"/>
                      <a:gd name="G2" fmla="+- 21600 0 0"/>
                      <a:gd name="T0" fmla="*/ 15888 w 21600"/>
                      <a:gd name="T1" fmla="*/ 41992 h 41992"/>
                      <a:gd name="T2" fmla="*/ 17269 w 21600"/>
                      <a:gd name="T3" fmla="*/ 0 h 41992"/>
                      <a:gd name="T4" fmla="*/ 21600 w 21600"/>
                      <a:gd name="T5" fmla="*/ 21161 h 41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2" fill="none" extrusionOk="0">
                        <a:moveTo>
                          <a:pt x="15887" y="41992"/>
                        </a:moveTo>
                        <a:cubicBezTo>
                          <a:pt x="6504" y="39419"/>
                          <a:pt x="0" y="30890"/>
                          <a:pt x="0" y="21161"/>
                        </a:cubicBezTo>
                        <a:cubicBezTo>
                          <a:pt x="-1" y="10901"/>
                          <a:pt x="7217" y="2056"/>
                          <a:pt x="17268" y="-1"/>
                        </a:cubicBezTo>
                      </a:path>
                      <a:path w="21600" h="41992" stroke="0" extrusionOk="0">
                        <a:moveTo>
                          <a:pt x="15887" y="41992"/>
                        </a:moveTo>
                        <a:cubicBezTo>
                          <a:pt x="6504" y="39419"/>
                          <a:pt x="0" y="30890"/>
                          <a:pt x="0" y="21161"/>
                        </a:cubicBezTo>
                        <a:cubicBezTo>
                          <a:pt x="-1" y="10901"/>
                          <a:pt x="7217" y="2056"/>
                          <a:pt x="17268" y="-1"/>
                        </a:cubicBezTo>
                        <a:lnTo>
                          <a:pt x="21600" y="21161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1" name="Arc 36"/>
                  <p:cNvSpPr>
                    <a:spLocks/>
                  </p:cNvSpPr>
                  <p:nvPr/>
                </p:nvSpPr>
                <p:spPr bwMode="auto">
                  <a:xfrm>
                    <a:off x="3364" y="3351"/>
                    <a:ext cx="206" cy="501"/>
                  </a:xfrm>
                  <a:custGeom>
                    <a:avLst/>
                    <a:gdLst>
                      <a:gd name="G0" fmla="+- 21600 0 0"/>
                      <a:gd name="G1" fmla="+- 21148 0 0"/>
                      <a:gd name="G2" fmla="+- 21600 0 0"/>
                      <a:gd name="T0" fmla="*/ 15819 w 21600"/>
                      <a:gd name="T1" fmla="*/ 41960 h 41960"/>
                      <a:gd name="T2" fmla="*/ 17203 w 21600"/>
                      <a:gd name="T3" fmla="*/ 0 h 41960"/>
                      <a:gd name="T4" fmla="*/ 21600 w 21600"/>
                      <a:gd name="T5" fmla="*/ 21148 h 419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60" fill="none" extrusionOk="0">
                        <a:moveTo>
                          <a:pt x="15818" y="41960"/>
                        </a:moveTo>
                        <a:cubicBezTo>
                          <a:pt x="6470" y="39363"/>
                          <a:pt x="0" y="30850"/>
                          <a:pt x="0" y="21148"/>
                        </a:cubicBezTo>
                        <a:cubicBezTo>
                          <a:pt x="-1" y="10913"/>
                          <a:pt x="7182" y="2083"/>
                          <a:pt x="17203" y="0"/>
                        </a:cubicBezTo>
                      </a:path>
                      <a:path w="21600" h="41960" stroke="0" extrusionOk="0">
                        <a:moveTo>
                          <a:pt x="15818" y="41960"/>
                        </a:moveTo>
                        <a:cubicBezTo>
                          <a:pt x="6470" y="39363"/>
                          <a:pt x="0" y="30850"/>
                          <a:pt x="0" y="21148"/>
                        </a:cubicBezTo>
                        <a:cubicBezTo>
                          <a:pt x="-1" y="10913"/>
                          <a:pt x="7182" y="2083"/>
                          <a:pt x="17203" y="0"/>
                        </a:cubicBezTo>
                        <a:lnTo>
                          <a:pt x="21600" y="21148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2" name="Arc 37"/>
                  <p:cNvSpPr>
                    <a:spLocks/>
                  </p:cNvSpPr>
                  <p:nvPr/>
                </p:nvSpPr>
                <p:spPr bwMode="auto">
                  <a:xfrm>
                    <a:off x="3461" y="3395"/>
                    <a:ext cx="191" cy="422"/>
                  </a:xfrm>
                  <a:custGeom>
                    <a:avLst/>
                    <a:gdLst>
                      <a:gd name="G0" fmla="+- 21600 0 0"/>
                      <a:gd name="G1" fmla="+- 21170 0 0"/>
                      <a:gd name="G2" fmla="+- 21600 0 0"/>
                      <a:gd name="T0" fmla="*/ 15935 w 21600"/>
                      <a:gd name="T1" fmla="*/ 42014 h 42014"/>
                      <a:gd name="T2" fmla="*/ 17309 w 21600"/>
                      <a:gd name="T3" fmla="*/ 0 h 42014"/>
                      <a:gd name="T4" fmla="*/ 21600 w 21600"/>
                      <a:gd name="T5" fmla="*/ 21170 h 420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4" fill="none" extrusionOk="0">
                        <a:moveTo>
                          <a:pt x="15935" y="42013"/>
                        </a:moveTo>
                        <a:cubicBezTo>
                          <a:pt x="6528" y="39457"/>
                          <a:pt x="0" y="30917"/>
                          <a:pt x="0" y="21170"/>
                        </a:cubicBezTo>
                        <a:cubicBezTo>
                          <a:pt x="-1" y="10894"/>
                          <a:pt x="7238" y="2041"/>
                          <a:pt x="17309" y="0"/>
                        </a:cubicBezTo>
                      </a:path>
                      <a:path w="21600" h="42014" stroke="0" extrusionOk="0">
                        <a:moveTo>
                          <a:pt x="15935" y="42013"/>
                        </a:moveTo>
                        <a:cubicBezTo>
                          <a:pt x="6528" y="39457"/>
                          <a:pt x="0" y="30917"/>
                          <a:pt x="0" y="21170"/>
                        </a:cubicBezTo>
                        <a:cubicBezTo>
                          <a:pt x="-1" y="10894"/>
                          <a:pt x="7238" y="2041"/>
                          <a:pt x="17309" y="0"/>
                        </a:cubicBezTo>
                        <a:lnTo>
                          <a:pt x="21600" y="2117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>
                  <a:off x="3549" y="3425"/>
                  <a:ext cx="329" cy="386"/>
                  <a:chOff x="3549" y="3425"/>
                  <a:chExt cx="329" cy="386"/>
                </a:xfrm>
              </p:grpSpPr>
              <p:sp>
                <p:nvSpPr>
                  <p:cNvPr id="17" name="Arc 39"/>
                  <p:cNvSpPr>
                    <a:spLocks/>
                  </p:cNvSpPr>
                  <p:nvPr/>
                </p:nvSpPr>
                <p:spPr bwMode="auto">
                  <a:xfrm>
                    <a:off x="3549" y="3425"/>
                    <a:ext cx="201" cy="386"/>
                  </a:xfrm>
                  <a:custGeom>
                    <a:avLst/>
                    <a:gdLst>
                      <a:gd name="G0" fmla="+- 21600 0 0"/>
                      <a:gd name="G1" fmla="+- 21174 0 0"/>
                      <a:gd name="G2" fmla="+- 21600 0 0"/>
                      <a:gd name="T0" fmla="*/ 15891 w 21600"/>
                      <a:gd name="T1" fmla="*/ 42006 h 42006"/>
                      <a:gd name="T2" fmla="*/ 17332 w 21600"/>
                      <a:gd name="T3" fmla="*/ 0 h 42006"/>
                      <a:gd name="T4" fmla="*/ 21600 w 21600"/>
                      <a:gd name="T5" fmla="*/ 21174 h 420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06" fill="none" extrusionOk="0">
                        <a:moveTo>
                          <a:pt x="15891" y="42005"/>
                        </a:moveTo>
                        <a:cubicBezTo>
                          <a:pt x="6506" y="39434"/>
                          <a:pt x="0" y="30904"/>
                          <a:pt x="0" y="21174"/>
                        </a:cubicBezTo>
                        <a:cubicBezTo>
                          <a:pt x="-1" y="10889"/>
                          <a:pt x="7250" y="2031"/>
                          <a:pt x="17331" y="-1"/>
                        </a:cubicBezTo>
                      </a:path>
                      <a:path w="21600" h="42006" stroke="0" extrusionOk="0">
                        <a:moveTo>
                          <a:pt x="15891" y="42005"/>
                        </a:moveTo>
                        <a:cubicBezTo>
                          <a:pt x="6506" y="39434"/>
                          <a:pt x="0" y="30904"/>
                          <a:pt x="0" y="21174"/>
                        </a:cubicBezTo>
                        <a:cubicBezTo>
                          <a:pt x="-1" y="10889"/>
                          <a:pt x="7250" y="2031"/>
                          <a:pt x="17331" y="-1"/>
                        </a:cubicBezTo>
                        <a:lnTo>
                          <a:pt x="21600" y="21174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" name="Arc 40"/>
                  <p:cNvSpPr>
                    <a:spLocks/>
                  </p:cNvSpPr>
                  <p:nvPr/>
                </p:nvSpPr>
                <p:spPr bwMode="auto">
                  <a:xfrm>
                    <a:off x="3634" y="3449"/>
                    <a:ext cx="174" cy="330"/>
                  </a:xfrm>
                  <a:custGeom>
                    <a:avLst/>
                    <a:gdLst>
                      <a:gd name="G0" fmla="+- 21600 0 0"/>
                      <a:gd name="G1" fmla="+- 21158 0 0"/>
                      <a:gd name="G2" fmla="+- 21600 0 0"/>
                      <a:gd name="T0" fmla="*/ 15876 w 21600"/>
                      <a:gd name="T1" fmla="*/ 41986 h 41986"/>
                      <a:gd name="T2" fmla="*/ 17255 w 21600"/>
                      <a:gd name="T3" fmla="*/ 0 h 41986"/>
                      <a:gd name="T4" fmla="*/ 21600 w 21600"/>
                      <a:gd name="T5" fmla="*/ 21158 h 419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86" fill="none" extrusionOk="0">
                        <a:moveTo>
                          <a:pt x="15876" y="41985"/>
                        </a:moveTo>
                        <a:cubicBezTo>
                          <a:pt x="6498" y="39408"/>
                          <a:pt x="0" y="30882"/>
                          <a:pt x="0" y="21158"/>
                        </a:cubicBezTo>
                        <a:cubicBezTo>
                          <a:pt x="-1" y="10903"/>
                          <a:pt x="7210" y="2062"/>
                          <a:pt x="17254" y="-1"/>
                        </a:cubicBezTo>
                      </a:path>
                      <a:path w="21600" h="41986" stroke="0" extrusionOk="0">
                        <a:moveTo>
                          <a:pt x="15876" y="41985"/>
                        </a:moveTo>
                        <a:cubicBezTo>
                          <a:pt x="6498" y="39408"/>
                          <a:pt x="0" y="30882"/>
                          <a:pt x="0" y="21158"/>
                        </a:cubicBezTo>
                        <a:cubicBezTo>
                          <a:pt x="-1" y="10903"/>
                          <a:pt x="7210" y="2062"/>
                          <a:pt x="17254" y="-1"/>
                        </a:cubicBezTo>
                        <a:lnTo>
                          <a:pt x="21600" y="21158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9" name="Arc 41"/>
                  <p:cNvSpPr>
                    <a:spLocks/>
                  </p:cNvSpPr>
                  <p:nvPr/>
                </p:nvSpPr>
                <p:spPr bwMode="auto">
                  <a:xfrm>
                    <a:off x="3717" y="3479"/>
                    <a:ext cx="161" cy="277"/>
                  </a:xfrm>
                  <a:custGeom>
                    <a:avLst/>
                    <a:gdLst>
                      <a:gd name="G0" fmla="+- 21600 0 0"/>
                      <a:gd name="G1" fmla="+- 21145 0 0"/>
                      <a:gd name="G2" fmla="+- 21600 0 0"/>
                      <a:gd name="T0" fmla="*/ 15658 w 21600"/>
                      <a:gd name="T1" fmla="*/ 41912 h 41912"/>
                      <a:gd name="T2" fmla="*/ 17191 w 21600"/>
                      <a:gd name="T3" fmla="*/ 0 h 41912"/>
                      <a:gd name="T4" fmla="*/ 21600 w 21600"/>
                      <a:gd name="T5" fmla="*/ 21145 h 419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12" fill="none" extrusionOk="0">
                        <a:moveTo>
                          <a:pt x="15658" y="41911"/>
                        </a:moveTo>
                        <a:cubicBezTo>
                          <a:pt x="6389" y="39259"/>
                          <a:pt x="0" y="30785"/>
                          <a:pt x="0" y="21145"/>
                        </a:cubicBezTo>
                        <a:cubicBezTo>
                          <a:pt x="-1" y="10914"/>
                          <a:pt x="7176" y="2087"/>
                          <a:pt x="17190" y="-1"/>
                        </a:cubicBezTo>
                      </a:path>
                      <a:path w="21600" h="41912" stroke="0" extrusionOk="0">
                        <a:moveTo>
                          <a:pt x="15658" y="41911"/>
                        </a:moveTo>
                        <a:cubicBezTo>
                          <a:pt x="6389" y="39259"/>
                          <a:pt x="0" y="30785"/>
                          <a:pt x="0" y="21145"/>
                        </a:cubicBezTo>
                        <a:cubicBezTo>
                          <a:pt x="-1" y="10914"/>
                          <a:pt x="7176" y="2087"/>
                          <a:pt x="17190" y="-1"/>
                        </a:cubicBezTo>
                        <a:lnTo>
                          <a:pt x="21600" y="21145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13" name="Arc 42"/>
                <p:cNvSpPr>
                  <a:spLocks/>
                </p:cNvSpPr>
                <p:nvPr/>
              </p:nvSpPr>
              <p:spPr bwMode="auto">
                <a:xfrm>
                  <a:off x="3789" y="3504"/>
                  <a:ext cx="145" cy="240"/>
                </a:xfrm>
                <a:custGeom>
                  <a:avLst/>
                  <a:gdLst>
                    <a:gd name="G0" fmla="+- 21600 0 0"/>
                    <a:gd name="G1" fmla="+- 21196 0 0"/>
                    <a:gd name="G2" fmla="+- 21600 0 0"/>
                    <a:gd name="T0" fmla="*/ 15868 w 21600"/>
                    <a:gd name="T1" fmla="*/ 42022 h 42022"/>
                    <a:gd name="T2" fmla="*/ 17442 w 21600"/>
                    <a:gd name="T3" fmla="*/ 0 h 42022"/>
                    <a:gd name="T4" fmla="*/ 21600 w 21600"/>
                    <a:gd name="T5" fmla="*/ 21196 h 42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22" fill="none" extrusionOk="0">
                      <a:moveTo>
                        <a:pt x="15868" y="42021"/>
                      </a:moveTo>
                      <a:cubicBezTo>
                        <a:pt x="6494" y="39441"/>
                        <a:pt x="0" y="30917"/>
                        <a:pt x="0" y="21196"/>
                      </a:cubicBezTo>
                      <a:cubicBezTo>
                        <a:pt x="-1" y="10869"/>
                        <a:pt x="7308" y="1987"/>
                        <a:pt x="17441" y="-1"/>
                      </a:cubicBezTo>
                    </a:path>
                    <a:path w="21600" h="42022" stroke="0" extrusionOk="0">
                      <a:moveTo>
                        <a:pt x="15868" y="42021"/>
                      </a:moveTo>
                      <a:cubicBezTo>
                        <a:pt x="6494" y="39441"/>
                        <a:pt x="0" y="30917"/>
                        <a:pt x="0" y="21196"/>
                      </a:cubicBezTo>
                      <a:cubicBezTo>
                        <a:pt x="-1" y="10869"/>
                        <a:pt x="7308" y="1987"/>
                        <a:pt x="17441" y="-1"/>
                      </a:cubicBezTo>
                      <a:lnTo>
                        <a:pt x="21600" y="21196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" name="Arc 43"/>
                <p:cNvSpPr>
                  <a:spLocks/>
                </p:cNvSpPr>
                <p:nvPr/>
              </p:nvSpPr>
              <p:spPr bwMode="auto">
                <a:xfrm>
                  <a:off x="3871" y="3520"/>
                  <a:ext cx="125" cy="207"/>
                </a:xfrm>
                <a:custGeom>
                  <a:avLst/>
                  <a:gdLst>
                    <a:gd name="G0" fmla="+- 21600 0 0"/>
                    <a:gd name="G1" fmla="+- 21169 0 0"/>
                    <a:gd name="G2" fmla="+- 21600 0 0"/>
                    <a:gd name="T0" fmla="*/ 15860 w 21600"/>
                    <a:gd name="T1" fmla="*/ 41992 h 41992"/>
                    <a:gd name="T2" fmla="*/ 17306 w 21600"/>
                    <a:gd name="T3" fmla="*/ 0 h 41992"/>
                    <a:gd name="T4" fmla="*/ 21600 w 21600"/>
                    <a:gd name="T5" fmla="*/ 21169 h 419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2" fill="none" extrusionOk="0">
                      <a:moveTo>
                        <a:pt x="15859" y="41992"/>
                      </a:moveTo>
                      <a:cubicBezTo>
                        <a:pt x="6490" y="39409"/>
                        <a:pt x="0" y="30887"/>
                        <a:pt x="0" y="21169"/>
                      </a:cubicBezTo>
                      <a:cubicBezTo>
                        <a:pt x="-1" y="10894"/>
                        <a:pt x="7236" y="2042"/>
                        <a:pt x="17306" y="0"/>
                      </a:cubicBezTo>
                    </a:path>
                    <a:path w="21600" h="41992" stroke="0" extrusionOk="0">
                      <a:moveTo>
                        <a:pt x="15859" y="41992"/>
                      </a:moveTo>
                      <a:cubicBezTo>
                        <a:pt x="6490" y="39409"/>
                        <a:pt x="0" y="30887"/>
                        <a:pt x="0" y="21169"/>
                      </a:cubicBezTo>
                      <a:cubicBezTo>
                        <a:pt x="-1" y="10894"/>
                        <a:pt x="7236" y="2042"/>
                        <a:pt x="17306" y="0"/>
                      </a:cubicBezTo>
                      <a:lnTo>
                        <a:pt x="21600" y="21169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" name="Arc 44"/>
                <p:cNvSpPr>
                  <a:spLocks/>
                </p:cNvSpPr>
                <p:nvPr/>
              </p:nvSpPr>
              <p:spPr bwMode="auto">
                <a:xfrm>
                  <a:off x="3939" y="3548"/>
                  <a:ext cx="108" cy="161"/>
                </a:xfrm>
                <a:custGeom>
                  <a:avLst/>
                  <a:gdLst>
                    <a:gd name="G0" fmla="+- 21600 0 0"/>
                    <a:gd name="G1" fmla="+- 21111 0 0"/>
                    <a:gd name="G2" fmla="+- 21600 0 0"/>
                    <a:gd name="T0" fmla="*/ 15337 w 21600"/>
                    <a:gd name="T1" fmla="*/ 41783 h 41783"/>
                    <a:gd name="T2" fmla="*/ 17028 w 21600"/>
                    <a:gd name="T3" fmla="*/ 0 h 41783"/>
                    <a:gd name="T4" fmla="*/ 21600 w 21600"/>
                    <a:gd name="T5" fmla="*/ 21111 h 417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783" fill="none" extrusionOk="0">
                      <a:moveTo>
                        <a:pt x="15336" y="41783"/>
                      </a:moveTo>
                      <a:cubicBezTo>
                        <a:pt x="6228" y="39023"/>
                        <a:pt x="0" y="30627"/>
                        <a:pt x="0" y="21111"/>
                      </a:cubicBezTo>
                      <a:cubicBezTo>
                        <a:pt x="-1" y="10943"/>
                        <a:pt x="7090" y="2152"/>
                        <a:pt x="17028" y="0"/>
                      </a:cubicBezTo>
                    </a:path>
                    <a:path w="21600" h="41783" stroke="0" extrusionOk="0">
                      <a:moveTo>
                        <a:pt x="15336" y="41783"/>
                      </a:moveTo>
                      <a:cubicBezTo>
                        <a:pt x="6228" y="39023"/>
                        <a:pt x="0" y="30627"/>
                        <a:pt x="0" y="21111"/>
                      </a:cubicBezTo>
                      <a:cubicBezTo>
                        <a:pt x="-1" y="10943"/>
                        <a:pt x="7090" y="2152"/>
                        <a:pt x="17028" y="0"/>
                      </a:cubicBezTo>
                      <a:lnTo>
                        <a:pt x="21600" y="2111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" name="Arc 45"/>
                <p:cNvSpPr>
                  <a:spLocks/>
                </p:cNvSpPr>
                <p:nvPr/>
              </p:nvSpPr>
              <p:spPr bwMode="auto">
                <a:xfrm>
                  <a:off x="4001" y="3571"/>
                  <a:ext cx="64" cy="121"/>
                </a:xfrm>
                <a:custGeom>
                  <a:avLst/>
                  <a:gdLst>
                    <a:gd name="G0" fmla="+- 21600 0 0"/>
                    <a:gd name="G1" fmla="+- 21218 0 0"/>
                    <a:gd name="G2" fmla="+- 21600 0 0"/>
                    <a:gd name="T0" fmla="*/ 15793 w 21600"/>
                    <a:gd name="T1" fmla="*/ 42023 h 42023"/>
                    <a:gd name="T2" fmla="*/ 17556 w 21600"/>
                    <a:gd name="T3" fmla="*/ 0 h 42023"/>
                    <a:gd name="T4" fmla="*/ 21600 w 21600"/>
                    <a:gd name="T5" fmla="*/ 21218 h 42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23" fill="none" extrusionOk="0">
                      <a:moveTo>
                        <a:pt x="15793" y="42022"/>
                      </a:moveTo>
                      <a:cubicBezTo>
                        <a:pt x="6456" y="39416"/>
                        <a:pt x="0" y="30910"/>
                        <a:pt x="0" y="21218"/>
                      </a:cubicBezTo>
                      <a:cubicBezTo>
                        <a:pt x="-1" y="10848"/>
                        <a:pt x="7369" y="1941"/>
                        <a:pt x="17555" y="-1"/>
                      </a:cubicBezTo>
                    </a:path>
                    <a:path w="21600" h="42023" stroke="0" extrusionOk="0">
                      <a:moveTo>
                        <a:pt x="15793" y="42022"/>
                      </a:moveTo>
                      <a:cubicBezTo>
                        <a:pt x="6456" y="39416"/>
                        <a:pt x="0" y="30910"/>
                        <a:pt x="0" y="21218"/>
                      </a:cubicBezTo>
                      <a:cubicBezTo>
                        <a:pt x="-1" y="10848"/>
                        <a:pt x="7369" y="1941"/>
                        <a:pt x="17555" y="-1"/>
                      </a:cubicBezTo>
                      <a:lnTo>
                        <a:pt x="21600" y="2121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6" name="Group 46"/>
            <p:cNvGrpSpPr>
              <a:grpSpLocks/>
            </p:cNvGrpSpPr>
            <p:nvPr/>
          </p:nvGrpSpPr>
          <p:grpSpPr bwMode="auto">
            <a:xfrm flipH="1">
              <a:off x="793750" y="3206130"/>
              <a:ext cx="1147763" cy="539750"/>
              <a:chOff x="476" y="2388"/>
              <a:chExt cx="723" cy="340"/>
            </a:xfrm>
          </p:grpSpPr>
          <p:sp>
            <p:nvSpPr>
              <p:cNvPr id="47" name="AutoShape 47"/>
              <p:cNvSpPr>
                <a:spLocks noChangeAspect="1" noChangeArrowheads="1" noTextEdit="1"/>
              </p:cNvSpPr>
              <p:nvPr/>
            </p:nvSpPr>
            <p:spPr bwMode="auto">
              <a:xfrm>
                <a:off x="476" y="2388"/>
                <a:ext cx="723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8" name="Group 48"/>
              <p:cNvGrpSpPr>
                <a:grpSpLocks/>
              </p:cNvGrpSpPr>
              <p:nvPr/>
            </p:nvGrpSpPr>
            <p:grpSpPr bwMode="auto">
              <a:xfrm>
                <a:off x="528" y="2557"/>
                <a:ext cx="607" cy="170"/>
                <a:chOff x="528" y="2557"/>
                <a:chExt cx="607" cy="170"/>
              </a:xfrm>
            </p:grpSpPr>
            <p:sp>
              <p:nvSpPr>
                <p:cNvPr id="100" name="Freeform 49"/>
                <p:cNvSpPr>
                  <a:spLocks/>
                </p:cNvSpPr>
                <p:nvPr/>
              </p:nvSpPr>
              <p:spPr bwMode="auto">
                <a:xfrm>
                  <a:off x="645" y="2562"/>
                  <a:ext cx="490" cy="105"/>
                </a:xfrm>
                <a:custGeom>
                  <a:avLst/>
                  <a:gdLst/>
                  <a:ahLst/>
                  <a:cxnLst>
                    <a:cxn ang="0">
                      <a:pos x="9" y="27"/>
                    </a:cxn>
                    <a:cxn ang="0">
                      <a:pos x="2430" y="0"/>
                    </a:cxn>
                    <a:cxn ang="0">
                      <a:pos x="2447" y="325"/>
                    </a:cxn>
                    <a:cxn ang="0">
                      <a:pos x="0" y="417"/>
                    </a:cxn>
                    <a:cxn ang="0">
                      <a:pos x="9" y="27"/>
                    </a:cxn>
                  </a:cxnLst>
                  <a:rect l="0" t="0" r="r" b="b"/>
                  <a:pathLst>
                    <a:path w="2447" h="417">
                      <a:moveTo>
                        <a:pt x="9" y="27"/>
                      </a:moveTo>
                      <a:lnTo>
                        <a:pt x="2430" y="0"/>
                      </a:lnTo>
                      <a:lnTo>
                        <a:pt x="2447" y="325"/>
                      </a:lnTo>
                      <a:lnTo>
                        <a:pt x="0" y="417"/>
                      </a:lnTo>
                      <a:lnTo>
                        <a:pt x="9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01" name="Group 50"/>
                <p:cNvGrpSpPr>
                  <a:grpSpLocks/>
                </p:cNvGrpSpPr>
                <p:nvPr/>
              </p:nvGrpSpPr>
              <p:grpSpPr bwMode="auto">
                <a:xfrm>
                  <a:off x="528" y="2557"/>
                  <a:ext cx="498" cy="147"/>
                  <a:chOff x="528" y="2557"/>
                  <a:chExt cx="498" cy="147"/>
                </a:xfrm>
              </p:grpSpPr>
              <p:grpSp>
                <p:nvGrpSpPr>
                  <p:cNvPr id="150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920" y="2557"/>
                    <a:ext cx="106" cy="131"/>
                    <a:chOff x="920" y="2557"/>
                    <a:chExt cx="106" cy="131"/>
                  </a:xfrm>
                </p:grpSpPr>
                <p:sp>
                  <p:nvSpPr>
                    <p:cNvPr id="155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0" y="2557"/>
                      <a:ext cx="82" cy="1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56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3" y="2557"/>
                      <a:ext cx="83" cy="13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57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2681"/>
                      <a:ext cx="23" cy="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51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528" y="2577"/>
                    <a:ext cx="111" cy="127"/>
                    <a:chOff x="528" y="2577"/>
                    <a:chExt cx="111" cy="127"/>
                  </a:xfrm>
                </p:grpSpPr>
                <p:sp>
                  <p:nvSpPr>
                    <p:cNvPr id="152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" y="2577"/>
                      <a:ext cx="86" cy="12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53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" y="2578"/>
                      <a:ext cx="86" cy="12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54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8" y="2696"/>
                      <a:ext cx="25" cy="7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02" name="Group 59"/>
                <p:cNvGrpSpPr>
                  <a:grpSpLocks/>
                </p:cNvGrpSpPr>
                <p:nvPr/>
              </p:nvGrpSpPr>
              <p:grpSpPr bwMode="auto">
                <a:xfrm>
                  <a:off x="633" y="2585"/>
                  <a:ext cx="497" cy="142"/>
                  <a:chOff x="633" y="2585"/>
                  <a:chExt cx="497" cy="142"/>
                </a:xfrm>
              </p:grpSpPr>
              <p:grpSp>
                <p:nvGrpSpPr>
                  <p:cNvPr id="103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633" y="2596"/>
                    <a:ext cx="115" cy="131"/>
                    <a:chOff x="633" y="2596"/>
                    <a:chExt cx="115" cy="131"/>
                  </a:xfrm>
                </p:grpSpPr>
                <p:grpSp>
                  <p:nvGrpSpPr>
                    <p:cNvPr id="127" name="Grou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3" y="2596"/>
                      <a:ext cx="115" cy="131"/>
                      <a:chOff x="633" y="2596"/>
                      <a:chExt cx="115" cy="131"/>
                    </a:xfrm>
                  </p:grpSpPr>
                  <p:sp>
                    <p:nvSpPr>
                      <p:cNvPr id="147" name="Oval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3" y="2596"/>
                        <a:ext cx="89" cy="130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48" name="Oval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8" y="2596"/>
                        <a:ext cx="90" cy="13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49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6" y="2720"/>
                        <a:ext cx="26" cy="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28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7" y="2619"/>
                      <a:ext cx="54" cy="83"/>
                      <a:chOff x="677" y="2619"/>
                      <a:chExt cx="54" cy="83"/>
                    </a:xfrm>
                  </p:grpSpPr>
                  <p:grpSp>
                    <p:nvGrpSpPr>
                      <p:cNvPr id="129" name="Group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7" y="2619"/>
                        <a:ext cx="54" cy="83"/>
                        <a:chOff x="677" y="2619"/>
                        <a:chExt cx="54" cy="83"/>
                      </a:xfrm>
                    </p:grpSpPr>
                    <p:grpSp>
                      <p:nvGrpSpPr>
                        <p:cNvPr id="141" name="Group 6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77" y="2619"/>
                          <a:ext cx="54" cy="83"/>
                          <a:chOff x="677" y="2619"/>
                          <a:chExt cx="54" cy="83"/>
                        </a:xfrm>
                      </p:grpSpPr>
                      <p:grpSp>
                        <p:nvGrpSpPr>
                          <p:cNvPr id="143" name="Group 6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677" y="2619"/>
                            <a:ext cx="54" cy="83"/>
                            <a:chOff x="677" y="2619"/>
                            <a:chExt cx="54" cy="83"/>
                          </a:xfrm>
                        </p:grpSpPr>
                        <p:sp>
                          <p:nvSpPr>
                            <p:cNvPr id="145" name="Oval 6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77" y="2619"/>
                              <a:ext cx="54" cy="83"/>
                            </a:xfrm>
                            <a:prstGeom prst="ellipse">
                              <a:avLst/>
                            </a:prstGeom>
                            <a:solidFill>
                              <a:srgbClr val="000000"/>
                            </a:solidFill>
                            <a:ln w="3175">
                              <a:solidFill>
                                <a:srgbClr val="FFFFFF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sp>
                          <p:nvSpPr>
                            <p:cNvPr id="146" name="Oval 7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80" y="2624"/>
                              <a:ext cx="47" cy="7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317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</p:grpSp>
                      <p:sp>
                        <p:nvSpPr>
                          <p:cNvPr id="144" name="Oval 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87" y="2632"/>
                            <a:ext cx="35" cy="57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31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sp>
                      <p:nvSpPr>
                        <p:cNvPr id="142" name="Oval 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97" y="2645"/>
                          <a:ext cx="19" cy="32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30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9" y="2622"/>
                        <a:ext cx="50" cy="77"/>
                        <a:chOff x="679" y="2622"/>
                        <a:chExt cx="50" cy="77"/>
                      </a:xfrm>
                    </p:grpSpPr>
                    <p:grpSp>
                      <p:nvGrpSpPr>
                        <p:cNvPr id="131" name="Group 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79" y="2622"/>
                          <a:ext cx="49" cy="27"/>
                          <a:chOff x="679" y="2622"/>
                          <a:chExt cx="49" cy="27"/>
                        </a:xfrm>
                      </p:grpSpPr>
                      <p:sp>
                        <p:nvSpPr>
                          <p:cNvPr id="137" name="Freeform 7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679" y="2641"/>
                            <a:ext cx="5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18" y="30"/>
                              </a:cxn>
                              <a:cxn ang="0">
                                <a:pos x="0" y="22"/>
                              </a:cxn>
                              <a:cxn ang="0">
                                <a:pos x="9" y="0"/>
                              </a:cxn>
                              <a:cxn ang="0">
                                <a:pos x="27" y="7"/>
                              </a:cxn>
                              <a:cxn ang="0">
                                <a:pos x="18" y="30"/>
                              </a:cxn>
                            </a:cxnLst>
                            <a:rect l="0" t="0" r="r" b="b"/>
                            <a:pathLst>
                              <a:path w="27" h="30">
                                <a:moveTo>
                                  <a:pt x="18" y="30"/>
                                </a:moveTo>
                                <a:lnTo>
                                  <a:pt x="0" y="22"/>
                                </a:lnTo>
                                <a:lnTo>
                                  <a:pt x="9" y="0"/>
                                </a:lnTo>
                                <a:lnTo>
                                  <a:pt x="27" y="7"/>
                                </a:lnTo>
                                <a:lnTo>
                                  <a:pt x="18" y="3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38" name="Freeform 7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692" y="2622"/>
                            <a:ext cx="6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6" y="27"/>
                              </a:cxn>
                              <a:cxn ang="0">
                                <a:pos x="0" y="11"/>
                              </a:cxn>
                              <a:cxn ang="0">
                                <a:pos x="21" y="0"/>
                              </a:cxn>
                              <a:cxn ang="0">
                                <a:pos x="29" y="17"/>
                              </a:cxn>
                              <a:cxn ang="0">
                                <a:pos x="6" y="27"/>
                              </a:cxn>
                            </a:cxnLst>
                            <a:rect l="0" t="0" r="r" b="b"/>
                            <a:pathLst>
                              <a:path w="29" h="27">
                                <a:moveTo>
                                  <a:pt x="6" y="27"/>
                                </a:moveTo>
                                <a:lnTo>
                                  <a:pt x="0" y="11"/>
                                </a:lnTo>
                                <a:lnTo>
                                  <a:pt x="21" y="0"/>
                                </a:lnTo>
                                <a:lnTo>
                                  <a:pt x="29" y="17"/>
                                </a:lnTo>
                                <a:lnTo>
                                  <a:pt x="6" y="2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39" name="Freeform 7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710" y="2623"/>
                            <a:ext cx="6" cy="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6"/>
                              </a:cxn>
                              <a:cxn ang="0">
                                <a:pos x="8" y="0"/>
                              </a:cxn>
                              <a:cxn ang="0">
                                <a:pos x="30" y="11"/>
                              </a:cxn>
                              <a:cxn ang="0">
                                <a:pos x="20" y="27"/>
                              </a:cxn>
                              <a:cxn ang="0">
                                <a:pos x="0" y="16"/>
                              </a:cxn>
                            </a:cxnLst>
                            <a:rect l="0" t="0" r="r" b="b"/>
                            <a:pathLst>
                              <a:path w="30" h="27">
                                <a:moveTo>
                                  <a:pt x="0" y="16"/>
                                </a:moveTo>
                                <a:lnTo>
                                  <a:pt x="8" y="0"/>
                                </a:lnTo>
                                <a:lnTo>
                                  <a:pt x="30" y="11"/>
                                </a:lnTo>
                                <a:lnTo>
                                  <a:pt x="20" y="27"/>
                                </a:lnTo>
                                <a:lnTo>
                                  <a:pt x="0" y="1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40" name="Freeform 7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723" y="2642"/>
                            <a:ext cx="5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4"/>
                              </a:cxn>
                              <a:cxn ang="0">
                                <a:pos x="17" y="0"/>
                              </a:cxn>
                              <a:cxn ang="0">
                                <a:pos x="25" y="25"/>
                              </a:cxn>
                              <a:cxn ang="0">
                                <a:pos x="9" y="30"/>
                              </a:cxn>
                              <a:cxn ang="0">
                                <a:pos x="0" y="4"/>
                              </a:cxn>
                            </a:cxnLst>
                            <a:rect l="0" t="0" r="r" b="b"/>
                            <a:pathLst>
                              <a:path w="25" h="30">
                                <a:moveTo>
                                  <a:pt x="0" y="4"/>
                                </a:moveTo>
                                <a:lnTo>
                                  <a:pt x="17" y="0"/>
                                </a:lnTo>
                                <a:lnTo>
                                  <a:pt x="25" y="25"/>
                                </a:lnTo>
                                <a:lnTo>
                                  <a:pt x="9" y="30"/>
                                </a:lnTo>
                                <a:lnTo>
                                  <a:pt x="0" y="4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132" name="Group 7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79" y="2671"/>
                          <a:ext cx="50" cy="28"/>
                          <a:chOff x="679" y="2671"/>
                          <a:chExt cx="50" cy="28"/>
                        </a:xfrm>
                      </p:grpSpPr>
                      <p:sp>
                        <p:nvSpPr>
                          <p:cNvPr id="133" name="Freeform 8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679" y="2672"/>
                            <a:ext cx="5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0" y="0"/>
                              </a:cxn>
                              <a:cxn ang="0">
                                <a:pos x="0" y="10"/>
                              </a:cxn>
                              <a:cxn ang="0">
                                <a:pos x="7" y="35"/>
                              </a:cxn>
                              <a:cxn ang="0">
                                <a:pos x="29" y="26"/>
                              </a:cxn>
                              <a:cxn ang="0">
                                <a:pos x="20" y="0"/>
                              </a:cxn>
                            </a:cxnLst>
                            <a:rect l="0" t="0" r="r" b="b"/>
                            <a:pathLst>
                              <a:path w="29" h="35">
                                <a:moveTo>
                                  <a:pt x="20" y="0"/>
                                </a:moveTo>
                                <a:lnTo>
                                  <a:pt x="0" y="10"/>
                                </a:lnTo>
                                <a:lnTo>
                                  <a:pt x="7" y="35"/>
                                </a:lnTo>
                                <a:lnTo>
                                  <a:pt x="29" y="26"/>
                                </a:lnTo>
                                <a:lnTo>
                                  <a:pt x="20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34" name="Freeform 8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692" y="2691"/>
                            <a:ext cx="6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7" y="0"/>
                              </a:cxn>
                              <a:cxn ang="0">
                                <a:pos x="0" y="23"/>
                              </a:cxn>
                              <a:cxn ang="0">
                                <a:pos x="22" y="33"/>
                              </a:cxn>
                              <a:cxn ang="0">
                                <a:pos x="30" y="10"/>
                              </a:cxn>
                              <a:cxn ang="0">
                                <a:pos x="7" y="0"/>
                              </a:cxn>
                            </a:cxnLst>
                            <a:rect l="0" t="0" r="r" b="b"/>
                            <a:pathLst>
                              <a:path w="30" h="33">
                                <a:moveTo>
                                  <a:pt x="7" y="0"/>
                                </a:moveTo>
                                <a:lnTo>
                                  <a:pt x="0" y="23"/>
                                </a:lnTo>
                                <a:lnTo>
                                  <a:pt x="22" y="33"/>
                                </a:lnTo>
                                <a:lnTo>
                                  <a:pt x="30" y="10"/>
                                </a:lnTo>
                                <a:lnTo>
                                  <a:pt x="7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35" name="Freeform 8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710" y="2691"/>
                            <a:ext cx="6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1"/>
                              </a:cxn>
                              <a:cxn ang="0">
                                <a:pos x="11" y="33"/>
                              </a:cxn>
                              <a:cxn ang="0">
                                <a:pos x="33" y="22"/>
                              </a:cxn>
                              <a:cxn ang="0">
                                <a:pos x="20" y="0"/>
                              </a:cxn>
                              <a:cxn ang="0">
                                <a:pos x="0" y="11"/>
                              </a:cxn>
                            </a:cxnLst>
                            <a:rect l="0" t="0" r="r" b="b"/>
                            <a:pathLst>
                              <a:path w="33" h="33">
                                <a:moveTo>
                                  <a:pt x="0" y="11"/>
                                </a:moveTo>
                                <a:lnTo>
                                  <a:pt x="11" y="33"/>
                                </a:lnTo>
                                <a:lnTo>
                                  <a:pt x="33" y="22"/>
                                </a:lnTo>
                                <a:lnTo>
                                  <a:pt x="20" y="0"/>
                                </a:lnTo>
                                <a:lnTo>
                                  <a:pt x="0" y="11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36" name="Freeform 8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723" y="2671"/>
                            <a:ext cx="6" cy="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26"/>
                              </a:cxn>
                              <a:cxn ang="0">
                                <a:pos x="20" y="34"/>
                              </a:cxn>
                              <a:cxn ang="0">
                                <a:pos x="29" y="8"/>
                              </a:cxn>
                              <a:cxn ang="0">
                                <a:pos x="9" y="0"/>
                              </a:cxn>
                              <a:cxn ang="0">
                                <a:pos x="0" y="26"/>
                              </a:cxn>
                            </a:cxnLst>
                            <a:rect l="0" t="0" r="r" b="b"/>
                            <a:pathLst>
                              <a:path w="29" h="34">
                                <a:moveTo>
                                  <a:pt x="0" y="26"/>
                                </a:moveTo>
                                <a:lnTo>
                                  <a:pt x="20" y="34"/>
                                </a:lnTo>
                                <a:lnTo>
                                  <a:pt x="29" y="8"/>
                                </a:lnTo>
                                <a:lnTo>
                                  <a:pt x="9" y="0"/>
                                </a:lnTo>
                                <a:lnTo>
                                  <a:pt x="0" y="2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04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1029" y="2585"/>
                    <a:ext cx="101" cy="128"/>
                    <a:chOff x="1029" y="2585"/>
                    <a:chExt cx="101" cy="128"/>
                  </a:xfrm>
                </p:grpSpPr>
                <p:grpSp>
                  <p:nvGrpSpPr>
                    <p:cNvPr id="105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29" y="2585"/>
                      <a:ext cx="101" cy="128"/>
                      <a:chOff x="1029" y="2585"/>
                      <a:chExt cx="101" cy="128"/>
                    </a:xfrm>
                  </p:grpSpPr>
                  <p:sp>
                    <p:nvSpPr>
                      <p:cNvPr id="124" name="Oval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29" y="2585"/>
                        <a:ext cx="78" cy="127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25" name="Oval 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51" y="2585"/>
                        <a:ext cx="79" cy="12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26" name="Rectangl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66" y="2706"/>
                        <a:ext cx="23" cy="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06" name="Group 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6" y="2613"/>
                      <a:ext cx="49" cy="76"/>
                      <a:chOff x="1066" y="2613"/>
                      <a:chExt cx="49" cy="76"/>
                    </a:xfrm>
                  </p:grpSpPr>
                  <p:grpSp>
                    <p:nvGrpSpPr>
                      <p:cNvPr id="107" name="Group 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6" y="2613"/>
                        <a:ext cx="49" cy="76"/>
                        <a:chOff x="1066" y="2613"/>
                        <a:chExt cx="49" cy="76"/>
                      </a:xfrm>
                    </p:grpSpPr>
                    <p:grpSp>
                      <p:nvGrpSpPr>
                        <p:cNvPr id="120" name="Group 9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066" y="2613"/>
                          <a:ext cx="49" cy="76"/>
                          <a:chOff x="1066" y="2613"/>
                          <a:chExt cx="49" cy="76"/>
                        </a:xfrm>
                      </p:grpSpPr>
                      <p:sp>
                        <p:nvSpPr>
                          <p:cNvPr id="122" name="Oval 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66" y="2613"/>
                            <a:ext cx="49" cy="76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3175">
                            <a:solidFill>
                              <a:srgbClr val="FFFFFF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23" name="Oval 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69" y="2617"/>
                            <a:ext cx="43" cy="66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31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sp>
                      <p:nvSpPr>
                        <p:cNvPr id="121" name="Oval 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6" y="2624"/>
                          <a:ext cx="31" cy="52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108" name="Oval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5" y="2637"/>
                        <a:ext cx="18" cy="27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09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8" y="2616"/>
                        <a:ext cx="46" cy="69"/>
                        <a:chOff x="1068" y="2616"/>
                        <a:chExt cx="46" cy="69"/>
                      </a:xfrm>
                    </p:grpSpPr>
                    <p:grpSp>
                      <p:nvGrpSpPr>
                        <p:cNvPr id="110" name="Group 9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068" y="2616"/>
                          <a:ext cx="45" cy="24"/>
                          <a:chOff x="1068" y="2616"/>
                          <a:chExt cx="45" cy="24"/>
                        </a:xfrm>
                      </p:grpSpPr>
                      <p:sp>
                        <p:nvSpPr>
                          <p:cNvPr id="116" name="Freeform 9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068" y="2632"/>
                            <a:ext cx="5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17" y="28"/>
                              </a:cxn>
                              <a:cxn ang="0">
                                <a:pos x="0" y="20"/>
                              </a:cxn>
                              <a:cxn ang="0">
                                <a:pos x="10" y="0"/>
                              </a:cxn>
                              <a:cxn ang="0">
                                <a:pos x="25" y="5"/>
                              </a:cxn>
                              <a:cxn ang="0">
                                <a:pos x="17" y="28"/>
                              </a:cxn>
                            </a:cxnLst>
                            <a:rect l="0" t="0" r="r" b="b"/>
                            <a:pathLst>
                              <a:path w="25" h="28">
                                <a:moveTo>
                                  <a:pt x="17" y="28"/>
                                </a:moveTo>
                                <a:lnTo>
                                  <a:pt x="0" y="20"/>
                                </a:lnTo>
                                <a:lnTo>
                                  <a:pt x="10" y="0"/>
                                </a:lnTo>
                                <a:lnTo>
                                  <a:pt x="25" y="5"/>
                                </a:lnTo>
                                <a:lnTo>
                                  <a:pt x="17" y="28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7" name="Freeform 9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080" y="2616"/>
                            <a:ext cx="5" cy="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5" y="23"/>
                              </a:cxn>
                              <a:cxn ang="0">
                                <a:pos x="0" y="8"/>
                              </a:cxn>
                              <a:cxn ang="0">
                                <a:pos x="19" y="0"/>
                              </a:cxn>
                              <a:cxn ang="0">
                                <a:pos x="26" y="15"/>
                              </a:cxn>
                              <a:cxn ang="0">
                                <a:pos x="5" y="23"/>
                              </a:cxn>
                            </a:cxnLst>
                            <a:rect l="0" t="0" r="r" b="b"/>
                            <a:pathLst>
                              <a:path w="26" h="23">
                                <a:moveTo>
                                  <a:pt x="5" y="23"/>
                                </a:moveTo>
                                <a:lnTo>
                                  <a:pt x="0" y="8"/>
                                </a:lnTo>
                                <a:lnTo>
                                  <a:pt x="19" y="0"/>
                                </a:lnTo>
                                <a:lnTo>
                                  <a:pt x="26" y="15"/>
                                </a:lnTo>
                                <a:lnTo>
                                  <a:pt x="5" y="2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8" name="Freeform 10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096" y="2616"/>
                            <a:ext cx="5" cy="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4"/>
                              </a:cxn>
                              <a:cxn ang="0">
                                <a:pos x="8" y="0"/>
                              </a:cxn>
                              <a:cxn ang="0">
                                <a:pos x="27" y="10"/>
                              </a:cxn>
                              <a:cxn ang="0">
                                <a:pos x="19" y="23"/>
                              </a:cxn>
                              <a:cxn ang="0">
                                <a:pos x="0" y="14"/>
                              </a:cxn>
                            </a:cxnLst>
                            <a:rect l="0" t="0" r="r" b="b"/>
                            <a:pathLst>
                              <a:path w="27" h="23">
                                <a:moveTo>
                                  <a:pt x="0" y="14"/>
                                </a:moveTo>
                                <a:lnTo>
                                  <a:pt x="8" y="0"/>
                                </a:lnTo>
                                <a:lnTo>
                                  <a:pt x="27" y="10"/>
                                </a:lnTo>
                                <a:lnTo>
                                  <a:pt x="19" y="23"/>
                                </a:lnTo>
                                <a:lnTo>
                                  <a:pt x="0" y="14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9" name="Freeform 10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109" y="2634"/>
                            <a:ext cx="4" cy="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4"/>
                              </a:cxn>
                              <a:cxn ang="0">
                                <a:pos x="15" y="0"/>
                              </a:cxn>
                              <a:cxn ang="0">
                                <a:pos x="21" y="22"/>
                              </a:cxn>
                              <a:cxn ang="0">
                                <a:pos x="7" y="27"/>
                              </a:cxn>
                              <a:cxn ang="0">
                                <a:pos x="0" y="4"/>
                              </a:cxn>
                            </a:cxnLst>
                            <a:rect l="0" t="0" r="r" b="b"/>
                            <a:pathLst>
                              <a:path w="21" h="27">
                                <a:moveTo>
                                  <a:pt x="0" y="4"/>
                                </a:moveTo>
                                <a:lnTo>
                                  <a:pt x="15" y="0"/>
                                </a:lnTo>
                                <a:lnTo>
                                  <a:pt x="21" y="22"/>
                                </a:lnTo>
                                <a:lnTo>
                                  <a:pt x="7" y="27"/>
                                </a:lnTo>
                                <a:lnTo>
                                  <a:pt x="0" y="4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111" name="Group 10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068" y="2660"/>
                          <a:ext cx="46" cy="25"/>
                          <a:chOff x="1068" y="2660"/>
                          <a:chExt cx="46" cy="25"/>
                        </a:xfrm>
                      </p:grpSpPr>
                      <p:sp>
                        <p:nvSpPr>
                          <p:cNvPr id="112" name="Freeform 10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068" y="2661"/>
                            <a:ext cx="5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18" y="0"/>
                              </a:cxn>
                              <a:cxn ang="0">
                                <a:pos x="0" y="8"/>
                              </a:cxn>
                              <a:cxn ang="0">
                                <a:pos x="6" y="30"/>
                              </a:cxn>
                              <a:cxn ang="0">
                                <a:pos x="26" y="22"/>
                              </a:cxn>
                              <a:cxn ang="0">
                                <a:pos x="18" y="0"/>
                              </a:cxn>
                            </a:cxnLst>
                            <a:rect l="0" t="0" r="r" b="b"/>
                            <a:pathLst>
                              <a:path w="26" h="30">
                                <a:moveTo>
                                  <a:pt x="18" y="0"/>
                                </a:moveTo>
                                <a:lnTo>
                                  <a:pt x="0" y="8"/>
                                </a:lnTo>
                                <a:lnTo>
                                  <a:pt x="6" y="30"/>
                                </a:lnTo>
                                <a:lnTo>
                                  <a:pt x="26" y="22"/>
                                </a:lnTo>
                                <a:lnTo>
                                  <a:pt x="18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3" name="Freeform 10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080" y="2678"/>
                            <a:ext cx="5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7" y="0"/>
                              </a:cxn>
                              <a:cxn ang="0">
                                <a:pos x="0" y="21"/>
                              </a:cxn>
                              <a:cxn ang="0">
                                <a:pos x="21" y="29"/>
                              </a:cxn>
                              <a:cxn ang="0">
                                <a:pos x="28" y="8"/>
                              </a:cxn>
                              <a:cxn ang="0">
                                <a:pos x="7" y="0"/>
                              </a:cxn>
                            </a:cxnLst>
                            <a:rect l="0" t="0" r="r" b="b"/>
                            <a:pathLst>
                              <a:path w="28" h="29">
                                <a:moveTo>
                                  <a:pt x="7" y="0"/>
                                </a:moveTo>
                                <a:lnTo>
                                  <a:pt x="0" y="21"/>
                                </a:lnTo>
                                <a:lnTo>
                                  <a:pt x="21" y="29"/>
                                </a:lnTo>
                                <a:lnTo>
                                  <a:pt x="28" y="8"/>
                                </a:lnTo>
                                <a:lnTo>
                                  <a:pt x="7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4" name="Freeform 10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096" y="2678"/>
                            <a:ext cx="6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0"/>
                              </a:cxn>
                              <a:cxn ang="0">
                                <a:pos x="11" y="29"/>
                              </a:cxn>
                              <a:cxn ang="0">
                                <a:pos x="30" y="18"/>
                              </a:cxn>
                              <a:cxn ang="0">
                                <a:pos x="19" y="0"/>
                              </a:cxn>
                              <a:cxn ang="0">
                                <a:pos x="0" y="10"/>
                              </a:cxn>
                            </a:cxnLst>
                            <a:rect l="0" t="0" r="r" b="b"/>
                            <a:pathLst>
                              <a:path w="30" h="29">
                                <a:moveTo>
                                  <a:pt x="0" y="10"/>
                                </a:moveTo>
                                <a:lnTo>
                                  <a:pt x="11" y="29"/>
                                </a:lnTo>
                                <a:lnTo>
                                  <a:pt x="30" y="18"/>
                                </a:lnTo>
                                <a:lnTo>
                                  <a:pt x="19" y="0"/>
                                </a:lnTo>
                                <a:lnTo>
                                  <a:pt x="0" y="1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15" name="Freeform 10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109" y="2660"/>
                            <a:ext cx="5" cy="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25"/>
                              </a:cxn>
                              <a:cxn ang="0">
                                <a:pos x="18" y="31"/>
                              </a:cxn>
                              <a:cxn ang="0">
                                <a:pos x="26" y="7"/>
                              </a:cxn>
                              <a:cxn ang="0">
                                <a:pos x="7" y="0"/>
                              </a:cxn>
                              <a:cxn ang="0">
                                <a:pos x="0" y="25"/>
                              </a:cxn>
                            </a:cxnLst>
                            <a:rect l="0" t="0" r="r" b="b"/>
                            <a:pathLst>
                              <a:path w="26" h="31">
                                <a:moveTo>
                                  <a:pt x="0" y="25"/>
                                </a:moveTo>
                                <a:lnTo>
                                  <a:pt x="18" y="31"/>
                                </a:lnTo>
                                <a:lnTo>
                                  <a:pt x="26" y="7"/>
                                </a:lnTo>
                                <a:lnTo>
                                  <a:pt x="7" y="0"/>
                                </a:lnTo>
                                <a:lnTo>
                                  <a:pt x="0" y="25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49" name="Group 107"/>
              <p:cNvGrpSpPr>
                <a:grpSpLocks/>
              </p:cNvGrpSpPr>
              <p:nvPr/>
            </p:nvGrpSpPr>
            <p:grpSpPr bwMode="auto">
              <a:xfrm>
                <a:off x="478" y="2390"/>
                <a:ext cx="717" cy="283"/>
                <a:chOff x="478" y="2390"/>
                <a:chExt cx="717" cy="283"/>
              </a:xfrm>
            </p:grpSpPr>
            <p:sp>
              <p:nvSpPr>
                <p:cNvPr id="50" name="Freeform 108"/>
                <p:cNvSpPr>
                  <a:spLocks/>
                </p:cNvSpPr>
                <p:nvPr/>
              </p:nvSpPr>
              <p:spPr bwMode="auto">
                <a:xfrm>
                  <a:off x="478" y="2390"/>
                  <a:ext cx="717" cy="283"/>
                </a:xfrm>
                <a:custGeom>
                  <a:avLst/>
                  <a:gdLst/>
                  <a:ahLst/>
                  <a:cxnLst>
                    <a:cxn ang="0">
                      <a:pos x="400" y="474"/>
                    </a:cxn>
                    <a:cxn ang="0">
                      <a:pos x="688" y="413"/>
                    </a:cxn>
                    <a:cxn ang="0">
                      <a:pos x="831" y="373"/>
                    </a:cxn>
                    <a:cxn ang="0">
                      <a:pos x="1308" y="395"/>
                    </a:cxn>
                    <a:cxn ang="0">
                      <a:pos x="1504" y="462"/>
                    </a:cxn>
                    <a:cxn ang="0">
                      <a:pos x="2059" y="460"/>
                    </a:cxn>
                    <a:cxn ang="0">
                      <a:pos x="2036" y="162"/>
                    </a:cxn>
                    <a:cxn ang="0">
                      <a:pos x="2005" y="101"/>
                    </a:cxn>
                    <a:cxn ang="0">
                      <a:pos x="1756" y="101"/>
                    </a:cxn>
                    <a:cxn ang="0">
                      <a:pos x="1676" y="131"/>
                    </a:cxn>
                    <a:cxn ang="0">
                      <a:pos x="1573" y="257"/>
                    </a:cxn>
                    <a:cxn ang="0">
                      <a:pos x="1406" y="398"/>
                    </a:cxn>
                    <a:cxn ang="0">
                      <a:pos x="1474" y="271"/>
                    </a:cxn>
                    <a:cxn ang="0">
                      <a:pos x="1635" y="90"/>
                    </a:cxn>
                    <a:cxn ang="0">
                      <a:pos x="1615" y="73"/>
                    </a:cxn>
                    <a:cxn ang="0">
                      <a:pos x="1529" y="70"/>
                    </a:cxn>
                    <a:cxn ang="0">
                      <a:pos x="1239" y="66"/>
                    </a:cxn>
                    <a:cxn ang="0">
                      <a:pos x="1160" y="62"/>
                    </a:cxn>
                    <a:cxn ang="0">
                      <a:pos x="1299" y="33"/>
                    </a:cxn>
                    <a:cxn ang="0">
                      <a:pos x="2907" y="18"/>
                    </a:cxn>
                    <a:cxn ang="0">
                      <a:pos x="3262" y="39"/>
                    </a:cxn>
                    <a:cxn ang="0">
                      <a:pos x="3368" y="102"/>
                    </a:cxn>
                    <a:cxn ang="0">
                      <a:pos x="3552" y="514"/>
                    </a:cxn>
                    <a:cxn ang="0">
                      <a:pos x="3586" y="845"/>
                    </a:cxn>
                    <a:cxn ang="0">
                      <a:pos x="3519" y="990"/>
                    </a:cxn>
                    <a:cxn ang="0">
                      <a:pos x="3262" y="1020"/>
                    </a:cxn>
                    <a:cxn ang="0">
                      <a:pos x="3243" y="847"/>
                    </a:cxn>
                    <a:cxn ang="0">
                      <a:pos x="3173" y="729"/>
                    </a:cxn>
                    <a:cxn ang="0">
                      <a:pos x="3030" y="714"/>
                    </a:cxn>
                    <a:cxn ang="0">
                      <a:pos x="2917" y="780"/>
                    </a:cxn>
                    <a:cxn ang="0">
                      <a:pos x="2841" y="917"/>
                    </a:cxn>
                    <a:cxn ang="0">
                      <a:pos x="2233" y="1052"/>
                    </a:cxn>
                    <a:cxn ang="0">
                      <a:pos x="1359" y="928"/>
                    </a:cxn>
                    <a:cxn ang="0">
                      <a:pos x="1323" y="853"/>
                    </a:cxn>
                    <a:cxn ang="0">
                      <a:pos x="1252" y="777"/>
                    </a:cxn>
                    <a:cxn ang="0">
                      <a:pos x="1171" y="748"/>
                    </a:cxn>
                    <a:cxn ang="0">
                      <a:pos x="1096" y="748"/>
                    </a:cxn>
                    <a:cxn ang="0">
                      <a:pos x="1021" y="763"/>
                    </a:cxn>
                    <a:cxn ang="0">
                      <a:pos x="942" y="812"/>
                    </a:cxn>
                    <a:cxn ang="0">
                      <a:pos x="882" y="911"/>
                    </a:cxn>
                    <a:cxn ang="0">
                      <a:pos x="830" y="1057"/>
                    </a:cxn>
                    <a:cxn ang="0">
                      <a:pos x="759" y="1132"/>
                    </a:cxn>
                    <a:cxn ang="0">
                      <a:pos x="369" y="1110"/>
                    </a:cxn>
                    <a:cxn ang="0">
                      <a:pos x="165" y="1084"/>
                    </a:cxn>
                    <a:cxn ang="0">
                      <a:pos x="86" y="1006"/>
                    </a:cxn>
                    <a:cxn ang="0">
                      <a:pos x="37" y="985"/>
                    </a:cxn>
                    <a:cxn ang="0">
                      <a:pos x="8" y="940"/>
                    </a:cxn>
                    <a:cxn ang="0">
                      <a:pos x="8" y="891"/>
                    </a:cxn>
                    <a:cxn ang="0">
                      <a:pos x="96" y="623"/>
                    </a:cxn>
                    <a:cxn ang="0">
                      <a:pos x="130" y="561"/>
                    </a:cxn>
                  </a:cxnLst>
                  <a:rect l="0" t="0" r="r" b="b"/>
                  <a:pathLst>
                    <a:path w="3586" h="1132">
                      <a:moveTo>
                        <a:pt x="156" y="548"/>
                      </a:moveTo>
                      <a:lnTo>
                        <a:pt x="261" y="514"/>
                      </a:lnTo>
                      <a:lnTo>
                        <a:pt x="400" y="474"/>
                      </a:lnTo>
                      <a:lnTo>
                        <a:pt x="550" y="442"/>
                      </a:lnTo>
                      <a:lnTo>
                        <a:pt x="651" y="419"/>
                      </a:lnTo>
                      <a:lnTo>
                        <a:pt x="688" y="413"/>
                      </a:lnTo>
                      <a:lnTo>
                        <a:pt x="730" y="395"/>
                      </a:lnTo>
                      <a:lnTo>
                        <a:pt x="775" y="373"/>
                      </a:lnTo>
                      <a:lnTo>
                        <a:pt x="831" y="373"/>
                      </a:lnTo>
                      <a:lnTo>
                        <a:pt x="1009" y="375"/>
                      </a:lnTo>
                      <a:lnTo>
                        <a:pt x="1169" y="388"/>
                      </a:lnTo>
                      <a:lnTo>
                        <a:pt x="1308" y="395"/>
                      </a:lnTo>
                      <a:lnTo>
                        <a:pt x="1408" y="398"/>
                      </a:lnTo>
                      <a:lnTo>
                        <a:pt x="1448" y="408"/>
                      </a:lnTo>
                      <a:lnTo>
                        <a:pt x="1504" y="462"/>
                      </a:lnTo>
                      <a:lnTo>
                        <a:pt x="1842" y="460"/>
                      </a:lnTo>
                      <a:lnTo>
                        <a:pt x="1972" y="460"/>
                      </a:lnTo>
                      <a:lnTo>
                        <a:pt x="2059" y="460"/>
                      </a:lnTo>
                      <a:lnTo>
                        <a:pt x="2056" y="370"/>
                      </a:lnTo>
                      <a:lnTo>
                        <a:pt x="2048" y="264"/>
                      </a:lnTo>
                      <a:lnTo>
                        <a:pt x="2036" y="162"/>
                      </a:lnTo>
                      <a:lnTo>
                        <a:pt x="2026" y="116"/>
                      </a:lnTo>
                      <a:lnTo>
                        <a:pt x="2017" y="106"/>
                      </a:lnTo>
                      <a:lnTo>
                        <a:pt x="2005" y="101"/>
                      </a:lnTo>
                      <a:lnTo>
                        <a:pt x="1982" y="99"/>
                      </a:lnTo>
                      <a:lnTo>
                        <a:pt x="1941" y="99"/>
                      </a:lnTo>
                      <a:lnTo>
                        <a:pt x="1756" y="101"/>
                      </a:lnTo>
                      <a:lnTo>
                        <a:pt x="1725" y="104"/>
                      </a:lnTo>
                      <a:lnTo>
                        <a:pt x="1700" y="113"/>
                      </a:lnTo>
                      <a:lnTo>
                        <a:pt x="1676" y="131"/>
                      </a:lnTo>
                      <a:lnTo>
                        <a:pt x="1660" y="149"/>
                      </a:lnTo>
                      <a:lnTo>
                        <a:pt x="1634" y="178"/>
                      </a:lnTo>
                      <a:lnTo>
                        <a:pt x="1573" y="257"/>
                      </a:lnTo>
                      <a:lnTo>
                        <a:pt x="1504" y="338"/>
                      </a:lnTo>
                      <a:lnTo>
                        <a:pt x="1442" y="406"/>
                      </a:lnTo>
                      <a:lnTo>
                        <a:pt x="1406" y="398"/>
                      </a:lnTo>
                      <a:lnTo>
                        <a:pt x="1352" y="395"/>
                      </a:lnTo>
                      <a:lnTo>
                        <a:pt x="1377" y="371"/>
                      </a:lnTo>
                      <a:lnTo>
                        <a:pt x="1474" y="271"/>
                      </a:lnTo>
                      <a:lnTo>
                        <a:pt x="1632" y="109"/>
                      </a:lnTo>
                      <a:lnTo>
                        <a:pt x="1638" y="99"/>
                      </a:lnTo>
                      <a:lnTo>
                        <a:pt x="1635" y="90"/>
                      </a:lnTo>
                      <a:lnTo>
                        <a:pt x="1629" y="81"/>
                      </a:lnTo>
                      <a:lnTo>
                        <a:pt x="1623" y="75"/>
                      </a:lnTo>
                      <a:lnTo>
                        <a:pt x="1615" y="73"/>
                      </a:lnTo>
                      <a:lnTo>
                        <a:pt x="1597" y="71"/>
                      </a:lnTo>
                      <a:lnTo>
                        <a:pt x="1561" y="70"/>
                      </a:lnTo>
                      <a:lnTo>
                        <a:pt x="1529" y="70"/>
                      </a:lnTo>
                      <a:lnTo>
                        <a:pt x="1452" y="66"/>
                      </a:lnTo>
                      <a:lnTo>
                        <a:pt x="1358" y="66"/>
                      </a:lnTo>
                      <a:lnTo>
                        <a:pt x="1239" y="66"/>
                      </a:lnTo>
                      <a:lnTo>
                        <a:pt x="1179" y="69"/>
                      </a:lnTo>
                      <a:lnTo>
                        <a:pt x="1134" y="79"/>
                      </a:lnTo>
                      <a:lnTo>
                        <a:pt x="1160" y="62"/>
                      </a:lnTo>
                      <a:lnTo>
                        <a:pt x="1187" y="50"/>
                      </a:lnTo>
                      <a:lnTo>
                        <a:pt x="1215" y="42"/>
                      </a:lnTo>
                      <a:lnTo>
                        <a:pt x="1299" y="33"/>
                      </a:lnTo>
                      <a:lnTo>
                        <a:pt x="1722" y="12"/>
                      </a:lnTo>
                      <a:lnTo>
                        <a:pt x="2202" y="0"/>
                      </a:lnTo>
                      <a:lnTo>
                        <a:pt x="2907" y="18"/>
                      </a:lnTo>
                      <a:lnTo>
                        <a:pt x="3163" y="27"/>
                      </a:lnTo>
                      <a:lnTo>
                        <a:pt x="3220" y="31"/>
                      </a:lnTo>
                      <a:lnTo>
                        <a:pt x="3262" y="39"/>
                      </a:lnTo>
                      <a:lnTo>
                        <a:pt x="3306" y="54"/>
                      </a:lnTo>
                      <a:lnTo>
                        <a:pt x="3341" y="73"/>
                      </a:lnTo>
                      <a:lnTo>
                        <a:pt x="3368" y="102"/>
                      </a:lnTo>
                      <a:lnTo>
                        <a:pt x="3533" y="454"/>
                      </a:lnTo>
                      <a:lnTo>
                        <a:pt x="3545" y="482"/>
                      </a:lnTo>
                      <a:lnTo>
                        <a:pt x="3552" y="514"/>
                      </a:lnTo>
                      <a:lnTo>
                        <a:pt x="3554" y="545"/>
                      </a:lnTo>
                      <a:lnTo>
                        <a:pt x="3554" y="806"/>
                      </a:lnTo>
                      <a:lnTo>
                        <a:pt x="3586" y="845"/>
                      </a:lnTo>
                      <a:lnTo>
                        <a:pt x="3586" y="915"/>
                      </a:lnTo>
                      <a:lnTo>
                        <a:pt x="3566" y="921"/>
                      </a:lnTo>
                      <a:lnTo>
                        <a:pt x="3519" y="990"/>
                      </a:lnTo>
                      <a:lnTo>
                        <a:pt x="3505" y="1009"/>
                      </a:lnTo>
                      <a:lnTo>
                        <a:pt x="3487" y="1016"/>
                      </a:lnTo>
                      <a:lnTo>
                        <a:pt x="3262" y="1020"/>
                      </a:lnTo>
                      <a:lnTo>
                        <a:pt x="3259" y="952"/>
                      </a:lnTo>
                      <a:lnTo>
                        <a:pt x="3251" y="891"/>
                      </a:lnTo>
                      <a:lnTo>
                        <a:pt x="3243" y="847"/>
                      </a:lnTo>
                      <a:lnTo>
                        <a:pt x="3228" y="792"/>
                      </a:lnTo>
                      <a:lnTo>
                        <a:pt x="3204" y="760"/>
                      </a:lnTo>
                      <a:lnTo>
                        <a:pt x="3173" y="729"/>
                      </a:lnTo>
                      <a:lnTo>
                        <a:pt x="3127" y="711"/>
                      </a:lnTo>
                      <a:lnTo>
                        <a:pt x="3085" y="707"/>
                      </a:lnTo>
                      <a:lnTo>
                        <a:pt x="3030" y="714"/>
                      </a:lnTo>
                      <a:lnTo>
                        <a:pt x="2983" y="726"/>
                      </a:lnTo>
                      <a:lnTo>
                        <a:pt x="2948" y="751"/>
                      </a:lnTo>
                      <a:lnTo>
                        <a:pt x="2917" y="780"/>
                      </a:lnTo>
                      <a:lnTo>
                        <a:pt x="2885" y="824"/>
                      </a:lnTo>
                      <a:lnTo>
                        <a:pt x="2858" y="875"/>
                      </a:lnTo>
                      <a:lnTo>
                        <a:pt x="2841" y="917"/>
                      </a:lnTo>
                      <a:lnTo>
                        <a:pt x="2825" y="969"/>
                      </a:lnTo>
                      <a:lnTo>
                        <a:pt x="2807" y="1027"/>
                      </a:lnTo>
                      <a:lnTo>
                        <a:pt x="2233" y="1052"/>
                      </a:lnTo>
                      <a:lnTo>
                        <a:pt x="1365" y="1084"/>
                      </a:lnTo>
                      <a:lnTo>
                        <a:pt x="1368" y="976"/>
                      </a:lnTo>
                      <a:lnTo>
                        <a:pt x="1359" y="928"/>
                      </a:lnTo>
                      <a:lnTo>
                        <a:pt x="1347" y="897"/>
                      </a:lnTo>
                      <a:lnTo>
                        <a:pt x="1335" y="873"/>
                      </a:lnTo>
                      <a:lnTo>
                        <a:pt x="1323" y="853"/>
                      </a:lnTo>
                      <a:lnTo>
                        <a:pt x="1308" y="832"/>
                      </a:lnTo>
                      <a:lnTo>
                        <a:pt x="1273" y="792"/>
                      </a:lnTo>
                      <a:lnTo>
                        <a:pt x="1252" y="777"/>
                      </a:lnTo>
                      <a:lnTo>
                        <a:pt x="1228" y="763"/>
                      </a:lnTo>
                      <a:lnTo>
                        <a:pt x="1202" y="753"/>
                      </a:lnTo>
                      <a:lnTo>
                        <a:pt x="1171" y="748"/>
                      </a:lnTo>
                      <a:lnTo>
                        <a:pt x="1142" y="744"/>
                      </a:lnTo>
                      <a:lnTo>
                        <a:pt x="1115" y="744"/>
                      </a:lnTo>
                      <a:lnTo>
                        <a:pt x="1096" y="748"/>
                      </a:lnTo>
                      <a:lnTo>
                        <a:pt x="1067" y="751"/>
                      </a:lnTo>
                      <a:lnTo>
                        <a:pt x="1046" y="755"/>
                      </a:lnTo>
                      <a:lnTo>
                        <a:pt x="1021" y="763"/>
                      </a:lnTo>
                      <a:lnTo>
                        <a:pt x="994" y="773"/>
                      </a:lnTo>
                      <a:lnTo>
                        <a:pt x="966" y="791"/>
                      </a:lnTo>
                      <a:lnTo>
                        <a:pt x="942" y="812"/>
                      </a:lnTo>
                      <a:lnTo>
                        <a:pt x="918" y="843"/>
                      </a:lnTo>
                      <a:lnTo>
                        <a:pt x="900" y="870"/>
                      </a:lnTo>
                      <a:lnTo>
                        <a:pt x="882" y="911"/>
                      </a:lnTo>
                      <a:lnTo>
                        <a:pt x="865" y="960"/>
                      </a:lnTo>
                      <a:lnTo>
                        <a:pt x="849" y="1007"/>
                      </a:lnTo>
                      <a:lnTo>
                        <a:pt x="830" y="1057"/>
                      </a:lnTo>
                      <a:lnTo>
                        <a:pt x="804" y="1097"/>
                      </a:lnTo>
                      <a:lnTo>
                        <a:pt x="780" y="1124"/>
                      </a:lnTo>
                      <a:lnTo>
                        <a:pt x="759" y="1132"/>
                      </a:lnTo>
                      <a:lnTo>
                        <a:pt x="624" y="1127"/>
                      </a:lnTo>
                      <a:lnTo>
                        <a:pt x="467" y="1120"/>
                      </a:lnTo>
                      <a:lnTo>
                        <a:pt x="369" y="1110"/>
                      </a:lnTo>
                      <a:lnTo>
                        <a:pt x="275" y="1101"/>
                      </a:lnTo>
                      <a:lnTo>
                        <a:pt x="224" y="1093"/>
                      </a:lnTo>
                      <a:lnTo>
                        <a:pt x="165" y="1084"/>
                      </a:lnTo>
                      <a:lnTo>
                        <a:pt x="131" y="1075"/>
                      </a:lnTo>
                      <a:lnTo>
                        <a:pt x="131" y="1009"/>
                      </a:lnTo>
                      <a:lnTo>
                        <a:pt x="86" y="1006"/>
                      </a:lnTo>
                      <a:lnTo>
                        <a:pt x="70" y="1001"/>
                      </a:lnTo>
                      <a:lnTo>
                        <a:pt x="53" y="996"/>
                      </a:lnTo>
                      <a:lnTo>
                        <a:pt x="37" y="985"/>
                      </a:lnTo>
                      <a:lnTo>
                        <a:pt x="24" y="972"/>
                      </a:lnTo>
                      <a:lnTo>
                        <a:pt x="13" y="959"/>
                      </a:lnTo>
                      <a:lnTo>
                        <a:pt x="8" y="940"/>
                      </a:lnTo>
                      <a:lnTo>
                        <a:pt x="0" y="939"/>
                      </a:lnTo>
                      <a:lnTo>
                        <a:pt x="0" y="889"/>
                      </a:lnTo>
                      <a:lnTo>
                        <a:pt x="8" y="891"/>
                      </a:lnTo>
                      <a:lnTo>
                        <a:pt x="8" y="877"/>
                      </a:lnTo>
                      <a:lnTo>
                        <a:pt x="68" y="838"/>
                      </a:lnTo>
                      <a:lnTo>
                        <a:pt x="96" y="623"/>
                      </a:lnTo>
                      <a:lnTo>
                        <a:pt x="102" y="599"/>
                      </a:lnTo>
                      <a:lnTo>
                        <a:pt x="111" y="583"/>
                      </a:lnTo>
                      <a:lnTo>
                        <a:pt x="130" y="561"/>
                      </a:lnTo>
                      <a:lnTo>
                        <a:pt x="156" y="548"/>
                      </a:lnTo>
                      <a:close/>
                    </a:path>
                  </a:pathLst>
                </a:custGeom>
                <a:solidFill>
                  <a:srgbClr val="DF1F3F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1" name="Freeform 109"/>
                <p:cNvSpPr>
                  <a:spLocks/>
                </p:cNvSpPr>
                <p:nvPr/>
              </p:nvSpPr>
              <p:spPr bwMode="auto">
                <a:xfrm>
                  <a:off x="632" y="2407"/>
                  <a:ext cx="84" cy="77"/>
                </a:xfrm>
                <a:custGeom>
                  <a:avLst/>
                  <a:gdLst/>
                  <a:ahLst/>
                  <a:cxnLst>
                    <a:cxn ang="0">
                      <a:pos x="0" y="308"/>
                    </a:cxn>
                    <a:cxn ang="0">
                      <a:pos x="77" y="247"/>
                    </a:cxn>
                    <a:cxn ang="0">
                      <a:pos x="136" y="196"/>
                    </a:cxn>
                    <a:cxn ang="0">
                      <a:pos x="203" y="140"/>
                    </a:cxn>
                    <a:cxn ang="0">
                      <a:pos x="300" y="64"/>
                    </a:cxn>
                    <a:cxn ang="0">
                      <a:pos x="365" y="11"/>
                    </a:cxn>
                    <a:cxn ang="0">
                      <a:pos x="386" y="5"/>
                    </a:cxn>
                    <a:cxn ang="0">
                      <a:pos x="417" y="0"/>
                    </a:cxn>
                    <a:cxn ang="0">
                      <a:pos x="361" y="39"/>
                    </a:cxn>
                    <a:cxn ang="0">
                      <a:pos x="314" y="75"/>
                    </a:cxn>
                    <a:cxn ang="0">
                      <a:pos x="268" y="111"/>
                    </a:cxn>
                    <a:cxn ang="0">
                      <a:pos x="224" y="148"/>
                    </a:cxn>
                    <a:cxn ang="0">
                      <a:pos x="144" y="213"/>
                    </a:cxn>
                    <a:cxn ang="0">
                      <a:pos x="91" y="262"/>
                    </a:cxn>
                    <a:cxn ang="0">
                      <a:pos x="59" y="296"/>
                    </a:cxn>
                    <a:cxn ang="0">
                      <a:pos x="50" y="307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417" h="308">
                      <a:moveTo>
                        <a:pt x="0" y="308"/>
                      </a:moveTo>
                      <a:lnTo>
                        <a:pt x="77" y="247"/>
                      </a:lnTo>
                      <a:lnTo>
                        <a:pt x="136" y="196"/>
                      </a:lnTo>
                      <a:lnTo>
                        <a:pt x="203" y="140"/>
                      </a:lnTo>
                      <a:lnTo>
                        <a:pt x="300" y="64"/>
                      </a:lnTo>
                      <a:lnTo>
                        <a:pt x="365" y="11"/>
                      </a:lnTo>
                      <a:lnTo>
                        <a:pt x="386" y="5"/>
                      </a:lnTo>
                      <a:lnTo>
                        <a:pt x="417" y="0"/>
                      </a:lnTo>
                      <a:lnTo>
                        <a:pt x="361" y="39"/>
                      </a:lnTo>
                      <a:lnTo>
                        <a:pt x="314" y="75"/>
                      </a:lnTo>
                      <a:lnTo>
                        <a:pt x="268" y="111"/>
                      </a:lnTo>
                      <a:lnTo>
                        <a:pt x="224" y="148"/>
                      </a:lnTo>
                      <a:lnTo>
                        <a:pt x="144" y="213"/>
                      </a:lnTo>
                      <a:lnTo>
                        <a:pt x="91" y="262"/>
                      </a:lnTo>
                      <a:lnTo>
                        <a:pt x="59" y="296"/>
                      </a:lnTo>
                      <a:lnTo>
                        <a:pt x="50" y="307"/>
                      </a:lnTo>
                      <a:lnTo>
                        <a:pt x="0" y="30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" name="Freeform 110"/>
                <p:cNvSpPr>
                  <a:spLocks/>
                </p:cNvSpPr>
                <p:nvPr/>
              </p:nvSpPr>
              <p:spPr bwMode="auto">
                <a:xfrm>
                  <a:off x="747" y="2486"/>
                  <a:ext cx="20" cy="9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0" y="24"/>
                    </a:cxn>
                    <a:cxn ang="0">
                      <a:pos x="50" y="24"/>
                    </a:cxn>
                    <a:cxn ang="0">
                      <a:pos x="80" y="34"/>
                    </a:cxn>
                    <a:cxn ang="0">
                      <a:pos x="99" y="10"/>
                    </a:cxn>
                    <a:cxn ang="0">
                      <a:pos x="63" y="0"/>
                    </a:cxn>
                    <a:cxn ang="0">
                      <a:pos x="26" y="0"/>
                    </a:cxn>
                  </a:cxnLst>
                  <a:rect l="0" t="0" r="r" b="b"/>
                  <a:pathLst>
                    <a:path w="99" h="34">
                      <a:moveTo>
                        <a:pt x="26" y="0"/>
                      </a:moveTo>
                      <a:lnTo>
                        <a:pt x="0" y="24"/>
                      </a:lnTo>
                      <a:lnTo>
                        <a:pt x="50" y="24"/>
                      </a:lnTo>
                      <a:lnTo>
                        <a:pt x="80" y="34"/>
                      </a:lnTo>
                      <a:lnTo>
                        <a:pt x="99" y="10"/>
                      </a:lnTo>
                      <a:lnTo>
                        <a:pt x="63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DF1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" name="Rectangle 111"/>
                <p:cNvSpPr>
                  <a:spLocks noChangeArrowheads="1"/>
                </p:cNvSpPr>
                <p:nvPr/>
              </p:nvSpPr>
              <p:spPr bwMode="auto">
                <a:xfrm>
                  <a:off x="874" y="2544"/>
                  <a:ext cx="19" cy="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" name="Freeform 112"/>
                <p:cNvSpPr>
                  <a:spLocks/>
                </p:cNvSpPr>
                <p:nvPr/>
              </p:nvSpPr>
              <p:spPr bwMode="auto">
                <a:xfrm>
                  <a:off x="478" y="2613"/>
                  <a:ext cx="144" cy="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5"/>
                    </a:cxn>
                    <a:cxn ang="0">
                      <a:pos x="70" y="9"/>
                    </a:cxn>
                    <a:cxn ang="0">
                      <a:pos x="125" y="14"/>
                    </a:cxn>
                    <a:cxn ang="0">
                      <a:pos x="203" y="20"/>
                    </a:cxn>
                    <a:cxn ang="0">
                      <a:pos x="281" y="28"/>
                    </a:cxn>
                    <a:cxn ang="0">
                      <a:pos x="350" y="33"/>
                    </a:cxn>
                    <a:cxn ang="0">
                      <a:pos x="423" y="37"/>
                    </a:cxn>
                    <a:cxn ang="0">
                      <a:pos x="491" y="38"/>
                    </a:cxn>
                    <a:cxn ang="0">
                      <a:pos x="550" y="40"/>
                    </a:cxn>
                    <a:cxn ang="0">
                      <a:pos x="633" y="40"/>
                    </a:cxn>
                    <a:cxn ang="0">
                      <a:pos x="689" y="40"/>
                    </a:cxn>
                    <a:cxn ang="0">
                      <a:pos x="716" y="40"/>
                    </a:cxn>
                    <a:cxn ang="0">
                      <a:pos x="720" y="98"/>
                    </a:cxn>
                    <a:cxn ang="0">
                      <a:pos x="651" y="98"/>
                    </a:cxn>
                    <a:cxn ang="0">
                      <a:pos x="562" y="90"/>
                    </a:cxn>
                    <a:cxn ang="0">
                      <a:pos x="482" y="90"/>
                    </a:cxn>
                    <a:cxn ang="0">
                      <a:pos x="409" y="87"/>
                    </a:cxn>
                    <a:cxn ang="0">
                      <a:pos x="338" y="82"/>
                    </a:cxn>
                    <a:cxn ang="0">
                      <a:pos x="285" y="78"/>
                    </a:cxn>
                    <a:cxn ang="0">
                      <a:pos x="229" y="74"/>
                    </a:cxn>
                    <a:cxn ang="0">
                      <a:pos x="172" y="68"/>
                    </a:cxn>
                    <a:cxn ang="0">
                      <a:pos x="120" y="61"/>
                    </a:cxn>
                    <a:cxn ang="0">
                      <a:pos x="78" y="57"/>
                    </a:cxn>
                    <a:cxn ang="0">
                      <a:pos x="32" y="50"/>
                    </a:cxn>
                    <a:cxn ang="0">
                      <a:pos x="0" y="4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20" h="98">
                      <a:moveTo>
                        <a:pt x="0" y="0"/>
                      </a:moveTo>
                      <a:lnTo>
                        <a:pt x="31" y="5"/>
                      </a:lnTo>
                      <a:lnTo>
                        <a:pt x="70" y="9"/>
                      </a:lnTo>
                      <a:lnTo>
                        <a:pt x="125" y="14"/>
                      </a:lnTo>
                      <a:lnTo>
                        <a:pt x="203" y="20"/>
                      </a:lnTo>
                      <a:lnTo>
                        <a:pt x="281" y="28"/>
                      </a:lnTo>
                      <a:lnTo>
                        <a:pt x="350" y="33"/>
                      </a:lnTo>
                      <a:lnTo>
                        <a:pt x="423" y="37"/>
                      </a:lnTo>
                      <a:lnTo>
                        <a:pt x="491" y="38"/>
                      </a:lnTo>
                      <a:lnTo>
                        <a:pt x="550" y="40"/>
                      </a:lnTo>
                      <a:lnTo>
                        <a:pt x="633" y="40"/>
                      </a:lnTo>
                      <a:lnTo>
                        <a:pt x="689" y="40"/>
                      </a:lnTo>
                      <a:lnTo>
                        <a:pt x="716" y="40"/>
                      </a:lnTo>
                      <a:lnTo>
                        <a:pt x="720" y="98"/>
                      </a:lnTo>
                      <a:lnTo>
                        <a:pt x="651" y="98"/>
                      </a:lnTo>
                      <a:lnTo>
                        <a:pt x="562" y="90"/>
                      </a:lnTo>
                      <a:lnTo>
                        <a:pt x="482" y="90"/>
                      </a:lnTo>
                      <a:lnTo>
                        <a:pt x="409" y="87"/>
                      </a:lnTo>
                      <a:lnTo>
                        <a:pt x="338" y="82"/>
                      </a:lnTo>
                      <a:lnTo>
                        <a:pt x="285" y="78"/>
                      </a:lnTo>
                      <a:lnTo>
                        <a:pt x="229" y="74"/>
                      </a:lnTo>
                      <a:lnTo>
                        <a:pt x="172" y="68"/>
                      </a:lnTo>
                      <a:lnTo>
                        <a:pt x="120" y="61"/>
                      </a:lnTo>
                      <a:lnTo>
                        <a:pt x="78" y="57"/>
                      </a:lnTo>
                      <a:lnTo>
                        <a:pt x="32" y="50"/>
                      </a:lnTo>
                      <a:lnTo>
                        <a:pt x="0" y="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5" name="Group 113"/>
                <p:cNvGrpSpPr>
                  <a:grpSpLocks/>
                </p:cNvGrpSpPr>
                <p:nvPr/>
              </p:nvGrpSpPr>
              <p:grpSpPr bwMode="auto">
                <a:xfrm>
                  <a:off x="486" y="2553"/>
                  <a:ext cx="129" cy="61"/>
                  <a:chOff x="486" y="2553"/>
                  <a:chExt cx="129" cy="61"/>
                </a:xfrm>
              </p:grpSpPr>
              <p:sp>
                <p:nvSpPr>
                  <p:cNvPr id="9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504" y="2559"/>
                    <a:ext cx="69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1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503" y="2564"/>
                    <a:ext cx="70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2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503" y="2570"/>
                    <a:ext cx="70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502" y="2575"/>
                    <a:ext cx="71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4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502" y="2581"/>
                    <a:ext cx="70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501" y="2587"/>
                    <a:ext cx="71" cy="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6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501" y="2593"/>
                    <a:ext cx="71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500" y="2599"/>
                    <a:ext cx="72" cy="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8" name="Freeform 122"/>
                  <p:cNvSpPr>
                    <a:spLocks/>
                  </p:cNvSpPr>
                  <p:nvPr/>
                </p:nvSpPr>
                <p:spPr bwMode="auto">
                  <a:xfrm>
                    <a:off x="486" y="2605"/>
                    <a:ext cx="111" cy="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7" y="2"/>
                      </a:cxn>
                      <a:cxn ang="0">
                        <a:pos x="119" y="9"/>
                      </a:cxn>
                      <a:cxn ang="0">
                        <a:pos x="187" y="15"/>
                      </a:cxn>
                      <a:cxn ang="0">
                        <a:pos x="270" y="19"/>
                      </a:cxn>
                      <a:cxn ang="0">
                        <a:pos x="335" y="25"/>
                      </a:cxn>
                      <a:cxn ang="0">
                        <a:pos x="404" y="29"/>
                      </a:cxn>
                      <a:cxn ang="0">
                        <a:pos x="456" y="31"/>
                      </a:cxn>
                      <a:cxn ang="0">
                        <a:pos x="502" y="35"/>
                      </a:cxn>
                      <a:cxn ang="0">
                        <a:pos x="554" y="35"/>
                      </a:cxn>
                    </a:cxnLst>
                    <a:rect l="0" t="0" r="r" b="b"/>
                    <a:pathLst>
                      <a:path w="554" h="35">
                        <a:moveTo>
                          <a:pt x="0" y="0"/>
                        </a:moveTo>
                        <a:lnTo>
                          <a:pt x="47" y="2"/>
                        </a:lnTo>
                        <a:lnTo>
                          <a:pt x="119" y="9"/>
                        </a:lnTo>
                        <a:lnTo>
                          <a:pt x="187" y="15"/>
                        </a:lnTo>
                        <a:lnTo>
                          <a:pt x="270" y="19"/>
                        </a:lnTo>
                        <a:lnTo>
                          <a:pt x="335" y="25"/>
                        </a:lnTo>
                        <a:lnTo>
                          <a:pt x="404" y="29"/>
                        </a:lnTo>
                        <a:lnTo>
                          <a:pt x="456" y="31"/>
                        </a:lnTo>
                        <a:lnTo>
                          <a:pt x="502" y="35"/>
                        </a:lnTo>
                        <a:lnTo>
                          <a:pt x="554" y="3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9" name="Freeform 123"/>
                  <p:cNvSpPr>
                    <a:spLocks/>
                  </p:cNvSpPr>
                  <p:nvPr/>
                </p:nvSpPr>
                <p:spPr bwMode="auto">
                  <a:xfrm>
                    <a:off x="497" y="2553"/>
                    <a:ext cx="118" cy="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8" y="2"/>
                      </a:cxn>
                      <a:cxn ang="0">
                        <a:pos x="169" y="8"/>
                      </a:cxn>
                      <a:cxn ang="0">
                        <a:pos x="273" y="13"/>
                      </a:cxn>
                      <a:cxn ang="0">
                        <a:pos x="391" y="20"/>
                      </a:cxn>
                      <a:cxn ang="0">
                        <a:pos x="529" y="24"/>
                      </a:cxn>
                      <a:cxn ang="0">
                        <a:pos x="592" y="24"/>
                      </a:cxn>
                    </a:cxnLst>
                    <a:rect l="0" t="0" r="r" b="b"/>
                    <a:pathLst>
                      <a:path w="592" h="24">
                        <a:moveTo>
                          <a:pt x="0" y="0"/>
                        </a:moveTo>
                        <a:lnTo>
                          <a:pt x="68" y="2"/>
                        </a:lnTo>
                        <a:lnTo>
                          <a:pt x="169" y="8"/>
                        </a:lnTo>
                        <a:lnTo>
                          <a:pt x="273" y="13"/>
                        </a:lnTo>
                        <a:lnTo>
                          <a:pt x="391" y="20"/>
                        </a:lnTo>
                        <a:lnTo>
                          <a:pt x="529" y="24"/>
                        </a:lnTo>
                        <a:lnTo>
                          <a:pt x="592" y="2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56" name="Freeform 124"/>
                <p:cNvSpPr>
                  <a:spLocks/>
                </p:cNvSpPr>
                <p:nvPr/>
              </p:nvSpPr>
              <p:spPr bwMode="auto">
                <a:xfrm>
                  <a:off x="480" y="2628"/>
                  <a:ext cx="110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9"/>
                    </a:cxn>
                    <a:cxn ang="0">
                      <a:pos x="121" y="15"/>
                    </a:cxn>
                    <a:cxn ang="0">
                      <a:pos x="191" y="22"/>
                    </a:cxn>
                    <a:cxn ang="0">
                      <a:pos x="249" y="29"/>
                    </a:cxn>
                    <a:cxn ang="0">
                      <a:pos x="311" y="34"/>
                    </a:cxn>
                    <a:cxn ang="0">
                      <a:pos x="379" y="38"/>
                    </a:cxn>
                    <a:cxn ang="0">
                      <a:pos x="439" y="41"/>
                    </a:cxn>
                    <a:cxn ang="0">
                      <a:pos x="548" y="42"/>
                    </a:cxn>
                  </a:cxnLst>
                  <a:rect l="0" t="0" r="r" b="b"/>
                  <a:pathLst>
                    <a:path w="548" h="42">
                      <a:moveTo>
                        <a:pt x="0" y="0"/>
                      </a:moveTo>
                      <a:lnTo>
                        <a:pt x="60" y="9"/>
                      </a:lnTo>
                      <a:lnTo>
                        <a:pt x="121" y="15"/>
                      </a:lnTo>
                      <a:lnTo>
                        <a:pt x="191" y="22"/>
                      </a:lnTo>
                      <a:lnTo>
                        <a:pt x="249" y="29"/>
                      </a:lnTo>
                      <a:lnTo>
                        <a:pt x="311" y="34"/>
                      </a:lnTo>
                      <a:lnTo>
                        <a:pt x="379" y="38"/>
                      </a:lnTo>
                      <a:lnTo>
                        <a:pt x="439" y="41"/>
                      </a:lnTo>
                      <a:lnTo>
                        <a:pt x="548" y="42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" name="Freeform 125"/>
                <p:cNvSpPr>
                  <a:spLocks/>
                </p:cNvSpPr>
                <p:nvPr/>
              </p:nvSpPr>
              <p:spPr bwMode="auto">
                <a:xfrm>
                  <a:off x="504" y="2643"/>
                  <a:ext cx="87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1" y="14"/>
                    </a:cxn>
                    <a:cxn ang="0">
                      <a:pos x="214" y="23"/>
                    </a:cxn>
                    <a:cxn ang="0">
                      <a:pos x="295" y="30"/>
                    </a:cxn>
                    <a:cxn ang="0">
                      <a:pos x="347" y="32"/>
                    </a:cxn>
                    <a:cxn ang="0">
                      <a:pos x="393" y="32"/>
                    </a:cxn>
                    <a:cxn ang="0">
                      <a:pos x="432" y="31"/>
                    </a:cxn>
                  </a:cxnLst>
                  <a:rect l="0" t="0" r="r" b="b"/>
                  <a:pathLst>
                    <a:path w="432" h="32">
                      <a:moveTo>
                        <a:pt x="0" y="0"/>
                      </a:moveTo>
                      <a:lnTo>
                        <a:pt x="121" y="14"/>
                      </a:lnTo>
                      <a:lnTo>
                        <a:pt x="214" y="23"/>
                      </a:lnTo>
                      <a:lnTo>
                        <a:pt x="295" y="30"/>
                      </a:lnTo>
                      <a:lnTo>
                        <a:pt x="347" y="32"/>
                      </a:lnTo>
                      <a:lnTo>
                        <a:pt x="393" y="32"/>
                      </a:lnTo>
                      <a:lnTo>
                        <a:pt x="432" y="31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8" name="Freeform 126"/>
                <p:cNvSpPr>
                  <a:spLocks/>
                </p:cNvSpPr>
                <p:nvPr/>
              </p:nvSpPr>
              <p:spPr bwMode="auto">
                <a:xfrm>
                  <a:off x="618" y="2651"/>
                  <a:ext cx="26" cy="1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30" y="4"/>
                    </a:cxn>
                    <a:cxn ang="0">
                      <a:pos x="130" y="0"/>
                    </a:cxn>
                  </a:cxnLst>
                  <a:rect l="0" t="0" r="r" b="b"/>
                  <a:pathLst>
                    <a:path w="130" h="4">
                      <a:moveTo>
                        <a:pt x="0" y="4"/>
                      </a:moveTo>
                      <a:lnTo>
                        <a:pt x="130" y="4"/>
                      </a:lnTo>
                      <a:lnTo>
                        <a:pt x="13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9" name="Line 127"/>
                <p:cNvSpPr>
                  <a:spLocks noChangeShapeType="1"/>
                </p:cNvSpPr>
                <p:nvPr/>
              </p:nvSpPr>
              <p:spPr bwMode="auto">
                <a:xfrm>
                  <a:off x="621" y="2625"/>
                  <a:ext cx="33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0" name="Freeform 128"/>
                <p:cNvSpPr>
                  <a:spLocks/>
                </p:cNvSpPr>
                <p:nvPr/>
              </p:nvSpPr>
              <p:spPr bwMode="auto">
                <a:xfrm>
                  <a:off x="497" y="2549"/>
                  <a:ext cx="124" cy="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0" y="3"/>
                    </a:cxn>
                    <a:cxn ang="0">
                      <a:pos x="215" y="8"/>
                    </a:cxn>
                    <a:cxn ang="0">
                      <a:pos x="382" y="16"/>
                    </a:cxn>
                    <a:cxn ang="0">
                      <a:pos x="465" y="19"/>
                    </a:cxn>
                    <a:cxn ang="0">
                      <a:pos x="540" y="23"/>
                    </a:cxn>
                    <a:cxn ang="0">
                      <a:pos x="557" y="23"/>
                    </a:cxn>
                    <a:cxn ang="0">
                      <a:pos x="585" y="23"/>
                    </a:cxn>
                    <a:cxn ang="0">
                      <a:pos x="616" y="21"/>
                    </a:cxn>
                    <a:cxn ang="0">
                      <a:pos x="616" y="284"/>
                    </a:cxn>
                  </a:cxnLst>
                  <a:rect l="0" t="0" r="r" b="b"/>
                  <a:pathLst>
                    <a:path w="616" h="284">
                      <a:moveTo>
                        <a:pt x="0" y="0"/>
                      </a:moveTo>
                      <a:lnTo>
                        <a:pt x="90" y="3"/>
                      </a:lnTo>
                      <a:lnTo>
                        <a:pt x="215" y="8"/>
                      </a:lnTo>
                      <a:lnTo>
                        <a:pt x="382" y="16"/>
                      </a:lnTo>
                      <a:lnTo>
                        <a:pt x="465" y="19"/>
                      </a:lnTo>
                      <a:lnTo>
                        <a:pt x="540" y="23"/>
                      </a:lnTo>
                      <a:lnTo>
                        <a:pt x="557" y="23"/>
                      </a:lnTo>
                      <a:lnTo>
                        <a:pt x="585" y="23"/>
                      </a:lnTo>
                      <a:lnTo>
                        <a:pt x="616" y="21"/>
                      </a:lnTo>
                      <a:lnTo>
                        <a:pt x="616" y="284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1" name="Freeform 129"/>
                <p:cNvSpPr>
                  <a:spLocks/>
                </p:cNvSpPr>
                <p:nvPr/>
              </p:nvSpPr>
              <p:spPr bwMode="auto">
                <a:xfrm>
                  <a:off x="605" y="2490"/>
                  <a:ext cx="144" cy="63"/>
                </a:xfrm>
                <a:custGeom>
                  <a:avLst/>
                  <a:gdLst/>
                  <a:ahLst/>
                  <a:cxnLst>
                    <a:cxn ang="0">
                      <a:pos x="0" y="252"/>
                    </a:cxn>
                    <a:cxn ang="0">
                      <a:pos x="6" y="230"/>
                    </a:cxn>
                    <a:cxn ang="0">
                      <a:pos x="12" y="213"/>
                    </a:cxn>
                    <a:cxn ang="0">
                      <a:pos x="21" y="197"/>
                    </a:cxn>
                    <a:cxn ang="0">
                      <a:pos x="31" y="185"/>
                    </a:cxn>
                    <a:cxn ang="0">
                      <a:pos x="48" y="173"/>
                    </a:cxn>
                    <a:cxn ang="0">
                      <a:pos x="68" y="165"/>
                    </a:cxn>
                    <a:cxn ang="0">
                      <a:pos x="88" y="159"/>
                    </a:cxn>
                    <a:cxn ang="0">
                      <a:pos x="670" y="33"/>
                    </a:cxn>
                    <a:cxn ang="0">
                      <a:pos x="682" y="28"/>
                    </a:cxn>
                    <a:cxn ang="0">
                      <a:pos x="695" y="19"/>
                    </a:cxn>
                    <a:cxn ang="0">
                      <a:pos x="717" y="0"/>
                    </a:cxn>
                  </a:cxnLst>
                  <a:rect l="0" t="0" r="r" b="b"/>
                  <a:pathLst>
                    <a:path w="717" h="252">
                      <a:moveTo>
                        <a:pt x="0" y="252"/>
                      </a:moveTo>
                      <a:lnTo>
                        <a:pt x="6" y="230"/>
                      </a:lnTo>
                      <a:lnTo>
                        <a:pt x="12" y="213"/>
                      </a:lnTo>
                      <a:lnTo>
                        <a:pt x="21" y="197"/>
                      </a:lnTo>
                      <a:lnTo>
                        <a:pt x="31" y="185"/>
                      </a:lnTo>
                      <a:lnTo>
                        <a:pt x="48" y="173"/>
                      </a:lnTo>
                      <a:lnTo>
                        <a:pt x="68" y="165"/>
                      </a:lnTo>
                      <a:lnTo>
                        <a:pt x="88" y="159"/>
                      </a:lnTo>
                      <a:lnTo>
                        <a:pt x="670" y="33"/>
                      </a:lnTo>
                      <a:lnTo>
                        <a:pt x="682" y="28"/>
                      </a:lnTo>
                      <a:lnTo>
                        <a:pt x="695" y="19"/>
                      </a:lnTo>
                      <a:lnTo>
                        <a:pt x="717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2" name="Freeform 130"/>
                <p:cNvSpPr>
                  <a:spLocks/>
                </p:cNvSpPr>
                <p:nvPr/>
              </p:nvSpPr>
              <p:spPr bwMode="auto">
                <a:xfrm>
                  <a:off x="619" y="2531"/>
                  <a:ext cx="569" cy="22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48" y="78"/>
                    </a:cxn>
                    <a:cxn ang="0">
                      <a:pos x="253" y="64"/>
                    </a:cxn>
                    <a:cxn ang="0">
                      <a:pos x="518" y="55"/>
                    </a:cxn>
                    <a:cxn ang="0">
                      <a:pos x="790" y="46"/>
                    </a:cxn>
                    <a:cxn ang="0">
                      <a:pos x="1425" y="27"/>
                    </a:cxn>
                    <a:cxn ang="0">
                      <a:pos x="2844" y="0"/>
                    </a:cxn>
                  </a:cxnLst>
                  <a:rect l="0" t="0" r="r" b="b"/>
                  <a:pathLst>
                    <a:path w="2844" h="87">
                      <a:moveTo>
                        <a:pt x="0" y="87"/>
                      </a:moveTo>
                      <a:lnTo>
                        <a:pt x="48" y="78"/>
                      </a:lnTo>
                      <a:lnTo>
                        <a:pt x="253" y="64"/>
                      </a:lnTo>
                      <a:lnTo>
                        <a:pt x="518" y="55"/>
                      </a:lnTo>
                      <a:lnTo>
                        <a:pt x="790" y="46"/>
                      </a:lnTo>
                      <a:lnTo>
                        <a:pt x="1425" y="27"/>
                      </a:lnTo>
                      <a:lnTo>
                        <a:pt x="2844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3" name="Freeform 131"/>
                <p:cNvSpPr>
                  <a:spLocks/>
                </p:cNvSpPr>
                <p:nvPr/>
              </p:nvSpPr>
              <p:spPr bwMode="auto">
                <a:xfrm>
                  <a:off x="621" y="2537"/>
                  <a:ext cx="567" cy="20"/>
                </a:xfrm>
                <a:custGeom>
                  <a:avLst/>
                  <a:gdLst/>
                  <a:ahLst/>
                  <a:cxnLst>
                    <a:cxn ang="0">
                      <a:pos x="0" y="81"/>
                    </a:cxn>
                    <a:cxn ang="0">
                      <a:pos x="46" y="75"/>
                    </a:cxn>
                    <a:cxn ang="0">
                      <a:pos x="124" y="71"/>
                    </a:cxn>
                    <a:cxn ang="0">
                      <a:pos x="216" y="64"/>
                    </a:cxn>
                    <a:cxn ang="0">
                      <a:pos x="287" y="61"/>
                    </a:cxn>
                    <a:cxn ang="0">
                      <a:pos x="563" y="51"/>
                    </a:cxn>
                    <a:cxn ang="0">
                      <a:pos x="937" y="39"/>
                    </a:cxn>
                    <a:cxn ang="0">
                      <a:pos x="1785" y="19"/>
                    </a:cxn>
                    <a:cxn ang="0">
                      <a:pos x="2362" y="8"/>
                    </a:cxn>
                    <a:cxn ang="0">
                      <a:pos x="2835" y="0"/>
                    </a:cxn>
                  </a:cxnLst>
                  <a:rect l="0" t="0" r="r" b="b"/>
                  <a:pathLst>
                    <a:path w="2835" h="81">
                      <a:moveTo>
                        <a:pt x="0" y="81"/>
                      </a:moveTo>
                      <a:lnTo>
                        <a:pt x="46" y="75"/>
                      </a:lnTo>
                      <a:lnTo>
                        <a:pt x="124" y="71"/>
                      </a:lnTo>
                      <a:lnTo>
                        <a:pt x="216" y="64"/>
                      </a:lnTo>
                      <a:lnTo>
                        <a:pt x="287" y="61"/>
                      </a:lnTo>
                      <a:lnTo>
                        <a:pt x="563" y="51"/>
                      </a:lnTo>
                      <a:lnTo>
                        <a:pt x="937" y="39"/>
                      </a:lnTo>
                      <a:lnTo>
                        <a:pt x="1785" y="19"/>
                      </a:lnTo>
                      <a:lnTo>
                        <a:pt x="2362" y="8"/>
                      </a:lnTo>
                      <a:lnTo>
                        <a:pt x="2835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4" name="Freeform 132"/>
                <p:cNvSpPr>
                  <a:spLocks/>
                </p:cNvSpPr>
                <p:nvPr/>
              </p:nvSpPr>
              <p:spPr bwMode="auto">
                <a:xfrm>
                  <a:off x="620" y="2555"/>
                  <a:ext cx="559" cy="49"/>
                </a:xfrm>
                <a:custGeom>
                  <a:avLst/>
                  <a:gdLst/>
                  <a:ahLst/>
                  <a:cxnLst>
                    <a:cxn ang="0">
                      <a:pos x="0" y="197"/>
                    </a:cxn>
                    <a:cxn ang="0">
                      <a:pos x="145" y="197"/>
                    </a:cxn>
                    <a:cxn ang="0">
                      <a:pos x="157" y="175"/>
                    </a:cxn>
                    <a:cxn ang="0">
                      <a:pos x="171" y="156"/>
                    </a:cxn>
                    <a:cxn ang="0">
                      <a:pos x="184" y="133"/>
                    </a:cxn>
                    <a:cxn ang="0">
                      <a:pos x="202" y="114"/>
                    </a:cxn>
                    <a:cxn ang="0">
                      <a:pos x="218" y="101"/>
                    </a:cxn>
                    <a:cxn ang="0">
                      <a:pos x="233" y="87"/>
                    </a:cxn>
                    <a:cxn ang="0">
                      <a:pos x="249" y="77"/>
                    </a:cxn>
                    <a:cxn ang="0">
                      <a:pos x="264" y="68"/>
                    </a:cxn>
                    <a:cxn ang="0">
                      <a:pos x="286" y="56"/>
                    </a:cxn>
                    <a:cxn ang="0">
                      <a:pos x="311" y="46"/>
                    </a:cxn>
                    <a:cxn ang="0">
                      <a:pos x="338" y="41"/>
                    </a:cxn>
                    <a:cxn ang="0">
                      <a:pos x="359" y="36"/>
                    </a:cxn>
                    <a:cxn ang="0">
                      <a:pos x="385" y="33"/>
                    </a:cxn>
                    <a:cxn ang="0">
                      <a:pos x="421" y="31"/>
                    </a:cxn>
                    <a:cxn ang="0">
                      <a:pos x="464" y="36"/>
                    </a:cxn>
                    <a:cxn ang="0">
                      <a:pos x="499" y="42"/>
                    </a:cxn>
                    <a:cxn ang="0">
                      <a:pos x="534" y="57"/>
                    </a:cxn>
                    <a:cxn ang="0">
                      <a:pos x="558" y="71"/>
                    </a:cxn>
                    <a:cxn ang="0">
                      <a:pos x="580" y="86"/>
                    </a:cxn>
                    <a:cxn ang="0">
                      <a:pos x="598" y="101"/>
                    </a:cxn>
                    <a:cxn ang="0">
                      <a:pos x="612" y="115"/>
                    </a:cxn>
                    <a:cxn ang="0">
                      <a:pos x="626" y="129"/>
                    </a:cxn>
                    <a:cxn ang="0">
                      <a:pos x="639" y="148"/>
                    </a:cxn>
                    <a:cxn ang="0">
                      <a:pos x="648" y="162"/>
                    </a:cxn>
                    <a:cxn ang="0">
                      <a:pos x="652" y="174"/>
                    </a:cxn>
                    <a:cxn ang="0">
                      <a:pos x="657" y="181"/>
                    </a:cxn>
                    <a:cxn ang="0">
                      <a:pos x="666" y="185"/>
                    </a:cxn>
                    <a:cxn ang="0">
                      <a:pos x="701" y="180"/>
                    </a:cxn>
                    <a:cxn ang="0">
                      <a:pos x="1912" y="153"/>
                    </a:cxn>
                    <a:cxn ang="0">
                      <a:pos x="2132" y="144"/>
                    </a:cxn>
                    <a:cxn ang="0">
                      <a:pos x="2153" y="109"/>
                    </a:cxn>
                    <a:cxn ang="0">
                      <a:pos x="2168" y="85"/>
                    </a:cxn>
                    <a:cxn ang="0">
                      <a:pos x="2191" y="59"/>
                    </a:cxn>
                    <a:cxn ang="0">
                      <a:pos x="2214" y="41"/>
                    </a:cxn>
                    <a:cxn ang="0">
                      <a:pos x="2242" y="21"/>
                    </a:cxn>
                    <a:cxn ang="0">
                      <a:pos x="2276" y="10"/>
                    </a:cxn>
                    <a:cxn ang="0">
                      <a:pos x="2315" y="0"/>
                    </a:cxn>
                    <a:cxn ang="0">
                      <a:pos x="2355" y="0"/>
                    </a:cxn>
                    <a:cxn ang="0">
                      <a:pos x="2395" y="5"/>
                    </a:cxn>
                    <a:cxn ang="0">
                      <a:pos x="2445" y="24"/>
                    </a:cxn>
                    <a:cxn ang="0">
                      <a:pos x="2487" y="51"/>
                    </a:cxn>
                    <a:cxn ang="0">
                      <a:pos x="2519" y="86"/>
                    </a:cxn>
                    <a:cxn ang="0">
                      <a:pos x="2550" y="125"/>
                    </a:cxn>
                    <a:cxn ang="0">
                      <a:pos x="2795" y="125"/>
                    </a:cxn>
                  </a:cxnLst>
                  <a:rect l="0" t="0" r="r" b="b"/>
                  <a:pathLst>
                    <a:path w="2795" h="197">
                      <a:moveTo>
                        <a:pt x="0" y="197"/>
                      </a:moveTo>
                      <a:lnTo>
                        <a:pt x="145" y="197"/>
                      </a:lnTo>
                      <a:lnTo>
                        <a:pt x="157" y="175"/>
                      </a:lnTo>
                      <a:lnTo>
                        <a:pt x="171" y="156"/>
                      </a:lnTo>
                      <a:lnTo>
                        <a:pt x="184" y="133"/>
                      </a:lnTo>
                      <a:lnTo>
                        <a:pt x="202" y="114"/>
                      </a:lnTo>
                      <a:lnTo>
                        <a:pt x="218" y="101"/>
                      </a:lnTo>
                      <a:lnTo>
                        <a:pt x="233" y="87"/>
                      </a:lnTo>
                      <a:lnTo>
                        <a:pt x="249" y="77"/>
                      </a:lnTo>
                      <a:lnTo>
                        <a:pt x="264" y="68"/>
                      </a:lnTo>
                      <a:lnTo>
                        <a:pt x="286" y="56"/>
                      </a:lnTo>
                      <a:lnTo>
                        <a:pt x="311" y="46"/>
                      </a:lnTo>
                      <a:lnTo>
                        <a:pt x="338" y="41"/>
                      </a:lnTo>
                      <a:lnTo>
                        <a:pt x="359" y="36"/>
                      </a:lnTo>
                      <a:lnTo>
                        <a:pt x="385" y="33"/>
                      </a:lnTo>
                      <a:lnTo>
                        <a:pt x="421" y="31"/>
                      </a:lnTo>
                      <a:lnTo>
                        <a:pt x="464" y="36"/>
                      </a:lnTo>
                      <a:lnTo>
                        <a:pt x="499" y="42"/>
                      </a:lnTo>
                      <a:lnTo>
                        <a:pt x="534" y="57"/>
                      </a:lnTo>
                      <a:lnTo>
                        <a:pt x="558" y="71"/>
                      </a:lnTo>
                      <a:lnTo>
                        <a:pt x="580" y="86"/>
                      </a:lnTo>
                      <a:lnTo>
                        <a:pt x="598" y="101"/>
                      </a:lnTo>
                      <a:lnTo>
                        <a:pt x="612" y="115"/>
                      </a:lnTo>
                      <a:lnTo>
                        <a:pt x="626" y="129"/>
                      </a:lnTo>
                      <a:lnTo>
                        <a:pt x="639" y="148"/>
                      </a:lnTo>
                      <a:lnTo>
                        <a:pt x="648" y="162"/>
                      </a:lnTo>
                      <a:lnTo>
                        <a:pt x="652" y="174"/>
                      </a:lnTo>
                      <a:lnTo>
                        <a:pt x="657" y="181"/>
                      </a:lnTo>
                      <a:lnTo>
                        <a:pt x="666" y="185"/>
                      </a:lnTo>
                      <a:lnTo>
                        <a:pt x="701" y="180"/>
                      </a:lnTo>
                      <a:lnTo>
                        <a:pt x="1912" y="153"/>
                      </a:lnTo>
                      <a:lnTo>
                        <a:pt x="2132" y="144"/>
                      </a:lnTo>
                      <a:lnTo>
                        <a:pt x="2153" y="109"/>
                      </a:lnTo>
                      <a:lnTo>
                        <a:pt x="2168" y="85"/>
                      </a:lnTo>
                      <a:lnTo>
                        <a:pt x="2191" y="59"/>
                      </a:lnTo>
                      <a:lnTo>
                        <a:pt x="2214" y="41"/>
                      </a:lnTo>
                      <a:lnTo>
                        <a:pt x="2242" y="21"/>
                      </a:lnTo>
                      <a:lnTo>
                        <a:pt x="2276" y="10"/>
                      </a:lnTo>
                      <a:lnTo>
                        <a:pt x="2315" y="0"/>
                      </a:lnTo>
                      <a:lnTo>
                        <a:pt x="2355" y="0"/>
                      </a:lnTo>
                      <a:lnTo>
                        <a:pt x="2395" y="5"/>
                      </a:lnTo>
                      <a:lnTo>
                        <a:pt x="2445" y="24"/>
                      </a:lnTo>
                      <a:lnTo>
                        <a:pt x="2487" y="51"/>
                      </a:lnTo>
                      <a:lnTo>
                        <a:pt x="2519" y="86"/>
                      </a:lnTo>
                      <a:lnTo>
                        <a:pt x="2550" y="125"/>
                      </a:lnTo>
                      <a:lnTo>
                        <a:pt x="2795" y="125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5" name="Freeform 133"/>
                <p:cNvSpPr>
                  <a:spLocks/>
                </p:cNvSpPr>
                <p:nvPr/>
              </p:nvSpPr>
              <p:spPr bwMode="auto">
                <a:xfrm>
                  <a:off x="1139" y="2411"/>
                  <a:ext cx="42" cy="2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2" y="249"/>
                    </a:cxn>
                    <a:cxn ang="0">
                      <a:pos x="156" y="308"/>
                    </a:cxn>
                    <a:cxn ang="0">
                      <a:pos x="177" y="365"/>
                    </a:cxn>
                    <a:cxn ang="0">
                      <a:pos x="193" y="417"/>
                    </a:cxn>
                    <a:cxn ang="0">
                      <a:pos x="205" y="466"/>
                    </a:cxn>
                    <a:cxn ang="0">
                      <a:pos x="211" y="534"/>
                    </a:cxn>
                    <a:cxn ang="0">
                      <a:pos x="212" y="647"/>
                    </a:cxn>
                    <a:cxn ang="0">
                      <a:pos x="205" y="714"/>
                    </a:cxn>
                    <a:cxn ang="0">
                      <a:pos x="204" y="725"/>
                    </a:cxn>
                    <a:cxn ang="0">
                      <a:pos x="188" y="742"/>
                    </a:cxn>
                    <a:cxn ang="0">
                      <a:pos x="180" y="765"/>
                    </a:cxn>
                    <a:cxn ang="0">
                      <a:pos x="172" y="818"/>
                    </a:cxn>
                    <a:cxn ang="0">
                      <a:pos x="160" y="866"/>
                    </a:cxn>
                    <a:cxn ang="0">
                      <a:pos x="157" y="894"/>
                    </a:cxn>
                    <a:cxn ang="0">
                      <a:pos x="160" y="921"/>
                    </a:cxn>
                  </a:cxnLst>
                  <a:rect l="0" t="0" r="r" b="b"/>
                  <a:pathLst>
                    <a:path w="212" h="921">
                      <a:moveTo>
                        <a:pt x="0" y="0"/>
                      </a:moveTo>
                      <a:lnTo>
                        <a:pt x="132" y="249"/>
                      </a:lnTo>
                      <a:lnTo>
                        <a:pt x="156" y="308"/>
                      </a:lnTo>
                      <a:lnTo>
                        <a:pt x="177" y="365"/>
                      </a:lnTo>
                      <a:lnTo>
                        <a:pt x="193" y="417"/>
                      </a:lnTo>
                      <a:lnTo>
                        <a:pt x="205" y="466"/>
                      </a:lnTo>
                      <a:lnTo>
                        <a:pt x="211" y="534"/>
                      </a:lnTo>
                      <a:lnTo>
                        <a:pt x="212" y="647"/>
                      </a:lnTo>
                      <a:lnTo>
                        <a:pt x="205" y="714"/>
                      </a:lnTo>
                      <a:lnTo>
                        <a:pt x="204" y="725"/>
                      </a:lnTo>
                      <a:lnTo>
                        <a:pt x="188" y="742"/>
                      </a:lnTo>
                      <a:lnTo>
                        <a:pt x="180" y="765"/>
                      </a:lnTo>
                      <a:lnTo>
                        <a:pt x="172" y="818"/>
                      </a:lnTo>
                      <a:lnTo>
                        <a:pt x="160" y="866"/>
                      </a:lnTo>
                      <a:lnTo>
                        <a:pt x="157" y="894"/>
                      </a:lnTo>
                      <a:lnTo>
                        <a:pt x="160" y="921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6" name="Freeform 134"/>
                <p:cNvSpPr>
                  <a:spLocks/>
                </p:cNvSpPr>
                <p:nvPr/>
              </p:nvSpPr>
              <p:spPr bwMode="auto">
                <a:xfrm>
                  <a:off x="747" y="2609"/>
                  <a:ext cx="302" cy="12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987" y="18"/>
                    </a:cxn>
                    <a:cxn ang="0">
                      <a:pos x="1506" y="0"/>
                    </a:cxn>
                  </a:cxnLst>
                  <a:rect l="0" t="0" r="r" b="b"/>
                  <a:pathLst>
                    <a:path w="1506" h="45">
                      <a:moveTo>
                        <a:pt x="0" y="45"/>
                      </a:moveTo>
                      <a:lnTo>
                        <a:pt x="987" y="18"/>
                      </a:lnTo>
                      <a:lnTo>
                        <a:pt x="1506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7" name="Freeform 135"/>
                <p:cNvSpPr>
                  <a:spLocks/>
                </p:cNvSpPr>
                <p:nvPr/>
              </p:nvSpPr>
              <p:spPr bwMode="auto">
                <a:xfrm>
                  <a:off x="758" y="2406"/>
                  <a:ext cx="388" cy="84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112" y="204"/>
                    </a:cxn>
                    <a:cxn ang="0">
                      <a:pos x="193" y="115"/>
                    </a:cxn>
                    <a:cxn ang="0">
                      <a:pos x="226" y="79"/>
                    </a:cxn>
                    <a:cxn ang="0">
                      <a:pos x="251" y="50"/>
                    </a:cxn>
                    <a:cxn ang="0">
                      <a:pos x="278" y="30"/>
                    </a:cxn>
                    <a:cxn ang="0">
                      <a:pos x="311" y="14"/>
                    </a:cxn>
                    <a:cxn ang="0">
                      <a:pos x="345" y="6"/>
                    </a:cxn>
                    <a:cxn ang="0">
                      <a:pos x="372" y="0"/>
                    </a:cxn>
                    <a:cxn ang="0">
                      <a:pos x="1416" y="0"/>
                    </a:cxn>
                    <a:cxn ang="0">
                      <a:pos x="1936" y="10"/>
                    </a:cxn>
                  </a:cxnLst>
                  <a:rect l="0" t="0" r="r" b="b"/>
                  <a:pathLst>
                    <a:path w="1936" h="336">
                      <a:moveTo>
                        <a:pt x="0" y="336"/>
                      </a:moveTo>
                      <a:lnTo>
                        <a:pt x="112" y="204"/>
                      </a:lnTo>
                      <a:lnTo>
                        <a:pt x="193" y="115"/>
                      </a:lnTo>
                      <a:lnTo>
                        <a:pt x="226" y="79"/>
                      </a:lnTo>
                      <a:lnTo>
                        <a:pt x="251" y="50"/>
                      </a:lnTo>
                      <a:lnTo>
                        <a:pt x="278" y="30"/>
                      </a:lnTo>
                      <a:lnTo>
                        <a:pt x="311" y="14"/>
                      </a:lnTo>
                      <a:lnTo>
                        <a:pt x="345" y="6"/>
                      </a:lnTo>
                      <a:lnTo>
                        <a:pt x="372" y="0"/>
                      </a:lnTo>
                      <a:lnTo>
                        <a:pt x="1416" y="0"/>
                      </a:lnTo>
                      <a:lnTo>
                        <a:pt x="1936" y="1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8" name="Freeform 136"/>
                <p:cNvSpPr>
                  <a:spLocks/>
                </p:cNvSpPr>
                <p:nvPr/>
              </p:nvSpPr>
              <p:spPr bwMode="auto">
                <a:xfrm>
                  <a:off x="755" y="2408"/>
                  <a:ext cx="147" cy="243"/>
                </a:xfrm>
                <a:custGeom>
                  <a:avLst/>
                  <a:gdLst/>
                  <a:ahLst/>
                  <a:cxnLst>
                    <a:cxn ang="0">
                      <a:pos x="666" y="0"/>
                    </a:cxn>
                    <a:cxn ang="0">
                      <a:pos x="718" y="373"/>
                    </a:cxn>
                    <a:cxn ang="0">
                      <a:pos x="720" y="433"/>
                    </a:cxn>
                    <a:cxn ang="0">
                      <a:pos x="730" y="515"/>
                    </a:cxn>
                    <a:cxn ang="0">
                      <a:pos x="734" y="603"/>
                    </a:cxn>
                    <a:cxn ang="0">
                      <a:pos x="734" y="664"/>
                    </a:cxn>
                    <a:cxn ang="0">
                      <a:pos x="732" y="751"/>
                    </a:cxn>
                    <a:cxn ang="0">
                      <a:pos x="730" y="820"/>
                    </a:cxn>
                    <a:cxn ang="0">
                      <a:pos x="722" y="892"/>
                    </a:cxn>
                    <a:cxn ang="0">
                      <a:pos x="708" y="951"/>
                    </a:cxn>
                    <a:cxn ang="0">
                      <a:pos x="42" y="972"/>
                    </a:cxn>
                    <a:cxn ang="0">
                      <a:pos x="28" y="867"/>
                    </a:cxn>
                    <a:cxn ang="0">
                      <a:pos x="23" y="774"/>
                    </a:cxn>
                    <a:cxn ang="0">
                      <a:pos x="4" y="579"/>
                    </a:cxn>
                    <a:cxn ang="0">
                      <a:pos x="7" y="481"/>
                    </a:cxn>
                    <a:cxn ang="0">
                      <a:pos x="3" y="406"/>
                    </a:cxn>
                    <a:cxn ang="0">
                      <a:pos x="0" y="371"/>
                    </a:cxn>
                    <a:cxn ang="0">
                      <a:pos x="0" y="354"/>
                    </a:cxn>
                    <a:cxn ang="0">
                      <a:pos x="3" y="344"/>
                    </a:cxn>
                    <a:cxn ang="0">
                      <a:pos x="9" y="336"/>
                    </a:cxn>
                    <a:cxn ang="0">
                      <a:pos x="18" y="326"/>
                    </a:cxn>
                  </a:cxnLst>
                  <a:rect l="0" t="0" r="r" b="b"/>
                  <a:pathLst>
                    <a:path w="734" h="972">
                      <a:moveTo>
                        <a:pt x="666" y="0"/>
                      </a:moveTo>
                      <a:lnTo>
                        <a:pt x="718" y="373"/>
                      </a:lnTo>
                      <a:lnTo>
                        <a:pt x="720" y="433"/>
                      </a:lnTo>
                      <a:lnTo>
                        <a:pt x="730" y="515"/>
                      </a:lnTo>
                      <a:lnTo>
                        <a:pt x="734" y="603"/>
                      </a:lnTo>
                      <a:lnTo>
                        <a:pt x="734" y="664"/>
                      </a:lnTo>
                      <a:lnTo>
                        <a:pt x="732" y="751"/>
                      </a:lnTo>
                      <a:lnTo>
                        <a:pt x="730" y="820"/>
                      </a:lnTo>
                      <a:lnTo>
                        <a:pt x="722" y="892"/>
                      </a:lnTo>
                      <a:lnTo>
                        <a:pt x="708" y="951"/>
                      </a:lnTo>
                      <a:lnTo>
                        <a:pt x="42" y="972"/>
                      </a:lnTo>
                      <a:lnTo>
                        <a:pt x="28" y="867"/>
                      </a:lnTo>
                      <a:lnTo>
                        <a:pt x="23" y="774"/>
                      </a:lnTo>
                      <a:lnTo>
                        <a:pt x="4" y="579"/>
                      </a:lnTo>
                      <a:lnTo>
                        <a:pt x="7" y="481"/>
                      </a:lnTo>
                      <a:lnTo>
                        <a:pt x="3" y="406"/>
                      </a:lnTo>
                      <a:lnTo>
                        <a:pt x="0" y="371"/>
                      </a:lnTo>
                      <a:lnTo>
                        <a:pt x="0" y="354"/>
                      </a:lnTo>
                      <a:lnTo>
                        <a:pt x="3" y="344"/>
                      </a:lnTo>
                      <a:lnTo>
                        <a:pt x="9" y="336"/>
                      </a:lnTo>
                      <a:lnTo>
                        <a:pt x="18" y="32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9" name="Freeform 137"/>
                <p:cNvSpPr>
                  <a:spLocks/>
                </p:cNvSpPr>
                <p:nvPr/>
              </p:nvSpPr>
              <p:spPr bwMode="auto">
                <a:xfrm>
                  <a:off x="1127" y="2603"/>
                  <a:ext cx="48" cy="2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11" y="4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6">
                      <a:moveTo>
                        <a:pt x="0" y="6"/>
                      </a:moveTo>
                      <a:lnTo>
                        <a:pt x="111" y="4"/>
                      </a:lnTo>
                      <a:lnTo>
                        <a:pt x="24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70" name="Group 138"/>
                <p:cNvGrpSpPr>
                  <a:grpSpLocks/>
                </p:cNvGrpSpPr>
                <p:nvPr/>
              </p:nvGrpSpPr>
              <p:grpSpPr bwMode="auto">
                <a:xfrm>
                  <a:off x="876" y="2547"/>
                  <a:ext cx="16" cy="10"/>
                  <a:chOff x="876" y="2547"/>
                  <a:chExt cx="16" cy="10"/>
                </a:xfrm>
              </p:grpSpPr>
              <p:sp>
                <p:nvSpPr>
                  <p:cNvPr id="88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876" y="2547"/>
                    <a:ext cx="16" cy="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9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887" y="2553"/>
                    <a:ext cx="3" cy="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71" name="Freeform 141"/>
                <p:cNvSpPr>
                  <a:spLocks/>
                </p:cNvSpPr>
                <p:nvPr/>
              </p:nvSpPr>
              <p:spPr bwMode="auto">
                <a:xfrm>
                  <a:off x="1172" y="2606"/>
                  <a:ext cx="23" cy="14"/>
                </a:xfrm>
                <a:custGeom>
                  <a:avLst/>
                  <a:gdLst/>
                  <a:ahLst/>
                  <a:cxnLst>
                    <a:cxn ang="0">
                      <a:pos x="14" y="9"/>
                    </a:cxn>
                    <a:cxn ang="0">
                      <a:pos x="116" y="0"/>
                    </a:cxn>
                    <a:cxn ang="0">
                      <a:pos x="116" y="45"/>
                    </a:cxn>
                    <a:cxn ang="0">
                      <a:pos x="0" y="56"/>
                    </a:cxn>
                    <a:cxn ang="0">
                      <a:pos x="14" y="9"/>
                    </a:cxn>
                  </a:cxnLst>
                  <a:rect l="0" t="0" r="r" b="b"/>
                  <a:pathLst>
                    <a:path w="116" h="56">
                      <a:moveTo>
                        <a:pt x="14" y="9"/>
                      </a:moveTo>
                      <a:lnTo>
                        <a:pt x="116" y="0"/>
                      </a:lnTo>
                      <a:lnTo>
                        <a:pt x="116" y="45"/>
                      </a:lnTo>
                      <a:lnTo>
                        <a:pt x="0" y="56"/>
                      </a:lnTo>
                      <a:lnTo>
                        <a:pt x="14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1175" y="2600"/>
                  <a:ext cx="19" cy="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" name="Line 143"/>
                <p:cNvSpPr>
                  <a:spLocks noChangeShapeType="1"/>
                </p:cNvSpPr>
                <p:nvPr/>
              </p:nvSpPr>
              <p:spPr bwMode="auto">
                <a:xfrm>
                  <a:off x="616" y="2559"/>
                  <a:ext cx="1" cy="64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4" name="Freeform 144"/>
                <p:cNvSpPr>
                  <a:spLocks/>
                </p:cNvSpPr>
                <p:nvPr/>
              </p:nvSpPr>
              <p:spPr bwMode="auto">
                <a:xfrm>
                  <a:off x="582" y="2614"/>
                  <a:ext cx="39" cy="43"/>
                </a:xfrm>
                <a:custGeom>
                  <a:avLst/>
                  <a:gdLst/>
                  <a:ahLst/>
                  <a:cxnLst>
                    <a:cxn ang="0">
                      <a:pos x="71" y="0"/>
                    </a:cxn>
                    <a:cxn ang="0">
                      <a:pos x="41" y="9"/>
                    </a:cxn>
                    <a:cxn ang="0">
                      <a:pos x="15" y="20"/>
                    </a:cxn>
                    <a:cxn ang="0">
                      <a:pos x="5" y="26"/>
                    </a:cxn>
                    <a:cxn ang="0">
                      <a:pos x="0" y="36"/>
                    </a:cxn>
                    <a:cxn ang="0">
                      <a:pos x="0" y="97"/>
                    </a:cxn>
                    <a:cxn ang="0">
                      <a:pos x="5" y="113"/>
                    </a:cxn>
                    <a:cxn ang="0">
                      <a:pos x="10" y="125"/>
                    </a:cxn>
                    <a:cxn ang="0">
                      <a:pos x="19" y="137"/>
                    </a:cxn>
                    <a:cxn ang="0">
                      <a:pos x="38" y="156"/>
                    </a:cxn>
                    <a:cxn ang="0">
                      <a:pos x="64" y="173"/>
                    </a:cxn>
                    <a:cxn ang="0">
                      <a:pos x="177" y="173"/>
                    </a:cxn>
                    <a:cxn ang="0">
                      <a:pos x="197" y="150"/>
                    </a:cxn>
                    <a:cxn ang="0">
                      <a:pos x="197" y="125"/>
                    </a:cxn>
                    <a:cxn ang="0">
                      <a:pos x="197" y="20"/>
                    </a:cxn>
                    <a:cxn ang="0">
                      <a:pos x="128" y="10"/>
                    </a:cxn>
                    <a:cxn ang="0">
                      <a:pos x="99" y="2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197" h="173">
                      <a:moveTo>
                        <a:pt x="71" y="0"/>
                      </a:moveTo>
                      <a:lnTo>
                        <a:pt x="41" y="9"/>
                      </a:lnTo>
                      <a:lnTo>
                        <a:pt x="15" y="20"/>
                      </a:lnTo>
                      <a:lnTo>
                        <a:pt x="5" y="26"/>
                      </a:lnTo>
                      <a:lnTo>
                        <a:pt x="0" y="36"/>
                      </a:lnTo>
                      <a:lnTo>
                        <a:pt x="0" y="97"/>
                      </a:lnTo>
                      <a:lnTo>
                        <a:pt x="5" y="113"/>
                      </a:lnTo>
                      <a:lnTo>
                        <a:pt x="10" y="125"/>
                      </a:lnTo>
                      <a:lnTo>
                        <a:pt x="19" y="137"/>
                      </a:lnTo>
                      <a:lnTo>
                        <a:pt x="38" y="156"/>
                      </a:lnTo>
                      <a:lnTo>
                        <a:pt x="64" y="173"/>
                      </a:lnTo>
                      <a:lnTo>
                        <a:pt x="177" y="173"/>
                      </a:lnTo>
                      <a:lnTo>
                        <a:pt x="197" y="150"/>
                      </a:lnTo>
                      <a:lnTo>
                        <a:pt x="197" y="125"/>
                      </a:lnTo>
                      <a:lnTo>
                        <a:pt x="197" y="20"/>
                      </a:lnTo>
                      <a:lnTo>
                        <a:pt x="128" y="10"/>
                      </a:lnTo>
                      <a:lnTo>
                        <a:pt x="99" y="2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DF1F3F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75" name="Group 145"/>
                <p:cNvGrpSpPr>
                  <a:grpSpLocks/>
                </p:cNvGrpSpPr>
                <p:nvPr/>
              </p:nvGrpSpPr>
              <p:grpSpPr bwMode="auto">
                <a:xfrm>
                  <a:off x="763" y="2484"/>
                  <a:ext cx="41" cy="30"/>
                  <a:chOff x="763" y="2484"/>
                  <a:chExt cx="41" cy="30"/>
                </a:xfrm>
              </p:grpSpPr>
              <p:sp>
                <p:nvSpPr>
                  <p:cNvPr id="83" name="Freeform 146"/>
                  <p:cNvSpPr>
                    <a:spLocks/>
                  </p:cNvSpPr>
                  <p:nvPr/>
                </p:nvSpPr>
                <p:spPr bwMode="auto">
                  <a:xfrm>
                    <a:off x="763" y="2484"/>
                    <a:ext cx="17" cy="26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84" y="105"/>
                      </a:cxn>
                      <a:cxn ang="0">
                        <a:pos x="33" y="101"/>
                      </a:cxn>
                      <a:cxn ang="0">
                        <a:pos x="11" y="97"/>
                      </a:cxn>
                      <a:cxn ang="0">
                        <a:pos x="3" y="89"/>
                      </a:cxn>
                      <a:cxn ang="0">
                        <a:pos x="0" y="77"/>
                      </a:cxn>
                      <a:cxn ang="0">
                        <a:pos x="0" y="62"/>
                      </a:cxn>
                      <a:cxn ang="0">
                        <a:pos x="4" y="49"/>
                      </a:cxn>
                      <a:cxn ang="0">
                        <a:pos x="11" y="38"/>
                      </a:cxn>
                      <a:cxn ang="0">
                        <a:pos x="26" y="20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84" h="105">
                        <a:moveTo>
                          <a:pt x="46" y="0"/>
                        </a:moveTo>
                        <a:lnTo>
                          <a:pt x="84" y="105"/>
                        </a:lnTo>
                        <a:lnTo>
                          <a:pt x="33" y="101"/>
                        </a:lnTo>
                        <a:lnTo>
                          <a:pt x="11" y="97"/>
                        </a:lnTo>
                        <a:lnTo>
                          <a:pt x="3" y="89"/>
                        </a:lnTo>
                        <a:lnTo>
                          <a:pt x="0" y="77"/>
                        </a:lnTo>
                        <a:lnTo>
                          <a:pt x="0" y="62"/>
                        </a:lnTo>
                        <a:lnTo>
                          <a:pt x="4" y="49"/>
                        </a:lnTo>
                        <a:lnTo>
                          <a:pt x="11" y="38"/>
                        </a:lnTo>
                        <a:lnTo>
                          <a:pt x="26" y="20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4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769" y="2484"/>
                    <a:ext cx="35" cy="30"/>
                    <a:chOff x="769" y="2484"/>
                    <a:chExt cx="35" cy="30"/>
                  </a:xfrm>
                </p:grpSpPr>
                <p:sp>
                  <p:nvSpPr>
                    <p:cNvPr id="85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769" y="2484"/>
                      <a:ext cx="35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8"/>
                        </a:cxn>
                        <a:cxn ang="0">
                          <a:pos x="18" y="37"/>
                        </a:cxn>
                        <a:cxn ang="0">
                          <a:pos x="29" y="35"/>
                        </a:cxn>
                        <a:cxn ang="0">
                          <a:pos x="39" y="26"/>
                        </a:cxn>
                        <a:cxn ang="0">
                          <a:pos x="52" y="11"/>
                        </a:cxn>
                        <a:cxn ang="0">
                          <a:pos x="66" y="3"/>
                        </a:cxn>
                        <a:cxn ang="0">
                          <a:pos x="83" y="0"/>
                        </a:cxn>
                        <a:cxn ang="0">
                          <a:pos x="108" y="4"/>
                        </a:cxn>
                        <a:cxn ang="0">
                          <a:pos x="169" y="15"/>
                        </a:cxn>
                        <a:cxn ang="0">
                          <a:pos x="174" y="105"/>
                        </a:cxn>
                        <a:cxn ang="0">
                          <a:pos x="165" y="113"/>
                        </a:cxn>
                        <a:cxn ang="0">
                          <a:pos x="143" y="118"/>
                        </a:cxn>
                        <a:cxn ang="0">
                          <a:pos x="48" y="101"/>
                        </a:cxn>
                        <a:cxn ang="0">
                          <a:pos x="36" y="88"/>
                        </a:cxn>
                        <a:cxn ang="0">
                          <a:pos x="0" y="28"/>
                        </a:cxn>
                      </a:cxnLst>
                      <a:rect l="0" t="0" r="r" b="b"/>
                      <a:pathLst>
                        <a:path w="174" h="118">
                          <a:moveTo>
                            <a:pt x="0" y="28"/>
                          </a:moveTo>
                          <a:lnTo>
                            <a:pt x="18" y="37"/>
                          </a:lnTo>
                          <a:lnTo>
                            <a:pt x="29" y="35"/>
                          </a:lnTo>
                          <a:lnTo>
                            <a:pt x="39" y="26"/>
                          </a:lnTo>
                          <a:lnTo>
                            <a:pt x="52" y="11"/>
                          </a:lnTo>
                          <a:lnTo>
                            <a:pt x="66" y="3"/>
                          </a:lnTo>
                          <a:lnTo>
                            <a:pt x="83" y="0"/>
                          </a:lnTo>
                          <a:lnTo>
                            <a:pt x="108" y="4"/>
                          </a:lnTo>
                          <a:lnTo>
                            <a:pt x="169" y="15"/>
                          </a:lnTo>
                          <a:lnTo>
                            <a:pt x="174" y="105"/>
                          </a:lnTo>
                          <a:lnTo>
                            <a:pt x="165" y="113"/>
                          </a:lnTo>
                          <a:lnTo>
                            <a:pt x="143" y="118"/>
                          </a:lnTo>
                          <a:lnTo>
                            <a:pt x="48" y="101"/>
                          </a:lnTo>
                          <a:lnTo>
                            <a:pt x="36" y="88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DF1F3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6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769" y="2491"/>
                      <a:ext cx="34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5" y="10"/>
                        </a:cxn>
                        <a:cxn ang="0">
                          <a:pos x="26" y="8"/>
                        </a:cxn>
                        <a:cxn ang="0">
                          <a:pos x="34" y="3"/>
                        </a:cxn>
                        <a:cxn ang="0">
                          <a:pos x="43" y="12"/>
                        </a:cxn>
                        <a:cxn ang="0">
                          <a:pos x="71" y="19"/>
                        </a:cxn>
                        <a:cxn ang="0">
                          <a:pos x="88" y="23"/>
                        </a:cxn>
                        <a:cxn ang="0">
                          <a:pos x="111" y="20"/>
                        </a:cxn>
                        <a:cxn ang="0">
                          <a:pos x="127" y="28"/>
                        </a:cxn>
                        <a:cxn ang="0">
                          <a:pos x="170" y="77"/>
                        </a:cxn>
                        <a:cxn ang="0">
                          <a:pos x="161" y="85"/>
                        </a:cxn>
                        <a:cxn ang="0">
                          <a:pos x="139" y="90"/>
                        </a:cxn>
                        <a:cxn ang="0">
                          <a:pos x="45" y="73"/>
                        </a:cxn>
                        <a:cxn ang="0">
                          <a:pos x="32" y="5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0" h="90">
                          <a:moveTo>
                            <a:pt x="0" y="0"/>
                          </a:moveTo>
                          <a:lnTo>
                            <a:pt x="15" y="10"/>
                          </a:lnTo>
                          <a:lnTo>
                            <a:pt x="26" y="8"/>
                          </a:lnTo>
                          <a:lnTo>
                            <a:pt x="34" y="3"/>
                          </a:lnTo>
                          <a:lnTo>
                            <a:pt x="43" y="12"/>
                          </a:lnTo>
                          <a:lnTo>
                            <a:pt x="71" y="19"/>
                          </a:lnTo>
                          <a:lnTo>
                            <a:pt x="88" y="23"/>
                          </a:lnTo>
                          <a:lnTo>
                            <a:pt x="111" y="20"/>
                          </a:lnTo>
                          <a:lnTo>
                            <a:pt x="127" y="28"/>
                          </a:lnTo>
                          <a:lnTo>
                            <a:pt x="170" y="77"/>
                          </a:lnTo>
                          <a:lnTo>
                            <a:pt x="161" y="85"/>
                          </a:lnTo>
                          <a:lnTo>
                            <a:pt x="139" y="90"/>
                          </a:lnTo>
                          <a:lnTo>
                            <a:pt x="45" y="73"/>
                          </a:lnTo>
                          <a:lnTo>
                            <a:pt x="32" y="5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7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794" y="2488"/>
                      <a:ext cx="10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24" y="17"/>
                        </a:cxn>
                        <a:cxn ang="0">
                          <a:pos x="9" y="31"/>
                        </a:cxn>
                        <a:cxn ang="0">
                          <a:pos x="2" y="45"/>
                        </a:cxn>
                        <a:cxn ang="0">
                          <a:pos x="0" y="58"/>
                        </a:cxn>
                        <a:cxn ang="0">
                          <a:pos x="0" y="71"/>
                        </a:cxn>
                        <a:cxn ang="0">
                          <a:pos x="9" y="82"/>
                        </a:cxn>
                        <a:cxn ang="0">
                          <a:pos x="34" y="101"/>
                        </a:cxn>
                        <a:cxn ang="0">
                          <a:pos x="47" y="86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47" h="101">
                          <a:moveTo>
                            <a:pt x="42" y="0"/>
                          </a:moveTo>
                          <a:lnTo>
                            <a:pt x="24" y="17"/>
                          </a:lnTo>
                          <a:lnTo>
                            <a:pt x="9" y="31"/>
                          </a:lnTo>
                          <a:lnTo>
                            <a:pt x="2" y="45"/>
                          </a:lnTo>
                          <a:lnTo>
                            <a:pt x="0" y="58"/>
                          </a:lnTo>
                          <a:lnTo>
                            <a:pt x="0" y="71"/>
                          </a:lnTo>
                          <a:lnTo>
                            <a:pt x="9" y="82"/>
                          </a:lnTo>
                          <a:lnTo>
                            <a:pt x="34" y="101"/>
                          </a:lnTo>
                          <a:lnTo>
                            <a:pt x="47" y="86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DF3F5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76" name="Group 151"/>
                <p:cNvGrpSpPr>
                  <a:grpSpLocks/>
                </p:cNvGrpSpPr>
                <p:nvPr/>
              </p:nvGrpSpPr>
              <p:grpSpPr bwMode="auto">
                <a:xfrm>
                  <a:off x="491" y="2556"/>
                  <a:ext cx="121" cy="55"/>
                  <a:chOff x="491" y="2556"/>
                  <a:chExt cx="121" cy="55"/>
                </a:xfrm>
              </p:grpSpPr>
              <p:sp>
                <p:nvSpPr>
                  <p:cNvPr id="77" name="Freeform 152"/>
                  <p:cNvSpPr>
                    <a:spLocks/>
                  </p:cNvSpPr>
                  <p:nvPr/>
                </p:nvSpPr>
                <p:spPr bwMode="auto">
                  <a:xfrm>
                    <a:off x="574" y="2563"/>
                    <a:ext cx="29" cy="28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74" y="2"/>
                      </a:cxn>
                      <a:cxn ang="0">
                        <a:pos x="145" y="2"/>
                      </a:cxn>
                      <a:cxn ang="0">
                        <a:pos x="140" y="114"/>
                      </a:cxn>
                      <a:cxn ang="0">
                        <a:pos x="63" y="113"/>
                      </a:cxn>
                      <a:cxn ang="0">
                        <a:pos x="0" y="109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145" h="114">
                        <a:moveTo>
                          <a:pt x="5" y="0"/>
                        </a:moveTo>
                        <a:lnTo>
                          <a:pt x="74" y="2"/>
                        </a:lnTo>
                        <a:lnTo>
                          <a:pt x="145" y="2"/>
                        </a:lnTo>
                        <a:lnTo>
                          <a:pt x="140" y="114"/>
                        </a:lnTo>
                        <a:lnTo>
                          <a:pt x="63" y="113"/>
                        </a:lnTo>
                        <a:lnTo>
                          <a:pt x="0" y="109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DFDFD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78" name="Freeform 153"/>
                  <p:cNvSpPr>
                    <a:spLocks/>
                  </p:cNvSpPr>
                  <p:nvPr/>
                </p:nvSpPr>
                <p:spPr bwMode="auto">
                  <a:xfrm>
                    <a:off x="604" y="2563"/>
                    <a:ext cx="8" cy="28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12"/>
                      </a:cxn>
                      <a:cxn ang="0">
                        <a:pos x="41" y="112"/>
                      </a:cxn>
                      <a:cxn ang="0">
                        <a:pos x="41" y="0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41" h="112">
                        <a:moveTo>
                          <a:pt x="5" y="0"/>
                        </a:moveTo>
                        <a:lnTo>
                          <a:pt x="0" y="112"/>
                        </a:lnTo>
                        <a:lnTo>
                          <a:pt x="41" y="112"/>
                        </a:lnTo>
                        <a:lnTo>
                          <a:pt x="41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DFDFD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79" name="Freeform 154"/>
                  <p:cNvSpPr>
                    <a:spLocks/>
                  </p:cNvSpPr>
                  <p:nvPr/>
                </p:nvSpPr>
                <p:spPr bwMode="auto">
                  <a:xfrm>
                    <a:off x="574" y="2597"/>
                    <a:ext cx="25" cy="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6" y="5"/>
                      </a:cxn>
                      <a:cxn ang="0">
                        <a:pos x="128" y="5"/>
                      </a:cxn>
                      <a:cxn ang="0">
                        <a:pos x="120" y="53"/>
                      </a:cxn>
                      <a:cxn ang="0">
                        <a:pos x="92" y="53"/>
                      </a:cxn>
                      <a:cxn ang="0">
                        <a:pos x="55" y="52"/>
                      </a:cxn>
                      <a:cxn ang="0">
                        <a:pos x="0" y="4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8" h="53">
                        <a:moveTo>
                          <a:pt x="0" y="0"/>
                        </a:moveTo>
                        <a:lnTo>
                          <a:pt x="66" y="5"/>
                        </a:lnTo>
                        <a:lnTo>
                          <a:pt x="128" y="5"/>
                        </a:lnTo>
                        <a:lnTo>
                          <a:pt x="120" y="53"/>
                        </a:lnTo>
                        <a:lnTo>
                          <a:pt x="92" y="53"/>
                        </a:lnTo>
                        <a:lnTo>
                          <a:pt x="55" y="52"/>
                        </a:lnTo>
                        <a:lnTo>
                          <a:pt x="0" y="4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DFDFD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0" name="Freeform 155"/>
                  <p:cNvSpPr>
                    <a:spLocks/>
                  </p:cNvSpPr>
                  <p:nvPr/>
                </p:nvSpPr>
                <p:spPr bwMode="auto">
                  <a:xfrm>
                    <a:off x="599" y="2598"/>
                    <a:ext cx="13" cy="13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0" y="48"/>
                      </a:cxn>
                      <a:cxn ang="0">
                        <a:pos x="64" y="48"/>
                      </a:cxn>
                      <a:cxn ang="0">
                        <a:pos x="64" y="0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64" h="48">
                        <a:moveTo>
                          <a:pt x="10" y="0"/>
                        </a:moveTo>
                        <a:lnTo>
                          <a:pt x="0" y="48"/>
                        </a:lnTo>
                        <a:lnTo>
                          <a:pt x="64" y="48"/>
                        </a:lnTo>
                        <a:lnTo>
                          <a:pt x="64" y="0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DFDFD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1" name="Freeform 156"/>
                  <p:cNvSpPr>
                    <a:spLocks/>
                  </p:cNvSpPr>
                  <p:nvPr/>
                </p:nvSpPr>
                <p:spPr bwMode="auto">
                  <a:xfrm>
                    <a:off x="493" y="2556"/>
                    <a:ext cx="9" cy="28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0" y="110"/>
                      </a:cxn>
                      <a:cxn ang="0">
                        <a:pos x="32" y="111"/>
                      </a:cxn>
                      <a:cxn ang="0">
                        <a:pos x="43" y="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43" h="111">
                        <a:moveTo>
                          <a:pt x="16" y="0"/>
                        </a:moveTo>
                        <a:lnTo>
                          <a:pt x="0" y="110"/>
                        </a:lnTo>
                        <a:lnTo>
                          <a:pt x="32" y="111"/>
                        </a:lnTo>
                        <a:lnTo>
                          <a:pt x="43" y="0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solidFill>
                    <a:srgbClr val="DFDFD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2" name="Freeform 157"/>
                  <p:cNvSpPr>
                    <a:spLocks/>
                  </p:cNvSpPr>
                  <p:nvPr/>
                </p:nvSpPr>
                <p:spPr bwMode="auto">
                  <a:xfrm>
                    <a:off x="491" y="2590"/>
                    <a:ext cx="8" cy="10"/>
                  </a:xfrm>
                  <a:custGeom>
                    <a:avLst/>
                    <a:gdLst/>
                    <a:ahLst/>
                    <a:cxnLst>
                      <a:cxn ang="0">
                        <a:pos x="38" y="0"/>
                      </a:cxn>
                      <a:cxn ang="0">
                        <a:pos x="33" y="43"/>
                      </a:cxn>
                      <a:cxn ang="0">
                        <a:pos x="0" y="42"/>
                      </a:cxn>
                      <a:cxn ang="0">
                        <a:pos x="7" y="0"/>
                      </a:cxn>
                      <a:cxn ang="0">
                        <a:pos x="38" y="0"/>
                      </a:cxn>
                    </a:cxnLst>
                    <a:rect l="0" t="0" r="r" b="b"/>
                    <a:pathLst>
                      <a:path w="38" h="43">
                        <a:moveTo>
                          <a:pt x="38" y="0"/>
                        </a:moveTo>
                        <a:lnTo>
                          <a:pt x="33" y="43"/>
                        </a:lnTo>
                        <a:lnTo>
                          <a:pt x="0" y="42"/>
                        </a:lnTo>
                        <a:lnTo>
                          <a:pt x="7" y="0"/>
                        </a:lnTo>
                        <a:lnTo>
                          <a:pt x="38" y="0"/>
                        </a:lnTo>
                        <a:close/>
                      </a:path>
                    </a:pathLst>
                  </a:custGeom>
                  <a:solidFill>
                    <a:srgbClr val="DFDFD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158" name="Text Box 158"/>
            <p:cNvSpPr txBox="1">
              <a:spLocks noChangeArrowheads="1"/>
            </p:cNvSpPr>
            <p:nvPr/>
          </p:nvSpPr>
          <p:spPr bwMode="auto">
            <a:xfrm>
              <a:off x="865188" y="3658567"/>
              <a:ext cx="996950" cy="161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/>
                <a:t>附加產品</a:t>
              </a:r>
            </a:p>
            <a:p>
              <a:pPr algn="ctr"/>
              <a:r>
                <a:rPr lang="zh-TW" altLang="en-US" sz="1400"/>
                <a:t>如</a:t>
              </a:r>
            </a:p>
            <a:p>
              <a:pPr algn="ctr"/>
              <a:r>
                <a:rPr lang="zh-TW" altLang="en-US" sz="1400"/>
                <a:t>汽車</a:t>
              </a:r>
            </a:p>
            <a:p>
              <a:pPr algn="ctr"/>
              <a:r>
                <a:rPr lang="zh-TW" altLang="en-US" sz="1400"/>
                <a:t>電梯</a:t>
              </a:r>
            </a:p>
            <a:p>
              <a:pPr algn="ctr"/>
              <a:r>
                <a:rPr lang="zh-TW" altLang="en-US" sz="1400"/>
                <a:t>馬桶</a:t>
              </a:r>
            </a:p>
            <a:p>
              <a:pPr algn="ctr"/>
              <a:r>
                <a:rPr lang="zh-TW" altLang="en-US" sz="1400"/>
                <a:t>家電</a:t>
              </a:r>
            </a:p>
            <a:p>
              <a:pPr algn="ctr"/>
              <a:r>
                <a:rPr lang="en-US" altLang="zh-TW" sz="1400"/>
                <a:t>……</a:t>
              </a:r>
            </a:p>
          </p:txBody>
        </p:sp>
        <p:sp>
          <p:nvSpPr>
            <p:cNvPr id="159" name="Rectangle 160"/>
            <p:cNvSpPr>
              <a:spLocks noChangeArrowheads="1"/>
            </p:cNvSpPr>
            <p:nvPr/>
          </p:nvSpPr>
          <p:spPr bwMode="auto">
            <a:xfrm>
              <a:off x="1042988" y="5533405"/>
              <a:ext cx="2808287" cy="650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r>
                <a:rPr lang="zh-TW" altLang="en-US" b="1"/>
                <a:t>想想看：科技如何能附加在你的產品之中呢？</a:t>
              </a:r>
            </a:p>
          </p:txBody>
        </p:sp>
        <p:graphicFrame>
          <p:nvGraphicFramePr>
            <p:cNvPr id="160" name="Object 16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643438" y="1501155"/>
            <a:ext cx="936625" cy="1008062"/>
          </p:xfrm>
          <a:graphic>
            <a:graphicData uri="http://schemas.openxmlformats.org/presentationml/2006/ole">
              <p:oleObj spid="_x0000_s253956" name="Microsoft ClipArt Gallery" r:id="rId5" imgW="2749320" imgH="3450960" progId="">
                <p:embed/>
              </p:oleObj>
            </a:graphicData>
          </a:graphic>
        </p:graphicFrame>
        <p:graphicFrame>
          <p:nvGraphicFramePr>
            <p:cNvPr id="161" name="Object 16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51275" y="2436192"/>
            <a:ext cx="1419225" cy="1498600"/>
          </p:xfrm>
          <a:graphic>
            <a:graphicData uri="http://schemas.openxmlformats.org/presentationml/2006/ole">
              <p:oleObj spid="_x0000_s253957" name="Microsoft ClipArt Gallery" r:id="rId6" imgW="3274920" imgH="3457440" progId="">
                <p:embed/>
              </p:oleObj>
            </a:graphicData>
          </a:graphic>
        </p:graphicFrame>
        <p:sp>
          <p:nvSpPr>
            <p:cNvPr id="162" name="Rectangle 163"/>
            <p:cNvSpPr>
              <a:spLocks noChangeArrowheads="1"/>
            </p:cNvSpPr>
            <p:nvPr/>
          </p:nvSpPr>
          <p:spPr bwMode="auto">
            <a:xfrm>
              <a:off x="5435600" y="5533405"/>
              <a:ext cx="2808288" cy="650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r>
                <a:rPr lang="zh-TW" altLang="en-US" b="1"/>
                <a:t>想想看：科技如何成為新的產品？</a:t>
              </a:r>
            </a:p>
          </p:txBody>
        </p:sp>
        <p:sp>
          <p:nvSpPr>
            <p:cNvPr id="163" name="Text Box 164"/>
            <p:cNvSpPr txBox="1">
              <a:spLocks noChangeArrowheads="1"/>
            </p:cNvSpPr>
            <p:nvPr/>
          </p:nvSpPr>
          <p:spPr bwMode="auto">
            <a:xfrm>
              <a:off x="2771775" y="4177680"/>
              <a:ext cx="1463675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TW" altLang="en-US" sz="2000" b="1"/>
                <a:t>產品數位化</a:t>
              </a:r>
            </a:p>
          </p:txBody>
        </p:sp>
        <p:sp>
          <p:nvSpPr>
            <p:cNvPr id="164" name="Text Box 165"/>
            <p:cNvSpPr txBox="1">
              <a:spLocks noChangeArrowheads="1"/>
            </p:cNvSpPr>
            <p:nvPr/>
          </p:nvSpPr>
          <p:spPr bwMode="auto">
            <a:xfrm>
              <a:off x="5219700" y="4177680"/>
              <a:ext cx="1463675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TW" altLang="en-US" sz="2000" b="1"/>
                <a:t>數位產品化</a:t>
              </a:r>
            </a:p>
          </p:txBody>
        </p:sp>
        <p:sp>
          <p:nvSpPr>
            <p:cNvPr id="165" name="AutoShape 166"/>
            <p:cNvSpPr>
              <a:spLocks noChangeArrowheads="1"/>
            </p:cNvSpPr>
            <p:nvPr/>
          </p:nvSpPr>
          <p:spPr bwMode="auto">
            <a:xfrm>
              <a:off x="4500563" y="4164980"/>
              <a:ext cx="576262" cy="431800"/>
            </a:xfrm>
            <a:prstGeom prst="leftRightArrow">
              <a:avLst>
                <a:gd name="adj1" fmla="val 50000"/>
                <a:gd name="adj2" fmla="val 2669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6" name="Text Box 167"/>
            <p:cNvSpPr txBox="1">
              <a:spLocks noChangeArrowheads="1"/>
            </p:cNvSpPr>
            <p:nvPr/>
          </p:nvSpPr>
          <p:spPr bwMode="auto">
            <a:xfrm>
              <a:off x="7092950" y="3299792"/>
              <a:ext cx="996950" cy="161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/>
                <a:t>基本產品</a:t>
              </a:r>
            </a:p>
            <a:p>
              <a:pPr algn="ctr"/>
              <a:r>
                <a:rPr lang="zh-TW" altLang="en-US" sz="1400"/>
                <a:t>如</a:t>
              </a:r>
            </a:p>
            <a:p>
              <a:pPr algn="ctr"/>
              <a:r>
                <a:rPr lang="en-US" altLang="zh-TW" sz="1400"/>
                <a:t>MP3</a:t>
              </a:r>
            </a:p>
            <a:p>
              <a:pPr algn="ctr"/>
              <a:r>
                <a:rPr lang="en-US" altLang="zh-TW" sz="1400"/>
                <a:t>iPod</a:t>
              </a:r>
            </a:p>
            <a:p>
              <a:pPr algn="ctr"/>
              <a:r>
                <a:rPr lang="en-US" altLang="zh-TW" sz="1400"/>
                <a:t>Skype</a:t>
              </a:r>
            </a:p>
            <a:p>
              <a:pPr algn="ctr"/>
              <a:r>
                <a:rPr lang="en-US" altLang="zh-TW" sz="1400"/>
                <a:t>3G</a:t>
              </a:r>
            </a:p>
            <a:p>
              <a:pPr algn="ctr"/>
              <a:r>
                <a:rPr lang="en-US" altLang="zh-TW" sz="1400"/>
                <a:t>……</a:t>
              </a:r>
            </a:p>
          </p:txBody>
        </p:sp>
        <p:sp>
          <p:nvSpPr>
            <p:cNvPr id="167" name="Line 168"/>
            <p:cNvSpPr>
              <a:spLocks noChangeShapeType="1"/>
            </p:cNvSpPr>
            <p:nvPr/>
          </p:nvSpPr>
          <p:spPr bwMode="auto">
            <a:xfrm>
              <a:off x="1331913" y="2869580"/>
              <a:ext cx="0" cy="287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aphicFrame>
          <p:nvGraphicFramePr>
            <p:cNvPr id="168" name="Object 169"/>
            <p:cNvGraphicFramePr>
              <a:graphicFrameLocks/>
            </p:cNvGraphicFramePr>
            <p:nvPr/>
          </p:nvGraphicFramePr>
          <p:xfrm>
            <a:off x="7164388" y="2796555"/>
            <a:ext cx="863600" cy="393700"/>
          </p:xfrm>
          <a:graphic>
            <a:graphicData uri="http://schemas.openxmlformats.org/presentationml/2006/ole">
              <p:oleObj spid="_x0000_s253958" name="美工圖案" r:id="rId7" imgW="4309920" imgH="359568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網際網路所涉略的不只是「網頁」，更是在「快速回應」的服務上。網際網路能讓企業接觸的人更多，資訊量的豐富性也越大。數位化的影響不只是客戶體驗，還包括了客戶管理（行銷、銷售、服務）的創新流程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4400" b="1" cap="all" spc="250" dirty="0" smtClean="0">
                <a:solidFill>
                  <a:schemeClr val="bg1"/>
                </a:solidFill>
              </a:rPr>
              <a:t>第五節</a:t>
            </a:r>
            <a:r>
              <a:rPr lang="en-US" altLang="zh-TW" sz="4400" b="1" cap="all" spc="250" dirty="0" smtClean="0">
                <a:solidFill>
                  <a:schemeClr val="bg1"/>
                </a:solidFill>
              </a:rPr>
              <a:t>  </a:t>
            </a:r>
            <a:br>
              <a:rPr lang="en-US" altLang="zh-TW" sz="4400" b="1" cap="all" spc="250" dirty="0" smtClean="0">
                <a:solidFill>
                  <a:schemeClr val="bg1"/>
                </a:solidFill>
              </a:rPr>
            </a:br>
            <a:r>
              <a:rPr lang="zh-TW" altLang="zh-TW" sz="4400" b="1" cap="all" spc="250" dirty="0" smtClean="0">
                <a:solidFill>
                  <a:schemeClr val="bg1"/>
                </a:solidFill>
              </a:rPr>
              <a:t>數位時代的流程設計</a:t>
            </a:r>
            <a:r>
              <a:rPr lang="en-US" altLang="zh-TW" sz="4400" b="1" cap="all" spc="250" dirty="0" smtClean="0">
                <a:solidFill>
                  <a:schemeClr val="bg1"/>
                </a:solidFill>
              </a:rPr>
              <a:t>:</a:t>
            </a:r>
            <a:br>
              <a:rPr lang="en-US" altLang="zh-TW" sz="4400" b="1" cap="all" spc="250" dirty="0" smtClean="0">
                <a:solidFill>
                  <a:schemeClr val="bg1"/>
                </a:solidFill>
              </a:rPr>
            </a:br>
            <a:r>
              <a:rPr lang="en-US" altLang="zh-TW" sz="4400" b="1" cap="all" spc="250" dirty="0" smtClean="0">
                <a:solidFill>
                  <a:schemeClr val="bg1"/>
                </a:solidFill>
              </a:rPr>
              <a:t> </a:t>
            </a:r>
            <a:r>
              <a:rPr lang="zh-TW" altLang="zh-TW" sz="4400" b="1" cap="all" spc="250" dirty="0" smtClean="0">
                <a:solidFill>
                  <a:schemeClr val="bg1"/>
                </a:solidFill>
              </a:rPr>
              <a:t>銷售、行銷、與服務。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一、數位化銷售流程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  <p:grpSp>
        <p:nvGrpSpPr>
          <p:cNvPr id="930" name="群組 929"/>
          <p:cNvGrpSpPr/>
          <p:nvPr/>
        </p:nvGrpSpPr>
        <p:grpSpPr>
          <a:xfrm>
            <a:off x="323850" y="1500174"/>
            <a:ext cx="8391554" cy="5175263"/>
            <a:chOff x="323850" y="844550"/>
            <a:chExt cx="8936038" cy="5973763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 flipH="1">
              <a:off x="2124075" y="5011738"/>
              <a:ext cx="901700" cy="554037"/>
              <a:chOff x="4281" y="1464"/>
              <a:chExt cx="478" cy="258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4281" y="1647"/>
                <a:ext cx="478" cy="75"/>
                <a:chOff x="4281" y="1647"/>
                <a:chExt cx="478" cy="75"/>
              </a:xfrm>
            </p:grpSpPr>
            <p:grpSp>
              <p:nvGrpSpPr>
                <p:cNvPr id="85" name="Group 6"/>
                <p:cNvGrpSpPr>
                  <a:grpSpLocks/>
                </p:cNvGrpSpPr>
                <p:nvPr/>
              </p:nvGrpSpPr>
              <p:grpSpPr bwMode="auto">
                <a:xfrm>
                  <a:off x="4281" y="1647"/>
                  <a:ext cx="195" cy="45"/>
                  <a:chOff x="4281" y="1647"/>
                  <a:chExt cx="195" cy="45"/>
                </a:xfrm>
              </p:grpSpPr>
              <p:sp>
                <p:nvSpPr>
                  <p:cNvPr id="87" name="Freeform 7"/>
                  <p:cNvSpPr>
                    <a:spLocks/>
                  </p:cNvSpPr>
                  <p:nvPr/>
                </p:nvSpPr>
                <p:spPr bwMode="auto">
                  <a:xfrm>
                    <a:off x="4294" y="1647"/>
                    <a:ext cx="135" cy="35"/>
                  </a:xfrm>
                  <a:custGeom>
                    <a:avLst/>
                    <a:gdLst/>
                    <a:ahLst/>
                    <a:cxnLst>
                      <a:cxn ang="0">
                        <a:pos x="0" y="57"/>
                      </a:cxn>
                      <a:cxn ang="0">
                        <a:pos x="116" y="48"/>
                      </a:cxn>
                      <a:cxn ang="0">
                        <a:pos x="269" y="0"/>
                      </a:cxn>
                      <a:cxn ang="0">
                        <a:pos x="269" y="71"/>
                      </a:cxn>
                      <a:cxn ang="0">
                        <a:pos x="110" y="101"/>
                      </a:cxn>
                      <a:cxn ang="0">
                        <a:pos x="0" y="105"/>
                      </a:cxn>
                      <a:cxn ang="0">
                        <a:pos x="0" y="57"/>
                      </a:cxn>
                    </a:cxnLst>
                    <a:rect l="0" t="0" r="r" b="b"/>
                    <a:pathLst>
                      <a:path w="269" h="105">
                        <a:moveTo>
                          <a:pt x="0" y="57"/>
                        </a:moveTo>
                        <a:lnTo>
                          <a:pt x="116" y="48"/>
                        </a:lnTo>
                        <a:lnTo>
                          <a:pt x="269" y="0"/>
                        </a:lnTo>
                        <a:lnTo>
                          <a:pt x="269" y="71"/>
                        </a:lnTo>
                        <a:lnTo>
                          <a:pt x="110" y="101"/>
                        </a:lnTo>
                        <a:lnTo>
                          <a:pt x="0" y="105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281" y="1650"/>
                    <a:ext cx="195" cy="42"/>
                    <a:chOff x="4281" y="1650"/>
                    <a:chExt cx="195" cy="42"/>
                  </a:xfrm>
                </p:grpSpPr>
                <p:sp>
                  <p:nvSpPr>
                    <p:cNvPr id="89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7" y="1674"/>
                      <a:ext cx="10" cy="16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63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90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81" y="1650"/>
                      <a:ext cx="195" cy="42"/>
                      <a:chOff x="4281" y="1650"/>
                      <a:chExt cx="195" cy="42"/>
                    </a:xfrm>
                  </p:grpSpPr>
                  <p:sp>
                    <p:nvSpPr>
                      <p:cNvPr id="91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1" y="1650"/>
                        <a:ext cx="195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92" y="0"/>
                          </a:cxn>
                          <a:cxn ang="0">
                            <a:pos x="146" y="72"/>
                          </a:cxn>
                          <a:cxn ang="0">
                            <a:pos x="0" y="84"/>
                          </a:cxn>
                          <a:cxn ang="0">
                            <a:pos x="0" y="126"/>
                          </a:cxn>
                          <a:cxn ang="0">
                            <a:pos x="150" y="115"/>
                          </a:cxn>
                          <a:cxn ang="0">
                            <a:pos x="392" y="81"/>
                          </a:cxn>
                          <a:cxn ang="0">
                            <a:pos x="392" y="0"/>
                          </a:cxn>
                        </a:cxnLst>
                        <a:rect l="0" t="0" r="r" b="b"/>
                        <a:pathLst>
                          <a:path w="392" h="126">
                            <a:moveTo>
                              <a:pt x="392" y="0"/>
                            </a:moveTo>
                            <a:lnTo>
                              <a:pt x="146" y="72"/>
                            </a:lnTo>
                            <a:lnTo>
                              <a:pt x="0" y="84"/>
                            </a:lnTo>
                            <a:lnTo>
                              <a:pt x="0" y="126"/>
                            </a:lnTo>
                            <a:lnTo>
                              <a:pt x="150" y="115"/>
                            </a:lnTo>
                            <a:lnTo>
                              <a:pt x="392" y="81"/>
                            </a:lnTo>
                            <a:lnTo>
                              <a:pt x="392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92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90" y="1658"/>
                        <a:ext cx="180" cy="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8"/>
                          </a:cxn>
                          <a:cxn ang="0">
                            <a:pos x="135" y="66"/>
                          </a:cxn>
                          <a:cxn ang="0">
                            <a:pos x="361" y="0"/>
                          </a:cxn>
                        </a:cxnLst>
                        <a:rect l="0" t="0" r="r" b="b"/>
                        <a:pathLst>
                          <a:path w="361" h="78">
                            <a:moveTo>
                              <a:pt x="0" y="78"/>
                            </a:moveTo>
                            <a:lnTo>
                              <a:pt x="135" y="66"/>
                            </a:lnTo>
                            <a:lnTo>
                              <a:pt x="361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sp>
              <p:nvSpPr>
                <p:cNvPr id="86" name="Freeform 13"/>
                <p:cNvSpPr>
                  <a:spLocks/>
                </p:cNvSpPr>
                <p:nvPr/>
              </p:nvSpPr>
              <p:spPr bwMode="auto">
                <a:xfrm>
                  <a:off x="4461" y="1674"/>
                  <a:ext cx="298" cy="48"/>
                </a:xfrm>
                <a:custGeom>
                  <a:avLst/>
                  <a:gdLst/>
                  <a:ahLst/>
                  <a:cxnLst>
                    <a:cxn ang="0">
                      <a:pos x="0" y="54"/>
                    </a:cxn>
                    <a:cxn ang="0">
                      <a:pos x="6" y="89"/>
                    </a:cxn>
                    <a:cxn ang="0">
                      <a:pos x="16" y="108"/>
                    </a:cxn>
                    <a:cxn ang="0">
                      <a:pos x="32" y="126"/>
                    </a:cxn>
                    <a:cxn ang="0">
                      <a:pos x="49" y="135"/>
                    </a:cxn>
                    <a:cxn ang="0">
                      <a:pos x="70" y="138"/>
                    </a:cxn>
                    <a:cxn ang="0">
                      <a:pos x="87" y="129"/>
                    </a:cxn>
                    <a:cxn ang="0">
                      <a:pos x="112" y="117"/>
                    </a:cxn>
                    <a:cxn ang="0">
                      <a:pos x="141" y="106"/>
                    </a:cxn>
                    <a:cxn ang="0">
                      <a:pos x="176" y="102"/>
                    </a:cxn>
                    <a:cxn ang="0">
                      <a:pos x="218" y="108"/>
                    </a:cxn>
                    <a:cxn ang="0">
                      <a:pos x="256" y="120"/>
                    </a:cxn>
                    <a:cxn ang="0">
                      <a:pos x="294" y="135"/>
                    </a:cxn>
                    <a:cxn ang="0">
                      <a:pos x="330" y="142"/>
                    </a:cxn>
                    <a:cxn ang="0">
                      <a:pos x="356" y="138"/>
                    </a:cxn>
                    <a:cxn ang="0">
                      <a:pos x="397" y="129"/>
                    </a:cxn>
                    <a:cxn ang="0">
                      <a:pos x="443" y="120"/>
                    </a:cxn>
                    <a:cxn ang="0">
                      <a:pos x="488" y="108"/>
                    </a:cxn>
                    <a:cxn ang="0">
                      <a:pos x="536" y="95"/>
                    </a:cxn>
                    <a:cxn ang="0">
                      <a:pos x="565" y="84"/>
                    </a:cxn>
                    <a:cxn ang="0">
                      <a:pos x="579" y="77"/>
                    </a:cxn>
                    <a:cxn ang="0">
                      <a:pos x="591" y="66"/>
                    </a:cxn>
                    <a:cxn ang="0">
                      <a:pos x="597" y="50"/>
                    </a:cxn>
                    <a:cxn ang="0">
                      <a:pos x="592" y="26"/>
                    </a:cxn>
                    <a:cxn ang="0">
                      <a:pos x="582" y="12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97" h="142">
                      <a:moveTo>
                        <a:pt x="0" y="54"/>
                      </a:moveTo>
                      <a:lnTo>
                        <a:pt x="6" y="89"/>
                      </a:lnTo>
                      <a:lnTo>
                        <a:pt x="16" y="108"/>
                      </a:lnTo>
                      <a:lnTo>
                        <a:pt x="32" y="126"/>
                      </a:lnTo>
                      <a:lnTo>
                        <a:pt x="49" y="135"/>
                      </a:lnTo>
                      <a:lnTo>
                        <a:pt x="70" y="138"/>
                      </a:lnTo>
                      <a:lnTo>
                        <a:pt x="87" y="129"/>
                      </a:lnTo>
                      <a:lnTo>
                        <a:pt x="112" y="117"/>
                      </a:lnTo>
                      <a:lnTo>
                        <a:pt x="141" y="106"/>
                      </a:lnTo>
                      <a:lnTo>
                        <a:pt x="176" y="102"/>
                      </a:lnTo>
                      <a:lnTo>
                        <a:pt x="218" y="108"/>
                      </a:lnTo>
                      <a:lnTo>
                        <a:pt x="256" y="120"/>
                      </a:lnTo>
                      <a:lnTo>
                        <a:pt x="294" y="135"/>
                      </a:lnTo>
                      <a:lnTo>
                        <a:pt x="330" y="142"/>
                      </a:lnTo>
                      <a:lnTo>
                        <a:pt x="356" y="138"/>
                      </a:lnTo>
                      <a:lnTo>
                        <a:pt x="397" y="129"/>
                      </a:lnTo>
                      <a:lnTo>
                        <a:pt x="443" y="120"/>
                      </a:lnTo>
                      <a:lnTo>
                        <a:pt x="488" y="108"/>
                      </a:lnTo>
                      <a:lnTo>
                        <a:pt x="536" y="95"/>
                      </a:lnTo>
                      <a:lnTo>
                        <a:pt x="565" y="84"/>
                      </a:lnTo>
                      <a:lnTo>
                        <a:pt x="579" y="77"/>
                      </a:lnTo>
                      <a:lnTo>
                        <a:pt x="591" y="66"/>
                      </a:lnTo>
                      <a:lnTo>
                        <a:pt x="597" y="50"/>
                      </a:lnTo>
                      <a:lnTo>
                        <a:pt x="592" y="26"/>
                      </a:lnTo>
                      <a:lnTo>
                        <a:pt x="582" y="12"/>
                      </a:lnTo>
                      <a:lnTo>
                        <a:pt x="565" y="0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14"/>
              <p:cNvGrpSpPr>
                <a:grpSpLocks/>
              </p:cNvGrpSpPr>
              <p:nvPr/>
            </p:nvGrpSpPr>
            <p:grpSpPr bwMode="auto">
              <a:xfrm>
                <a:off x="4481" y="1464"/>
                <a:ext cx="258" cy="232"/>
                <a:chOff x="4481" y="1464"/>
                <a:chExt cx="258" cy="232"/>
              </a:xfrm>
            </p:grpSpPr>
            <p:grpSp>
              <p:nvGrpSpPr>
                <p:cNvPr id="10" name="Group 15"/>
                <p:cNvGrpSpPr>
                  <a:grpSpLocks/>
                </p:cNvGrpSpPr>
                <p:nvPr/>
              </p:nvGrpSpPr>
              <p:grpSpPr bwMode="auto">
                <a:xfrm>
                  <a:off x="4489" y="1591"/>
                  <a:ext cx="250" cy="105"/>
                  <a:chOff x="4489" y="1591"/>
                  <a:chExt cx="250" cy="105"/>
                </a:xfrm>
              </p:grpSpPr>
              <p:grpSp>
                <p:nvGrpSpPr>
                  <p:cNvPr id="39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4489" y="1600"/>
                    <a:ext cx="250" cy="96"/>
                    <a:chOff x="4489" y="1600"/>
                    <a:chExt cx="250" cy="96"/>
                  </a:xfrm>
                </p:grpSpPr>
                <p:sp>
                  <p:nvSpPr>
                    <p:cNvPr id="41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89" y="1600"/>
                      <a:ext cx="250" cy="90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63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42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1" y="1608"/>
                      <a:ext cx="232" cy="88"/>
                      <a:chOff x="4501" y="1608"/>
                      <a:chExt cx="232" cy="88"/>
                    </a:xfrm>
                  </p:grpSpPr>
                  <p:grpSp>
                    <p:nvGrpSpPr>
                      <p:cNvPr id="43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01" y="1608"/>
                        <a:ext cx="232" cy="50"/>
                        <a:chOff x="4501" y="1608"/>
                        <a:chExt cx="232" cy="50"/>
                      </a:xfrm>
                    </p:grpSpPr>
                    <p:grpSp>
                      <p:nvGrpSpPr>
                        <p:cNvPr id="77" name="Group 2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01" y="1608"/>
                          <a:ext cx="231" cy="19"/>
                          <a:chOff x="4501" y="1608"/>
                          <a:chExt cx="231" cy="19"/>
                        </a:xfrm>
                      </p:grpSpPr>
                      <p:sp>
                        <p:nvSpPr>
                          <p:cNvPr id="82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02" y="1608"/>
                            <a:ext cx="230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83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01" y="1617"/>
                            <a:ext cx="231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84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02" y="1626"/>
                            <a:ext cx="230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78" name="Group 2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02" y="1640"/>
                          <a:ext cx="231" cy="18"/>
                          <a:chOff x="4502" y="1640"/>
                          <a:chExt cx="231" cy="18"/>
                        </a:xfrm>
                      </p:grpSpPr>
                      <p:sp>
                        <p:nvSpPr>
                          <p:cNvPr id="79" name="Line 2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02" y="1640"/>
                            <a:ext cx="231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80" name="Line 2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02" y="1648"/>
                            <a:ext cx="231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81" name="Line 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02" y="1657"/>
                            <a:ext cx="231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  <p:grpSp>
                    <p:nvGrpSpPr>
                      <p:cNvPr id="44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02" y="1671"/>
                        <a:ext cx="220" cy="25"/>
                        <a:chOff x="4502" y="1671"/>
                        <a:chExt cx="220" cy="25"/>
                      </a:xfrm>
                    </p:grpSpPr>
                    <p:grpSp>
                      <p:nvGrpSpPr>
                        <p:cNvPr id="45" name="Group 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02" y="1671"/>
                          <a:ext cx="82" cy="25"/>
                          <a:chOff x="4502" y="1671"/>
                          <a:chExt cx="82" cy="25"/>
                        </a:xfrm>
                      </p:grpSpPr>
                      <p:grpSp>
                        <p:nvGrpSpPr>
                          <p:cNvPr id="65" name="Group 3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502" y="1672"/>
                            <a:ext cx="35" cy="24"/>
                            <a:chOff x="4502" y="1672"/>
                            <a:chExt cx="35" cy="24"/>
                          </a:xfrm>
                        </p:grpSpPr>
                        <p:grpSp>
                          <p:nvGrpSpPr>
                            <p:cNvPr id="72" name="Group 3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02" y="1672"/>
                              <a:ext cx="12" cy="24"/>
                              <a:chOff x="4502" y="1672"/>
                              <a:chExt cx="12" cy="24"/>
                            </a:xfrm>
                          </p:grpSpPr>
                          <p:sp>
                            <p:nvSpPr>
                              <p:cNvPr id="75" name="Line 3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502" y="1672"/>
                                <a:ext cx="1" cy="23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6" name="Line 3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513" y="1672"/>
                                <a:ext cx="1" cy="24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sp>
                          <p:nvSpPr>
                            <p:cNvPr id="73" name="Line 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525" y="1672"/>
                              <a:ext cx="1" cy="23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sp>
                          <p:nvSpPr>
                            <p:cNvPr id="74" name="Line 3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536" y="1672"/>
                              <a:ext cx="1" cy="23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</p:grpSp>
                      <p:grpSp>
                        <p:nvGrpSpPr>
                          <p:cNvPr id="66" name="Group 3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549" y="1671"/>
                            <a:ext cx="35" cy="24"/>
                            <a:chOff x="4549" y="1671"/>
                            <a:chExt cx="35" cy="24"/>
                          </a:xfrm>
                        </p:grpSpPr>
                        <p:grpSp>
                          <p:nvGrpSpPr>
                            <p:cNvPr id="67" name="Group 3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49" y="1671"/>
                              <a:ext cx="11" cy="24"/>
                              <a:chOff x="4549" y="1671"/>
                              <a:chExt cx="11" cy="24"/>
                            </a:xfrm>
                          </p:grpSpPr>
                          <p:sp>
                            <p:nvSpPr>
                              <p:cNvPr id="70" name="Line 3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549" y="1671"/>
                                <a:ext cx="1" cy="24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1" name="Line 3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559" y="1672"/>
                                <a:ext cx="1" cy="23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sp>
                          <p:nvSpPr>
                            <p:cNvPr id="68" name="Line 4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572" y="1671"/>
                              <a:ext cx="1" cy="24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sp>
                          <p:nvSpPr>
                            <p:cNvPr id="69" name="Line 4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583" y="1671"/>
                              <a:ext cx="1" cy="24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6" name="Group 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95" y="1672"/>
                          <a:ext cx="82" cy="24"/>
                          <a:chOff x="4595" y="1672"/>
                          <a:chExt cx="82" cy="24"/>
                        </a:xfrm>
                      </p:grpSpPr>
                      <p:grpSp>
                        <p:nvGrpSpPr>
                          <p:cNvPr id="53" name="Group 4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595" y="1672"/>
                            <a:ext cx="35" cy="24"/>
                            <a:chOff x="4595" y="1672"/>
                            <a:chExt cx="35" cy="24"/>
                          </a:xfrm>
                        </p:grpSpPr>
                        <p:grpSp>
                          <p:nvGrpSpPr>
                            <p:cNvPr id="60" name="Group 4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95" y="1672"/>
                              <a:ext cx="11" cy="24"/>
                              <a:chOff x="4595" y="1672"/>
                              <a:chExt cx="11" cy="24"/>
                            </a:xfrm>
                          </p:grpSpPr>
                          <p:sp>
                            <p:nvSpPr>
                              <p:cNvPr id="63" name="Line 4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595" y="1672"/>
                                <a:ext cx="1" cy="24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64" name="Line 4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05" y="1673"/>
                                <a:ext cx="1" cy="23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sp>
                          <p:nvSpPr>
                            <p:cNvPr id="61" name="Line 4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18" y="1672"/>
                              <a:ext cx="1" cy="24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sp>
                          <p:nvSpPr>
                            <p:cNvPr id="62" name="Line 4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29" y="1672"/>
                              <a:ext cx="1" cy="24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</p:grpSp>
                      <p:grpSp>
                        <p:nvGrpSpPr>
                          <p:cNvPr id="54" name="Group 4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42" y="1672"/>
                            <a:ext cx="35" cy="24"/>
                            <a:chOff x="4642" y="1672"/>
                            <a:chExt cx="35" cy="24"/>
                          </a:xfrm>
                        </p:grpSpPr>
                        <p:grpSp>
                          <p:nvGrpSpPr>
                            <p:cNvPr id="55" name="Group 5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42" y="1672"/>
                              <a:ext cx="11" cy="24"/>
                              <a:chOff x="4642" y="1672"/>
                              <a:chExt cx="11" cy="24"/>
                            </a:xfrm>
                          </p:grpSpPr>
                          <p:sp>
                            <p:nvSpPr>
                              <p:cNvPr id="58" name="Line 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42" y="1672"/>
                                <a:ext cx="1" cy="23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59" name="Line 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2" y="1672"/>
                                <a:ext cx="1" cy="24"/>
                              </a:xfrm>
                              <a:prstGeom prst="line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sp>
                          <p:nvSpPr>
                            <p:cNvPr id="56" name="Line 5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65" y="1672"/>
                              <a:ext cx="1" cy="23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sp>
                          <p:nvSpPr>
                            <p:cNvPr id="57" name="Line 5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76" y="1672"/>
                              <a:ext cx="1" cy="23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7" name="Group 5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87" y="1672"/>
                          <a:ext cx="35" cy="24"/>
                          <a:chOff x="4687" y="1672"/>
                          <a:chExt cx="35" cy="24"/>
                        </a:xfrm>
                      </p:grpSpPr>
                      <p:grpSp>
                        <p:nvGrpSpPr>
                          <p:cNvPr id="48" name="Group 5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87" y="1672"/>
                            <a:ext cx="12" cy="24"/>
                            <a:chOff x="4687" y="1672"/>
                            <a:chExt cx="12" cy="24"/>
                          </a:xfrm>
                        </p:grpSpPr>
                        <p:sp>
                          <p:nvSpPr>
                            <p:cNvPr id="51" name="Line 5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87" y="1672"/>
                              <a:ext cx="1" cy="23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sp>
                          <p:nvSpPr>
                            <p:cNvPr id="52" name="Line 5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98" y="1672"/>
                              <a:ext cx="1" cy="24"/>
                            </a:xfrm>
                            <a:prstGeom prst="line">
                              <a:avLst/>
                            </a:prstGeom>
                            <a:noFill/>
                            <a:ln w="63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</p:grpSp>
                      <p:sp>
                        <p:nvSpPr>
                          <p:cNvPr id="49" name="Line 5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710" y="1672"/>
                            <a:ext cx="1" cy="23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50" name="Line 6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721" y="1672"/>
                            <a:ext cx="1" cy="23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40" name="Freeform 61"/>
                  <p:cNvSpPr>
                    <a:spLocks/>
                  </p:cNvSpPr>
                  <p:nvPr/>
                </p:nvSpPr>
                <p:spPr bwMode="auto">
                  <a:xfrm>
                    <a:off x="4498" y="1591"/>
                    <a:ext cx="199" cy="6"/>
                  </a:xfrm>
                  <a:custGeom>
                    <a:avLst/>
                    <a:gdLst/>
                    <a:ahLst/>
                    <a:cxnLst>
                      <a:cxn ang="0">
                        <a:pos x="39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97" y="0"/>
                      </a:cxn>
                      <a:cxn ang="0">
                        <a:pos x="398" y="18"/>
                      </a:cxn>
                    </a:cxnLst>
                    <a:rect l="0" t="0" r="r" b="b"/>
                    <a:pathLst>
                      <a:path w="398" h="18">
                        <a:moveTo>
                          <a:pt x="398" y="18"/>
                        </a:moveTo>
                        <a:lnTo>
                          <a:pt x="0" y="18"/>
                        </a:lnTo>
                        <a:lnTo>
                          <a:pt x="0" y="0"/>
                        </a:lnTo>
                        <a:lnTo>
                          <a:pt x="397" y="0"/>
                        </a:lnTo>
                        <a:lnTo>
                          <a:pt x="398" y="18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1" name="Group 62"/>
                <p:cNvGrpSpPr>
                  <a:grpSpLocks/>
                </p:cNvGrpSpPr>
                <p:nvPr/>
              </p:nvGrpSpPr>
              <p:grpSpPr bwMode="auto">
                <a:xfrm>
                  <a:off x="4481" y="1464"/>
                  <a:ext cx="228" cy="130"/>
                  <a:chOff x="4481" y="1464"/>
                  <a:chExt cx="228" cy="130"/>
                </a:xfrm>
              </p:grpSpPr>
              <p:grpSp>
                <p:nvGrpSpPr>
                  <p:cNvPr id="1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554" y="1477"/>
                    <a:ext cx="155" cy="113"/>
                    <a:chOff x="4554" y="1477"/>
                    <a:chExt cx="155" cy="113"/>
                  </a:xfrm>
                </p:grpSpPr>
                <p:sp>
                  <p:nvSpPr>
                    <p:cNvPr id="16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554" y="1477"/>
                      <a:ext cx="155" cy="1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38"/>
                        </a:cxn>
                        <a:cxn ang="0">
                          <a:pos x="298" y="338"/>
                        </a:cxn>
                        <a:cxn ang="0">
                          <a:pos x="306" y="329"/>
                        </a:cxn>
                        <a:cxn ang="0">
                          <a:pos x="311" y="308"/>
                        </a:cxn>
                        <a:cxn ang="0">
                          <a:pos x="311" y="31"/>
                        </a:cxn>
                        <a:cxn ang="0">
                          <a:pos x="309" y="9"/>
                        </a:cxn>
                        <a:cxn ang="0">
                          <a:pos x="300" y="0"/>
                        </a:cxn>
                        <a:cxn ang="0">
                          <a:pos x="0" y="0"/>
                        </a:cxn>
                        <a:cxn ang="0">
                          <a:pos x="0" y="338"/>
                        </a:cxn>
                      </a:cxnLst>
                      <a:rect l="0" t="0" r="r" b="b"/>
                      <a:pathLst>
                        <a:path w="311" h="338">
                          <a:moveTo>
                            <a:pt x="0" y="338"/>
                          </a:moveTo>
                          <a:lnTo>
                            <a:pt x="298" y="338"/>
                          </a:lnTo>
                          <a:lnTo>
                            <a:pt x="306" y="329"/>
                          </a:lnTo>
                          <a:lnTo>
                            <a:pt x="311" y="308"/>
                          </a:lnTo>
                          <a:lnTo>
                            <a:pt x="311" y="31"/>
                          </a:lnTo>
                          <a:lnTo>
                            <a:pt x="309" y="9"/>
                          </a:lnTo>
                          <a:lnTo>
                            <a:pt x="300" y="0"/>
                          </a:lnTo>
                          <a:lnTo>
                            <a:pt x="0" y="0"/>
                          </a:lnTo>
                          <a:lnTo>
                            <a:pt x="0" y="338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7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62" y="1486"/>
                      <a:ext cx="143" cy="84"/>
                      <a:chOff x="4562" y="1486"/>
                      <a:chExt cx="143" cy="84"/>
                    </a:xfrm>
                  </p:grpSpPr>
                  <p:grpSp>
                    <p:nvGrpSpPr>
                      <p:cNvPr id="18" name="Group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62" y="1486"/>
                        <a:ext cx="143" cy="24"/>
                        <a:chOff x="4562" y="1486"/>
                        <a:chExt cx="143" cy="24"/>
                      </a:xfrm>
                    </p:grpSpPr>
                    <p:grpSp>
                      <p:nvGrpSpPr>
                        <p:cNvPr id="33" name="Group 6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2" y="1486"/>
                          <a:ext cx="143" cy="8"/>
                          <a:chOff x="4562" y="1486"/>
                          <a:chExt cx="143" cy="8"/>
                        </a:xfrm>
                      </p:grpSpPr>
                      <p:sp>
                        <p:nvSpPr>
                          <p:cNvPr id="37" name="Line 6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62" y="1486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38" name="Line 6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562" y="1493"/>
                            <a:ext cx="143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34" name="Group 7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2" y="1501"/>
                          <a:ext cx="143" cy="9"/>
                          <a:chOff x="4562" y="1501"/>
                          <a:chExt cx="143" cy="9"/>
                        </a:xfrm>
                      </p:grpSpPr>
                      <p:sp>
                        <p:nvSpPr>
                          <p:cNvPr id="35" name="Line 7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62" y="1501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36" name="Line 7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562" y="1509"/>
                            <a:ext cx="143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  <p:grpSp>
                    <p:nvGrpSpPr>
                      <p:cNvPr id="19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63" y="1516"/>
                        <a:ext cx="142" cy="23"/>
                        <a:chOff x="4563" y="1516"/>
                        <a:chExt cx="142" cy="23"/>
                      </a:xfrm>
                    </p:grpSpPr>
                    <p:grpSp>
                      <p:nvGrpSpPr>
                        <p:cNvPr id="27" name="Group 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3" y="1516"/>
                          <a:ext cx="142" cy="9"/>
                          <a:chOff x="4563" y="1516"/>
                          <a:chExt cx="142" cy="9"/>
                        </a:xfrm>
                      </p:grpSpPr>
                      <p:sp>
                        <p:nvSpPr>
                          <p:cNvPr id="31" name="Line 7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63" y="1516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32" name="Line 7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563" y="1524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28" name="Group 7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3" y="1531"/>
                          <a:ext cx="142" cy="8"/>
                          <a:chOff x="4563" y="1531"/>
                          <a:chExt cx="142" cy="8"/>
                        </a:xfrm>
                      </p:grpSpPr>
                      <p:sp>
                        <p:nvSpPr>
                          <p:cNvPr id="29" name="Line 7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63" y="1531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30" name="Line 7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563" y="1538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  <p:grpSp>
                    <p:nvGrpSpPr>
                      <p:cNvPr id="20" name="Group 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62" y="1546"/>
                        <a:ext cx="143" cy="24"/>
                        <a:chOff x="4562" y="1546"/>
                        <a:chExt cx="143" cy="24"/>
                      </a:xfrm>
                    </p:grpSpPr>
                    <p:grpSp>
                      <p:nvGrpSpPr>
                        <p:cNvPr id="21" name="Group 8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2" y="1546"/>
                          <a:ext cx="143" cy="8"/>
                          <a:chOff x="4562" y="1546"/>
                          <a:chExt cx="143" cy="8"/>
                        </a:xfrm>
                      </p:grpSpPr>
                      <p:sp>
                        <p:nvSpPr>
                          <p:cNvPr id="25" name="Line 8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62" y="1546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26" name="Line 8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562" y="1553"/>
                            <a:ext cx="143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22" name="Group 8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2" y="1562"/>
                          <a:ext cx="143" cy="8"/>
                          <a:chOff x="4562" y="1562"/>
                          <a:chExt cx="143" cy="8"/>
                        </a:xfrm>
                      </p:grpSpPr>
                      <p:sp>
                        <p:nvSpPr>
                          <p:cNvPr id="23" name="Line 8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562" y="1562"/>
                            <a:ext cx="142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24" name="Line 8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562" y="1569"/>
                            <a:ext cx="143" cy="1"/>
                          </a:xfrm>
                          <a:prstGeom prst="line">
                            <a:avLst/>
                          </a:prstGeom>
                          <a:noFill/>
                          <a:ln w="63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3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4481" y="1464"/>
                    <a:ext cx="72" cy="130"/>
                    <a:chOff x="4481" y="1464"/>
                    <a:chExt cx="72" cy="130"/>
                  </a:xfrm>
                </p:grpSpPr>
                <p:sp>
                  <p:nvSpPr>
                    <p:cNvPr id="14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481" y="1464"/>
                      <a:ext cx="72" cy="125"/>
                    </a:xfrm>
                    <a:custGeom>
                      <a:avLst/>
                      <a:gdLst/>
                      <a:ahLst/>
                      <a:cxnLst>
                        <a:cxn ang="0">
                          <a:pos x="144" y="0"/>
                        </a:cxn>
                        <a:cxn ang="0">
                          <a:pos x="144" y="374"/>
                        </a:cxn>
                        <a:cxn ang="0">
                          <a:pos x="10" y="374"/>
                        </a:cxn>
                        <a:cxn ang="0">
                          <a:pos x="4" y="371"/>
                        </a:cxn>
                        <a:cxn ang="0">
                          <a:pos x="1" y="361"/>
                        </a:cxn>
                        <a:cxn ang="0">
                          <a:pos x="0" y="350"/>
                        </a:cxn>
                        <a:cxn ang="0">
                          <a:pos x="0" y="21"/>
                        </a:cxn>
                        <a:cxn ang="0">
                          <a:pos x="2" y="11"/>
                        </a:cxn>
                        <a:cxn ang="0">
                          <a:pos x="7" y="2"/>
                        </a:cxn>
                        <a:cxn ang="0">
                          <a:pos x="13" y="0"/>
                        </a:cxn>
                        <a:cxn ang="0">
                          <a:pos x="144" y="0"/>
                        </a:cxn>
                      </a:cxnLst>
                      <a:rect l="0" t="0" r="r" b="b"/>
                      <a:pathLst>
                        <a:path w="144" h="374">
                          <a:moveTo>
                            <a:pt x="144" y="0"/>
                          </a:moveTo>
                          <a:lnTo>
                            <a:pt x="144" y="374"/>
                          </a:lnTo>
                          <a:lnTo>
                            <a:pt x="10" y="374"/>
                          </a:lnTo>
                          <a:lnTo>
                            <a:pt x="4" y="371"/>
                          </a:lnTo>
                          <a:lnTo>
                            <a:pt x="1" y="361"/>
                          </a:lnTo>
                          <a:lnTo>
                            <a:pt x="0" y="350"/>
                          </a:lnTo>
                          <a:lnTo>
                            <a:pt x="0" y="21"/>
                          </a:lnTo>
                          <a:lnTo>
                            <a:pt x="2" y="11"/>
                          </a:lnTo>
                          <a:lnTo>
                            <a:pt x="7" y="2"/>
                          </a:lnTo>
                          <a:lnTo>
                            <a:pt x="13" y="0"/>
                          </a:lnTo>
                          <a:lnTo>
                            <a:pt x="144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5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42" y="1465"/>
                      <a:ext cx="1" cy="12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</p:grp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4211638" y="844550"/>
              <a:ext cx="48196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zh-TW" altLang="en-US" dirty="0"/>
                <a:t>第一代</a:t>
              </a:r>
            </a:p>
            <a:p>
              <a:r>
                <a:rPr lang="zh-TW" altLang="en-US" dirty="0"/>
                <a:t>個人電腦時代</a:t>
              </a:r>
            </a:p>
            <a:p>
              <a:r>
                <a:rPr lang="zh-TW" altLang="en-US" dirty="0"/>
                <a:t>強調資料的整理，重點在協助個別銷售人員。 </a:t>
              </a: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4211638" y="2073275"/>
              <a:ext cx="48831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zh-TW" altLang="en-US"/>
                <a:t>第二代</a:t>
              </a:r>
            </a:p>
            <a:p>
              <a:r>
                <a:rPr lang="zh-TW" altLang="en-US"/>
                <a:t>網路電腦時代</a:t>
              </a:r>
            </a:p>
            <a:p>
              <a:r>
                <a:rPr lang="zh-TW" altLang="en-US"/>
                <a:t>強調資料的更新，重點在單次的銷售流程效率  </a:t>
              </a: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4211638" y="3302000"/>
              <a:ext cx="5048250" cy="1160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zh-TW" altLang="en-US" dirty="0"/>
                <a:t>第三代</a:t>
              </a:r>
            </a:p>
            <a:p>
              <a:r>
                <a:rPr lang="zh-TW" altLang="en-US" dirty="0"/>
                <a:t>整合</a:t>
              </a:r>
              <a:r>
                <a:rPr lang="zh-TW" altLang="en-US" b="1" dirty="0"/>
                <a:t>客戶關係管理時代</a:t>
              </a:r>
            </a:p>
            <a:p>
              <a:r>
                <a:rPr lang="zh-TW" altLang="en-US" sz="1600" b="1" dirty="0"/>
                <a:t>（</a:t>
              </a:r>
              <a:r>
                <a:rPr lang="en-US" altLang="zh-TW" sz="1600" b="1" dirty="0"/>
                <a:t>CRM, Customer Relationship Management</a:t>
              </a:r>
              <a:r>
                <a:rPr lang="zh-TW" altLang="en-US" sz="1600" b="1" dirty="0"/>
                <a:t>）</a:t>
              </a:r>
              <a:r>
                <a:rPr lang="zh-TW" altLang="en-US" sz="1600" dirty="0"/>
                <a:t> </a:t>
              </a:r>
            </a:p>
            <a:p>
              <a:r>
                <a:rPr lang="zh-TW" altLang="en-US" dirty="0"/>
                <a:t>強調資料整合分析，重點在刺激多次的銷售利潤 </a:t>
              </a:r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4211638" y="4776788"/>
              <a:ext cx="4338637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zh-TW" altLang="en-US"/>
                <a:t>第四代</a:t>
              </a:r>
            </a:p>
            <a:p>
              <a:r>
                <a:rPr lang="zh-TW" altLang="en-US"/>
                <a:t>主動</a:t>
              </a:r>
              <a:r>
                <a:rPr lang="zh-TW" altLang="en-US" b="1"/>
                <a:t>客戶管理關係時代</a:t>
              </a:r>
            </a:p>
            <a:p>
              <a:r>
                <a:rPr lang="zh-TW" altLang="en-US" sz="1600" b="1"/>
                <a:t>（</a:t>
              </a:r>
              <a:r>
                <a:rPr lang="en-US" altLang="zh-TW" sz="1600" b="1"/>
                <a:t>CMR, Customer-Managed Relationship</a:t>
              </a:r>
              <a:r>
                <a:rPr lang="zh-TW" altLang="en-US" sz="1600" b="1"/>
                <a:t>）</a:t>
              </a:r>
            </a:p>
            <a:p>
              <a:r>
                <a:rPr lang="zh-TW" altLang="en-US"/>
                <a:t>強調客製化，重點在建立客戶佔有率 </a:t>
              </a:r>
              <a:r>
                <a:rPr lang="zh-TW" altLang="en-US" sz="1600"/>
                <a:t> </a:t>
              </a: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539750" y="6308725"/>
              <a:ext cx="8229600" cy="50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zh-TW" altLang="en-US" sz="2400" dirty="0" smtClean="0">
                  <a:solidFill>
                    <a:schemeClr val="tx2"/>
                  </a:solidFill>
                </a:rPr>
                <a:t>銷售</a:t>
              </a:r>
              <a:r>
                <a:rPr lang="zh-TW" altLang="en-US" sz="2400" dirty="0">
                  <a:solidFill>
                    <a:schemeClr val="tx2"/>
                  </a:solidFill>
                </a:rPr>
                <a:t>流程自動化</a:t>
              </a:r>
            </a:p>
          </p:txBody>
        </p:sp>
        <p:sp>
          <p:nvSpPr>
            <p:cNvPr id="98" name="AutoShape 95"/>
            <p:cNvSpPr>
              <a:spLocks noChangeAspect="1" noChangeArrowheads="1" noTextEdit="1"/>
            </p:cNvSpPr>
            <p:nvPr/>
          </p:nvSpPr>
          <p:spPr bwMode="auto">
            <a:xfrm>
              <a:off x="539750" y="2347913"/>
              <a:ext cx="950913" cy="922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99" name="Group 96"/>
            <p:cNvGrpSpPr>
              <a:grpSpLocks/>
            </p:cNvGrpSpPr>
            <p:nvPr/>
          </p:nvGrpSpPr>
          <p:grpSpPr bwMode="auto">
            <a:xfrm>
              <a:off x="1116013" y="908050"/>
              <a:ext cx="1008062" cy="863600"/>
              <a:chOff x="703" y="482"/>
              <a:chExt cx="680" cy="686"/>
            </a:xfrm>
          </p:grpSpPr>
          <p:grpSp>
            <p:nvGrpSpPr>
              <p:cNvPr id="100" name="Group 97"/>
              <p:cNvGrpSpPr>
                <a:grpSpLocks noChangeAspect="1"/>
              </p:cNvGrpSpPr>
              <p:nvPr/>
            </p:nvGrpSpPr>
            <p:grpSpPr bwMode="auto">
              <a:xfrm rot="930124">
                <a:off x="1066" y="572"/>
                <a:ext cx="317" cy="318"/>
                <a:chOff x="930" y="1389"/>
                <a:chExt cx="317" cy="318"/>
              </a:xfrm>
            </p:grpSpPr>
            <p:sp>
              <p:nvSpPr>
                <p:cNvPr id="151" name="AutoShape 98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30" y="1389"/>
                  <a:ext cx="317" cy="3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52" name="Group 99"/>
                <p:cNvGrpSpPr>
                  <a:grpSpLocks/>
                </p:cNvGrpSpPr>
                <p:nvPr/>
              </p:nvGrpSpPr>
              <p:grpSpPr bwMode="auto">
                <a:xfrm>
                  <a:off x="931" y="1486"/>
                  <a:ext cx="315" cy="219"/>
                  <a:chOff x="931" y="1486"/>
                  <a:chExt cx="315" cy="219"/>
                </a:xfrm>
              </p:grpSpPr>
              <p:grpSp>
                <p:nvGrpSpPr>
                  <p:cNvPr id="363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1005" y="1486"/>
                    <a:ext cx="241" cy="219"/>
                    <a:chOff x="1005" y="1486"/>
                    <a:chExt cx="241" cy="219"/>
                  </a:xfrm>
                </p:grpSpPr>
                <p:sp>
                  <p:nvSpPr>
                    <p:cNvPr id="371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1005" y="1486"/>
                      <a:ext cx="241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0"/>
                        </a:cxn>
                        <a:cxn ang="0">
                          <a:pos x="1632" y="687"/>
                        </a:cxn>
                        <a:cxn ang="0">
                          <a:pos x="2039" y="499"/>
                        </a:cxn>
                        <a:cxn ang="0">
                          <a:pos x="2166" y="390"/>
                        </a:cxn>
                        <a:cxn ang="0">
                          <a:pos x="683" y="0"/>
                        </a:cxn>
                        <a:cxn ang="0">
                          <a:pos x="526" y="97"/>
                        </a:cxn>
                        <a:cxn ang="0">
                          <a:pos x="0" y="250"/>
                        </a:cxn>
                      </a:cxnLst>
                      <a:rect l="0" t="0" r="r" b="b"/>
                      <a:pathLst>
                        <a:path w="2166" h="687">
                          <a:moveTo>
                            <a:pt x="0" y="250"/>
                          </a:moveTo>
                          <a:lnTo>
                            <a:pt x="1632" y="687"/>
                          </a:lnTo>
                          <a:lnTo>
                            <a:pt x="2039" y="499"/>
                          </a:lnTo>
                          <a:lnTo>
                            <a:pt x="2166" y="390"/>
                          </a:lnTo>
                          <a:lnTo>
                            <a:pt x="683" y="0"/>
                          </a:lnTo>
                          <a:lnTo>
                            <a:pt x="526" y="97"/>
                          </a:lnTo>
                          <a:lnTo>
                            <a:pt x="0" y="25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72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1119" y="1536"/>
                      <a:ext cx="127" cy="169"/>
                    </a:xfrm>
                    <a:custGeom>
                      <a:avLst/>
                      <a:gdLst/>
                      <a:ahLst/>
                      <a:cxnLst>
                        <a:cxn ang="0">
                          <a:pos x="613" y="292"/>
                        </a:cxn>
                        <a:cxn ang="0">
                          <a:pos x="1024" y="102"/>
                        </a:cxn>
                        <a:cxn ang="0">
                          <a:pos x="1141" y="0"/>
                        </a:cxn>
                        <a:cxn ang="0">
                          <a:pos x="1141" y="339"/>
                        </a:cxn>
                        <a:cxn ang="0">
                          <a:pos x="0" y="1354"/>
                        </a:cxn>
                        <a:cxn ang="0">
                          <a:pos x="0" y="1115"/>
                        </a:cxn>
                        <a:cxn ang="0">
                          <a:pos x="526" y="599"/>
                        </a:cxn>
                        <a:cxn ang="0">
                          <a:pos x="556" y="565"/>
                        </a:cxn>
                        <a:cxn ang="0">
                          <a:pos x="613" y="292"/>
                        </a:cxn>
                      </a:cxnLst>
                      <a:rect l="0" t="0" r="r" b="b"/>
                      <a:pathLst>
                        <a:path w="1141" h="1354">
                          <a:moveTo>
                            <a:pt x="613" y="292"/>
                          </a:moveTo>
                          <a:lnTo>
                            <a:pt x="1024" y="102"/>
                          </a:lnTo>
                          <a:lnTo>
                            <a:pt x="1141" y="0"/>
                          </a:lnTo>
                          <a:lnTo>
                            <a:pt x="1141" y="339"/>
                          </a:lnTo>
                          <a:lnTo>
                            <a:pt x="0" y="1354"/>
                          </a:lnTo>
                          <a:lnTo>
                            <a:pt x="0" y="1115"/>
                          </a:lnTo>
                          <a:lnTo>
                            <a:pt x="526" y="599"/>
                          </a:lnTo>
                          <a:lnTo>
                            <a:pt x="556" y="565"/>
                          </a:lnTo>
                          <a:lnTo>
                            <a:pt x="613" y="2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73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1177" y="1535"/>
                      <a:ext cx="69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620" y="0"/>
                        </a:cxn>
                        <a:cxn ang="0">
                          <a:pos x="501" y="102"/>
                        </a:cxn>
                        <a:cxn ang="0">
                          <a:pos x="479" y="287"/>
                        </a:cxn>
                        <a:cxn ang="0">
                          <a:pos x="0" y="702"/>
                        </a:cxn>
                        <a:cxn ang="0">
                          <a:pos x="36" y="702"/>
                        </a:cxn>
                        <a:cxn ang="0">
                          <a:pos x="620" y="197"/>
                        </a:cxn>
                        <a:cxn ang="0">
                          <a:pos x="620" y="0"/>
                        </a:cxn>
                      </a:cxnLst>
                      <a:rect l="0" t="0" r="r" b="b"/>
                      <a:pathLst>
                        <a:path w="620" h="702">
                          <a:moveTo>
                            <a:pt x="620" y="0"/>
                          </a:moveTo>
                          <a:lnTo>
                            <a:pt x="501" y="102"/>
                          </a:lnTo>
                          <a:lnTo>
                            <a:pt x="479" y="287"/>
                          </a:lnTo>
                          <a:lnTo>
                            <a:pt x="0" y="702"/>
                          </a:lnTo>
                          <a:lnTo>
                            <a:pt x="36" y="702"/>
                          </a:lnTo>
                          <a:lnTo>
                            <a:pt x="620" y="197"/>
                          </a:lnTo>
                          <a:lnTo>
                            <a:pt x="62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364" name="Freeform 104"/>
                  <p:cNvSpPr>
                    <a:spLocks/>
                  </p:cNvSpPr>
                  <p:nvPr/>
                </p:nvSpPr>
                <p:spPr bwMode="auto">
                  <a:xfrm>
                    <a:off x="999" y="1518"/>
                    <a:ext cx="188" cy="89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1694" y="437"/>
                      </a:cxn>
                      <a:cxn ang="0">
                        <a:pos x="1634" y="714"/>
                      </a:cxn>
                      <a:cxn ang="0">
                        <a:pos x="0" y="242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1694" h="714">
                        <a:moveTo>
                          <a:pt x="57" y="0"/>
                        </a:moveTo>
                        <a:lnTo>
                          <a:pt x="1694" y="437"/>
                        </a:lnTo>
                        <a:lnTo>
                          <a:pt x="1634" y="714"/>
                        </a:lnTo>
                        <a:lnTo>
                          <a:pt x="0" y="242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5" name="Freeform 105"/>
                  <p:cNvSpPr>
                    <a:spLocks/>
                  </p:cNvSpPr>
                  <p:nvPr/>
                </p:nvSpPr>
                <p:spPr bwMode="auto">
                  <a:xfrm>
                    <a:off x="999" y="1548"/>
                    <a:ext cx="182" cy="7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" y="131"/>
                      </a:cxn>
                      <a:cxn ang="0">
                        <a:pos x="1637" y="624"/>
                      </a:cxn>
                      <a:cxn ang="0">
                        <a:pos x="1637" y="47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37" h="624">
                        <a:moveTo>
                          <a:pt x="0" y="0"/>
                        </a:moveTo>
                        <a:lnTo>
                          <a:pt x="1" y="131"/>
                        </a:lnTo>
                        <a:lnTo>
                          <a:pt x="1637" y="624"/>
                        </a:lnTo>
                        <a:lnTo>
                          <a:pt x="1637" y="47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6" name="Freeform 106"/>
                  <p:cNvSpPr>
                    <a:spLocks/>
                  </p:cNvSpPr>
                  <p:nvPr/>
                </p:nvSpPr>
                <p:spPr bwMode="auto">
                  <a:xfrm>
                    <a:off x="931" y="1553"/>
                    <a:ext cx="247" cy="133"/>
                  </a:xfrm>
                  <a:custGeom>
                    <a:avLst/>
                    <a:gdLst/>
                    <a:ahLst/>
                    <a:cxnLst>
                      <a:cxn ang="0">
                        <a:pos x="0" y="411"/>
                      </a:cxn>
                      <a:cxn ang="0">
                        <a:pos x="1713" y="1065"/>
                      </a:cxn>
                      <a:cxn ang="0">
                        <a:pos x="2222" y="608"/>
                      </a:cxn>
                      <a:cxn ang="0">
                        <a:pos x="2222" y="458"/>
                      </a:cxn>
                      <a:cxn ang="0">
                        <a:pos x="627" y="0"/>
                      </a:cxn>
                      <a:cxn ang="0">
                        <a:pos x="0" y="411"/>
                      </a:cxn>
                    </a:cxnLst>
                    <a:rect l="0" t="0" r="r" b="b"/>
                    <a:pathLst>
                      <a:path w="2222" h="1065">
                        <a:moveTo>
                          <a:pt x="0" y="411"/>
                        </a:moveTo>
                        <a:lnTo>
                          <a:pt x="1713" y="1065"/>
                        </a:lnTo>
                        <a:lnTo>
                          <a:pt x="2222" y="608"/>
                        </a:lnTo>
                        <a:lnTo>
                          <a:pt x="2222" y="458"/>
                        </a:lnTo>
                        <a:lnTo>
                          <a:pt x="627" y="0"/>
                        </a:lnTo>
                        <a:lnTo>
                          <a:pt x="0" y="41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7" name="Freeform 107"/>
                  <p:cNvSpPr>
                    <a:spLocks/>
                  </p:cNvSpPr>
                  <p:nvPr/>
                </p:nvSpPr>
                <p:spPr bwMode="auto">
                  <a:xfrm>
                    <a:off x="931" y="1611"/>
                    <a:ext cx="188" cy="94"/>
                  </a:xfrm>
                  <a:custGeom>
                    <a:avLst/>
                    <a:gdLst/>
                    <a:ahLst/>
                    <a:cxnLst>
                      <a:cxn ang="0">
                        <a:pos x="1695" y="759"/>
                      </a:cxn>
                      <a:cxn ang="0">
                        <a:pos x="0" y="139"/>
                      </a:cxn>
                      <a:cxn ang="0">
                        <a:pos x="0" y="0"/>
                      </a:cxn>
                      <a:cxn ang="0">
                        <a:pos x="1695" y="590"/>
                      </a:cxn>
                      <a:cxn ang="0">
                        <a:pos x="1695" y="759"/>
                      </a:cxn>
                    </a:cxnLst>
                    <a:rect l="0" t="0" r="r" b="b"/>
                    <a:pathLst>
                      <a:path w="1695" h="759">
                        <a:moveTo>
                          <a:pt x="1695" y="759"/>
                        </a:moveTo>
                        <a:lnTo>
                          <a:pt x="0" y="139"/>
                        </a:lnTo>
                        <a:lnTo>
                          <a:pt x="0" y="0"/>
                        </a:lnTo>
                        <a:lnTo>
                          <a:pt x="1695" y="590"/>
                        </a:lnTo>
                        <a:lnTo>
                          <a:pt x="1695" y="759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" name="Freeform 108"/>
                  <p:cNvSpPr>
                    <a:spLocks/>
                  </p:cNvSpPr>
                  <p:nvPr/>
                </p:nvSpPr>
                <p:spPr bwMode="auto">
                  <a:xfrm>
                    <a:off x="931" y="1606"/>
                    <a:ext cx="250" cy="83"/>
                  </a:xfrm>
                  <a:custGeom>
                    <a:avLst/>
                    <a:gdLst/>
                    <a:ahLst/>
                    <a:cxnLst>
                      <a:cxn ang="0">
                        <a:pos x="2254" y="104"/>
                      </a:cxn>
                      <a:cxn ang="0">
                        <a:pos x="2254" y="180"/>
                      </a:cxn>
                      <a:cxn ang="0">
                        <a:pos x="1703" y="664"/>
                      </a:cxn>
                      <a:cxn ang="0">
                        <a:pos x="0" y="68"/>
                      </a:cxn>
                      <a:cxn ang="0">
                        <a:pos x="0" y="0"/>
                      </a:cxn>
                      <a:cxn ang="0">
                        <a:pos x="1694" y="579"/>
                      </a:cxn>
                      <a:cxn ang="0">
                        <a:pos x="2254" y="104"/>
                      </a:cxn>
                    </a:cxnLst>
                    <a:rect l="0" t="0" r="r" b="b"/>
                    <a:pathLst>
                      <a:path w="2254" h="664">
                        <a:moveTo>
                          <a:pt x="2254" y="104"/>
                        </a:moveTo>
                        <a:lnTo>
                          <a:pt x="2254" y="180"/>
                        </a:lnTo>
                        <a:lnTo>
                          <a:pt x="1703" y="664"/>
                        </a:lnTo>
                        <a:lnTo>
                          <a:pt x="0" y="68"/>
                        </a:lnTo>
                        <a:lnTo>
                          <a:pt x="0" y="0"/>
                        </a:lnTo>
                        <a:lnTo>
                          <a:pt x="1694" y="579"/>
                        </a:lnTo>
                        <a:lnTo>
                          <a:pt x="2254" y="104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9" name="Freeform 109"/>
                  <p:cNvSpPr>
                    <a:spLocks/>
                  </p:cNvSpPr>
                  <p:nvPr/>
                </p:nvSpPr>
                <p:spPr bwMode="auto">
                  <a:xfrm>
                    <a:off x="931" y="1604"/>
                    <a:ext cx="188" cy="75"/>
                  </a:xfrm>
                  <a:custGeom>
                    <a:avLst/>
                    <a:gdLst/>
                    <a:ahLst/>
                    <a:cxnLst>
                      <a:cxn ang="0">
                        <a:pos x="1696" y="566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693" y="599"/>
                      </a:cxn>
                      <a:cxn ang="0">
                        <a:pos x="1696" y="566"/>
                      </a:cxn>
                    </a:cxnLst>
                    <a:rect l="0" t="0" r="r" b="b"/>
                    <a:pathLst>
                      <a:path w="1696" h="599">
                        <a:moveTo>
                          <a:pt x="1696" y="566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693" y="599"/>
                        </a:lnTo>
                        <a:lnTo>
                          <a:pt x="1696" y="566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70" name="Line 1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9" y="1611"/>
                    <a:ext cx="59" cy="64"/>
                  </a:xfrm>
                  <a:prstGeom prst="line">
                    <a:avLst/>
                  </a:prstGeom>
                  <a:noFill/>
                  <a:ln w="158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53" name="Group 111"/>
                <p:cNvGrpSpPr>
                  <a:grpSpLocks/>
                </p:cNvGrpSpPr>
                <p:nvPr/>
              </p:nvGrpSpPr>
              <p:grpSpPr bwMode="auto">
                <a:xfrm>
                  <a:off x="956" y="1558"/>
                  <a:ext cx="211" cy="107"/>
                  <a:chOff x="956" y="1558"/>
                  <a:chExt cx="211" cy="107"/>
                </a:xfrm>
              </p:grpSpPr>
              <p:grpSp>
                <p:nvGrpSpPr>
                  <p:cNvPr id="27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963" y="1585"/>
                    <a:ext cx="175" cy="65"/>
                    <a:chOff x="963" y="1585"/>
                    <a:chExt cx="175" cy="65"/>
                  </a:xfrm>
                </p:grpSpPr>
                <p:sp>
                  <p:nvSpPr>
                    <p:cNvPr id="349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963" y="1585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7" y="0"/>
                        </a:cxn>
                        <a:cxn ang="0">
                          <a:pos x="157" y="32"/>
                        </a:cxn>
                        <a:cxn ang="0">
                          <a:pos x="110" y="72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57" h="72">
                          <a:moveTo>
                            <a:pt x="0" y="39"/>
                          </a:moveTo>
                          <a:lnTo>
                            <a:pt x="57" y="0"/>
                          </a:lnTo>
                          <a:lnTo>
                            <a:pt x="157" y="32"/>
                          </a:lnTo>
                          <a:lnTo>
                            <a:pt x="110" y="72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0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979" y="159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108" y="20"/>
                        </a:cxn>
                        <a:cxn ang="0">
                          <a:pos x="58" y="58"/>
                        </a:cxn>
                        <a:cxn ang="0">
                          <a:pos x="0" y="39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08" h="58">
                          <a:moveTo>
                            <a:pt x="47" y="0"/>
                          </a:moveTo>
                          <a:lnTo>
                            <a:pt x="108" y="20"/>
                          </a:lnTo>
                          <a:lnTo>
                            <a:pt x="58" y="58"/>
                          </a:lnTo>
                          <a:lnTo>
                            <a:pt x="0" y="39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1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989" y="1593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4" y="18"/>
                        </a:cxn>
                        <a:cxn ang="0">
                          <a:pos x="66" y="60"/>
                        </a:cxn>
                        <a:cxn ang="0">
                          <a:pos x="0" y="42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4" h="60">
                          <a:moveTo>
                            <a:pt x="49" y="0"/>
                          </a:moveTo>
                          <a:lnTo>
                            <a:pt x="114" y="18"/>
                          </a:lnTo>
                          <a:lnTo>
                            <a:pt x="66" y="60"/>
                          </a:lnTo>
                          <a:lnTo>
                            <a:pt x="0" y="42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2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999" y="1597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42"/>
                        </a:cxn>
                        <a:cxn ang="0">
                          <a:pos x="68" y="62"/>
                        </a:cxn>
                        <a:cxn ang="0">
                          <a:pos x="120" y="21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20" h="62">
                          <a:moveTo>
                            <a:pt x="50" y="0"/>
                          </a:moveTo>
                          <a:lnTo>
                            <a:pt x="0" y="42"/>
                          </a:lnTo>
                          <a:lnTo>
                            <a:pt x="68" y="62"/>
                          </a:lnTo>
                          <a:lnTo>
                            <a:pt x="120" y="21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3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1012" y="160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41"/>
                        </a:cxn>
                        <a:cxn ang="0">
                          <a:pos x="72" y="65"/>
                        </a:cxn>
                        <a:cxn ang="0">
                          <a:pos x="118" y="21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8" h="65">
                          <a:moveTo>
                            <a:pt x="47" y="0"/>
                          </a:moveTo>
                          <a:lnTo>
                            <a:pt x="0" y="41"/>
                          </a:lnTo>
                          <a:lnTo>
                            <a:pt x="72" y="65"/>
                          </a:lnTo>
                          <a:lnTo>
                            <a:pt x="118" y="21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4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1023" y="160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64" y="61"/>
                        </a:cxn>
                        <a:cxn ang="0">
                          <a:pos x="110" y="21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61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64" y="61"/>
                          </a:lnTo>
                          <a:lnTo>
                            <a:pt x="110" y="21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5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1035" y="1609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74" y="68"/>
                        </a:cxn>
                        <a:cxn ang="0">
                          <a:pos x="119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8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74" y="68"/>
                          </a:lnTo>
                          <a:lnTo>
                            <a:pt x="119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6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1047" y="161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0"/>
                        </a:cxn>
                        <a:cxn ang="0">
                          <a:pos x="67" y="62"/>
                        </a:cxn>
                        <a:cxn ang="0">
                          <a:pos x="113" y="21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2">
                          <a:moveTo>
                            <a:pt x="41" y="0"/>
                          </a:moveTo>
                          <a:lnTo>
                            <a:pt x="0" y="40"/>
                          </a:lnTo>
                          <a:lnTo>
                            <a:pt x="67" y="62"/>
                          </a:lnTo>
                          <a:lnTo>
                            <a:pt x="113" y="21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7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1058" y="1617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2"/>
                        </a:cxn>
                        <a:cxn ang="0">
                          <a:pos x="69" y="64"/>
                        </a:cxn>
                        <a:cxn ang="0">
                          <a:pos x="113" y="23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4">
                          <a:moveTo>
                            <a:pt x="41" y="0"/>
                          </a:moveTo>
                          <a:lnTo>
                            <a:pt x="0" y="42"/>
                          </a:lnTo>
                          <a:lnTo>
                            <a:pt x="69" y="64"/>
                          </a:lnTo>
                          <a:lnTo>
                            <a:pt x="113" y="23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8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1070" y="1621"/>
                      <a:ext cx="12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5"/>
                        </a:cxn>
                        <a:cxn ang="0">
                          <a:pos x="67" y="66"/>
                        </a:cxn>
                        <a:cxn ang="0">
                          <a:pos x="107" y="20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07" h="66">
                          <a:moveTo>
                            <a:pt x="42" y="0"/>
                          </a:moveTo>
                          <a:lnTo>
                            <a:pt x="0" y="45"/>
                          </a:lnTo>
                          <a:lnTo>
                            <a:pt x="67" y="66"/>
                          </a:lnTo>
                          <a:lnTo>
                            <a:pt x="107" y="20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59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1081" y="1625"/>
                      <a:ext cx="12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5"/>
                        </a:cxn>
                        <a:cxn ang="0">
                          <a:pos x="75" y="69"/>
                        </a:cxn>
                        <a:cxn ang="0">
                          <a:pos x="116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69">
                          <a:moveTo>
                            <a:pt x="42" y="0"/>
                          </a:moveTo>
                          <a:lnTo>
                            <a:pt x="0" y="45"/>
                          </a:lnTo>
                          <a:lnTo>
                            <a:pt x="75" y="69"/>
                          </a:lnTo>
                          <a:lnTo>
                            <a:pt x="116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60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1092" y="1629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3"/>
                        </a:cxn>
                        <a:cxn ang="0">
                          <a:pos x="68" y="65"/>
                        </a:cxn>
                        <a:cxn ang="0">
                          <a:pos x="119" y="21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9" h="65">
                          <a:moveTo>
                            <a:pt x="41" y="0"/>
                          </a:moveTo>
                          <a:lnTo>
                            <a:pt x="0" y="43"/>
                          </a:lnTo>
                          <a:lnTo>
                            <a:pt x="68" y="65"/>
                          </a:lnTo>
                          <a:lnTo>
                            <a:pt x="119" y="21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61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1102" y="1633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3"/>
                        </a:cxn>
                        <a:cxn ang="0">
                          <a:pos x="80" y="65"/>
                        </a:cxn>
                        <a:cxn ang="0">
                          <a:pos x="128" y="25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28" h="65">
                          <a:moveTo>
                            <a:pt x="51" y="0"/>
                          </a:moveTo>
                          <a:lnTo>
                            <a:pt x="0" y="43"/>
                          </a:lnTo>
                          <a:lnTo>
                            <a:pt x="80" y="65"/>
                          </a:lnTo>
                          <a:lnTo>
                            <a:pt x="128" y="25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62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1116" y="1638"/>
                      <a:ext cx="22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4"/>
                        </a:cxn>
                        <a:cxn ang="0">
                          <a:pos x="157" y="95"/>
                        </a:cxn>
                        <a:cxn ang="0">
                          <a:pos x="195" y="48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95" h="95">
                          <a:moveTo>
                            <a:pt x="44" y="0"/>
                          </a:moveTo>
                          <a:lnTo>
                            <a:pt x="0" y="44"/>
                          </a:lnTo>
                          <a:lnTo>
                            <a:pt x="157" y="95"/>
                          </a:lnTo>
                          <a:lnTo>
                            <a:pt x="195" y="4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78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956" y="1591"/>
                    <a:ext cx="168" cy="74"/>
                    <a:chOff x="956" y="1591"/>
                    <a:chExt cx="168" cy="74"/>
                  </a:xfrm>
                </p:grpSpPr>
                <p:sp>
                  <p:nvSpPr>
                    <p:cNvPr id="340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956" y="1591"/>
                      <a:ext cx="1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28"/>
                        </a:cxn>
                        <a:cxn ang="0">
                          <a:pos x="120" y="62"/>
                        </a:cxn>
                        <a:cxn ang="0">
                          <a:pos x="168" y="38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68" h="62">
                          <a:moveTo>
                            <a:pt x="44" y="0"/>
                          </a:moveTo>
                          <a:lnTo>
                            <a:pt x="0" y="28"/>
                          </a:lnTo>
                          <a:lnTo>
                            <a:pt x="120" y="62"/>
                          </a:lnTo>
                          <a:lnTo>
                            <a:pt x="168" y="3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1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966" y="160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29"/>
                        </a:cxn>
                        <a:cxn ang="0">
                          <a:pos x="72" y="54"/>
                        </a:cxn>
                        <a:cxn ang="0">
                          <a:pos x="114" y="24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4" h="54">
                          <a:moveTo>
                            <a:pt x="39" y="0"/>
                          </a:moveTo>
                          <a:lnTo>
                            <a:pt x="0" y="29"/>
                          </a:lnTo>
                          <a:lnTo>
                            <a:pt x="72" y="54"/>
                          </a:lnTo>
                          <a:lnTo>
                            <a:pt x="114" y="24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2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986" y="1602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24"/>
                        </a:cxn>
                        <a:cxn ang="0">
                          <a:pos x="99" y="59"/>
                        </a:cxn>
                        <a:cxn ang="0">
                          <a:pos x="135" y="31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35" h="59">
                          <a:moveTo>
                            <a:pt x="33" y="0"/>
                          </a:moveTo>
                          <a:lnTo>
                            <a:pt x="0" y="24"/>
                          </a:lnTo>
                          <a:lnTo>
                            <a:pt x="99" y="59"/>
                          </a:lnTo>
                          <a:lnTo>
                            <a:pt x="135" y="31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3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1084" y="1647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112" y="31"/>
                        </a:cxn>
                        <a:cxn ang="0">
                          <a:pos x="84" y="60"/>
                        </a:cxn>
                        <a:cxn ang="0">
                          <a:pos x="0" y="35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12" h="60">
                          <a:moveTo>
                            <a:pt x="27" y="0"/>
                          </a:moveTo>
                          <a:lnTo>
                            <a:pt x="112" y="31"/>
                          </a:lnTo>
                          <a:lnTo>
                            <a:pt x="84" y="60"/>
                          </a:lnTo>
                          <a:lnTo>
                            <a:pt x="0" y="35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4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1096" y="1652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2"/>
                        </a:cxn>
                        <a:cxn ang="0">
                          <a:pos x="93" y="64"/>
                        </a:cxn>
                        <a:cxn ang="0">
                          <a:pos x="123" y="30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23" h="64">
                          <a:moveTo>
                            <a:pt x="31" y="0"/>
                          </a:moveTo>
                          <a:lnTo>
                            <a:pt x="0" y="32"/>
                          </a:lnTo>
                          <a:lnTo>
                            <a:pt x="93" y="64"/>
                          </a:lnTo>
                          <a:lnTo>
                            <a:pt x="123" y="30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5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1109" y="1657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32"/>
                        </a:cxn>
                        <a:cxn ang="0">
                          <a:pos x="104" y="66"/>
                        </a:cxn>
                        <a:cxn ang="0">
                          <a:pos x="132" y="32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132" h="66">
                          <a:moveTo>
                            <a:pt x="30" y="0"/>
                          </a:moveTo>
                          <a:lnTo>
                            <a:pt x="0" y="32"/>
                          </a:lnTo>
                          <a:lnTo>
                            <a:pt x="104" y="66"/>
                          </a:lnTo>
                          <a:lnTo>
                            <a:pt x="132" y="3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6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1102" y="1643"/>
                      <a:ext cx="16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2"/>
                        </a:cxn>
                        <a:cxn ang="0">
                          <a:pos x="104" y="75"/>
                        </a:cxn>
                        <a:cxn ang="0">
                          <a:pos x="143" y="35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43" h="75">
                          <a:moveTo>
                            <a:pt x="39" y="0"/>
                          </a:moveTo>
                          <a:lnTo>
                            <a:pt x="0" y="42"/>
                          </a:lnTo>
                          <a:lnTo>
                            <a:pt x="104" y="75"/>
                          </a:lnTo>
                          <a:lnTo>
                            <a:pt x="143" y="35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7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1069" y="1632"/>
                      <a:ext cx="1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9"/>
                        </a:cxn>
                        <a:cxn ang="0">
                          <a:pos x="109" y="73"/>
                        </a:cxn>
                        <a:cxn ang="0">
                          <a:pos x="138" y="32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38" h="73">
                          <a:moveTo>
                            <a:pt x="29" y="0"/>
                          </a:moveTo>
                          <a:lnTo>
                            <a:pt x="0" y="39"/>
                          </a:lnTo>
                          <a:lnTo>
                            <a:pt x="109" y="73"/>
                          </a:lnTo>
                          <a:lnTo>
                            <a:pt x="138" y="32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48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1003" y="1608"/>
                      <a:ext cx="65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9"/>
                        </a:cxn>
                        <a:cxn ang="0">
                          <a:pos x="552" y="211"/>
                        </a:cxn>
                        <a:cxn ang="0">
                          <a:pos x="584" y="171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584" h="211">
                          <a:moveTo>
                            <a:pt x="37" y="0"/>
                          </a:moveTo>
                          <a:lnTo>
                            <a:pt x="0" y="29"/>
                          </a:lnTo>
                          <a:lnTo>
                            <a:pt x="552" y="211"/>
                          </a:lnTo>
                          <a:lnTo>
                            <a:pt x="584" y="171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79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990" y="1564"/>
                    <a:ext cx="171" cy="62"/>
                    <a:chOff x="990" y="1564"/>
                    <a:chExt cx="171" cy="62"/>
                  </a:xfrm>
                </p:grpSpPr>
                <p:sp>
                  <p:nvSpPr>
                    <p:cNvPr id="325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990" y="156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2" y="18"/>
                        </a:cxn>
                        <a:cxn ang="0">
                          <a:pos x="66" y="52"/>
                        </a:cxn>
                        <a:cxn ang="0">
                          <a:pos x="0" y="36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2" h="52">
                          <a:moveTo>
                            <a:pt x="49" y="0"/>
                          </a:moveTo>
                          <a:lnTo>
                            <a:pt x="112" y="18"/>
                          </a:lnTo>
                          <a:lnTo>
                            <a:pt x="66" y="52"/>
                          </a:lnTo>
                          <a:lnTo>
                            <a:pt x="0" y="36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6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1000" y="156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8"/>
                        </a:cxn>
                        <a:cxn ang="0">
                          <a:pos x="65" y="57"/>
                        </a:cxn>
                        <a:cxn ang="0">
                          <a:pos x="117" y="21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7" h="57">
                          <a:moveTo>
                            <a:pt x="48" y="0"/>
                          </a:moveTo>
                          <a:lnTo>
                            <a:pt x="0" y="38"/>
                          </a:lnTo>
                          <a:lnTo>
                            <a:pt x="65" y="57"/>
                          </a:lnTo>
                          <a:lnTo>
                            <a:pt x="117" y="21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7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1012" y="157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36"/>
                        </a:cxn>
                        <a:cxn ang="0">
                          <a:pos x="64" y="58"/>
                        </a:cxn>
                        <a:cxn ang="0">
                          <a:pos x="113" y="21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3" h="58">
                          <a:moveTo>
                            <a:pt x="47" y="0"/>
                          </a:moveTo>
                          <a:lnTo>
                            <a:pt x="0" y="36"/>
                          </a:lnTo>
                          <a:lnTo>
                            <a:pt x="64" y="58"/>
                          </a:lnTo>
                          <a:lnTo>
                            <a:pt x="113" y="21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8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1022" y="1575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37"/>
                        </a:cxn>
                        <a:cxn ang="0">
                          <a:pos x="72" y="57"/>
                        </a:cxn>
                        <a:cxn ang="0">
                          <a:pos x="118" y="21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57">
                          <a:moveTo>
                            <a:pt x="45" y="0"/>
                          </a:moveTo>
                          <a:lnTo>
                            <a:pt x="0" y="37"/>
                          </a:lnTo>
                          <a:lnTo>
                            <a:pt x="72" y="57"/>
                          </a:lnTo>
                          <a:lnTo>
                            <a:pt x="118" y="21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9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1034" y="1579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9"/>
                        </a:cxn>
                        <a:cxn ang="0">
                          <a:pos x="66" y="58"/>
                        </a:cxn>
                        <a:cxn ang="0">
                          <a:pos x="112" y="21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2" h="58">
                          <a:moveTo>
                            <a:pt x="42" y="0"/>
                          </a:moveTo>
                          <a:lnTo>
                            <a:pt x="0" y="39"/>
                          </a:lnTo>
                          <a:lnTo>
                            <a:pt x="66" y="58"/>
                          </a:lnTo>
                          <a:lnTo>
                            <a:pt x="112" y="21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0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1045" y="1583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2"/>
                        </a:cxn>
                        <a:cxn ang="0">
                          <a:pos x="69" y="61"/>
                        </a:cxn>
                        <a:cxn ang="0">
                          <a:pos x="114" y="24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4" h="61">
                          <a:moveTo>
                            <a:pt x="41" y="0"/>
                          </a:moveTo>
                          <a:lnTo>
                            <a:pt x="0" y="42"/>
                          </a:lnTo>
                          <a:lnTo>
                            <a:pt x="69" y="61"/>
                          </a:lnTo>
                          <a:lnTo>
                            <a:pt x="114" y="24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1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1057" y="1586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44"/>
                        </a:cxn>
                        <a:cxn ang="0">
                          <a:pos x="78" y="66"/>
                        </a:cxn>
                        <a:cxn ang="0">
                          <a:pos x="118" y="23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66">
                          <a:moveTo>
                            <a:pt x="45" y="0"/>
                          </a:moveTo>
                          <a:lnTo>
                            <a:pt x="0" y="44"/>
                          </a:lnTo>
                          <a:lnTo>
                            <a:pt x="78" y="66"/>
                          </a:lnTo>
                          <a:lnTo>
                            <a:pt x="118" y="23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2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1069" y="1590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5" y="0"/>
                        </a:cxn>
                        <a:cxn ang="0">
                          <a:pos x="0" y="40"/>
                        </a:cxn>
                        <a:cxn ang="0">
                          <a:pos x="68" y="61"/>
                        </a:cxn>
                        <a:cxn ang="0">
                          <a:pos x="107" y="21"/>
                        </a:cxn>
                        <a:cxn ang="0">
                          <a:pos x="35" y="0"/>
                        </a:cxn>
                      </a:cxnLst>
                      <a:rect l="0" t="0" r="r" b="b"/>
                      <a:pathLst>
                        <a:path w="107" h="61">
                          <a:moveTo>
                            <a:pt x="35" y="0"/>
                          </a:moveTo>
                          <a:lnTo>
                            <a:pt x="0" y="40"/>
                          </a:lnTo>
                          <a:lnTo>
                            <a:pt x="68" y="61"/>
                          </a:lnTo>
                          <a:lnTo>
                            <a:pt x="107" y="21"/>
                          </a:lnTo>
                          <a:lnTo>
                            <a:pt x="3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3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1080" y="1594"/>
                      <a:ext cx="11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2"/>
                        </a:cxn>
                        <a:cxn ang="0">
                          <a:pos x="67" y="63"/>
                        </a:cxn>
                        <a:cxn ang="0">
                          <a:pos x="102" y="23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2" h="63">
                          <a:moveTo>
                            <a:pt x="39" y="0"/>
                          </a:moveTo>
                          <a:lnTo>
                            <a:pt x="0" y="42"/>
                          </a:lnTo>
                          <a:lnTo>
                            <a:pt x="67" y="63"/>
                          </a:lnTo>
                          <a:lnTo>
                            <a:pt x="102" y="23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4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1091" y="1598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2"/>
                        </a:cxn>
                        <a:cxn ang="0">
                          <a:pos x="73" y="66"/>
                        </a:cxn>
                        <a:cxn ang="0">
                          <a:pos x="110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0" h="66">
                          <a:moveTo>
                            <a:pt x="38" y="0"/>
                          </a:moveTo>
                          <a:lnTo>
                            <a:pt x="0" y="42"/>
                          </a:lnTo>
                          <a:lnTo>
                            <a:pt x="73" y="66"/>
                          </a:lnTo>
                          <a:lnTo>
                            <a:pt x="110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5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1102" y="1601"/>
                      <a:ext cx="12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4" y="0"/>
                        </a:cxn>
                        <a:cxn ang="0">
                          <a:pos x="0" y="42"/>
                        </a:cxn>
                        <a:cxn ang="0">
                          <a:pos x="76" y="66"/>
                        </a:cxn>
                        <a:cxn ang="0">
                          <a:pos x="113" y="24"/>
                        </a:cxn>
                        <a:cxn ang="0">
                          <a:pos x="34" y="0"/>
                        </a:cxn>
                      </a:cxnLst>
                      <a:rect l="0" t="0" r="r" b="b"/>
                      <a:pathLst>
                        <a:path w="113" h="66">
                          <a:moveTo>
                            <a:pt x="34" y="0"/>
                          </a:moveTo>
                          <a:lnTo>
                            <a:pt x="0" y="42"/>
                          </a:lnTo>
                          <a:lnTo>
                            <a:pt x="76" y="66"/>
                          </a:lnTo>
                          <a:lnTo>
                            <a:pt x="113" y="24"/>
                          </a:lnTo>
                          <a:lnTo>
                            <a:pt x="3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6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1112" y="160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3"/>
                        </a:cxn>
                        <a:cxn ang="0">
                          <a:pos x="80" y="62"/>
                        </a:cxn>
                        <a:cxn ang="0">
                          <a:pos x="117" y="24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7" h="62">
                          <a:moveTo>
                            <a:pt x="36" y="0"/>
                          </a:moveTo>
                          <a:lnTo>
                            <a:pt x="0" y="43"/>
                          </a:lnTo>
                          <a:lnTo>
                            <a:pt x="80" y="62"/>
                          </a:lnTo>
                          <a:lnTo>
                            <a:pt x="117" y="24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7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1124" y="1609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4"/>
                        </a:cxn>
                        <a:cxn ang="0">
                          <a:pos x="68" y="64"/>
                        </a:cxn>
                        <a:cxn ang="0">
                          <a:pos x="106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6" h="64">
                          <a:moveTo>
                            <a:pt x="38" y="0"/>
                          </a:moveTo>
                          <a:lnTo>
                            <a:pt x="0" y="44"/>
                          </a:lnTo>
                          <a:lnTo>
                            <a:pt x="68" y="64"/>
                          </a:lnTo>
                          <a:lnTo>
                            <a:pt x="106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8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1135" y="1613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5"/>
                        </a:cxn>
                        <a:cxn ang="0">
                          <a:pos x="69" y="66"/>
                        </a:cxn>
                        <a:cxn ang="0">
                          <a:pos x="111" y="25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66">
                          <a:moveTo>
                            <a:pt x="36" y="0"/>
                          </a:moveTo>
                          <a:lnTo>
                            <a:pt x="0" y="45"/>
                          </a:lnTo>
                          <a:lnTo>
                            <a:pt x="69" y="66"/>
                          </a:lnTo>
                          <a:lnTo>
                            <a:pt x="111" y="25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9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1147" y="1617"/>
                      <a:ext cx="14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21" y="24"/>
                        </a:cxn>
                        <a:cxn ang="0">
                          <a:pos x="84" y="69"/>
                        </a:cxn>
                        <a:cxn ang="0">
                          <a:pos x="0" y="40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21" h="69">
                          <a:moveTo>
                            <a:pt x="39" y="0"/>
                          </a:moveTo>
                          <a:lnTo>
                            <a:pt x="121" y="24"/>
                          </a:lnTo>
                          <a:lnTo>
                            <a:pt x="84" y="69"/>
                          </a:lnTo>
                          <a:lnTo>
                            <a:pt x="0" y="40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972" y="1578"/>
                    <a:ext cx="173" cy="63"/>
                    <a:chOff x="972" y="1578"/>
                    <a:chExt cx="173" cy="63"/>
                  </a:xfrm>
                </p:grpSpPr>
                <p:sp>
                  <p:nvSpPr>
                    <p:cNvPr id="312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989" y="1584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6"/>
                        </a:cxn>
                        <a:cxn ang="0">
                          <a:pos x="67" y="54"/>
                        </a:cxn>
                        <a:cxn ang="0">
                          <a:pos x="113" y="20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3" h="54">
                          <a:moveTo>
                            <a:pt x="48" y="0"/>
                          </a:moveTo>
                          <a:lnTo>
                            <a:pt x="0" y="36"/>
                          </a:lnTo>
                          <a:lnTo>
                            <a:pt x="67" y="54"/>
                          </a:lnTo>
                          <a:lnTo>
                            <a:pt x="113" y="20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3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1000" y="158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2"/>
                        </a:cxn>
                        <a:cxn ang="0">
                          <a:pos x="73" y="54"/>
                        </a:cxn>
                        <a:cxn ang="0">
                          <a:pos x="116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54">
                          <a:moveTo>
                            <a:pt x="42" y="0"/>
                          </a:moveTo>
                          <a:lnTo>
                            <a:pt x="0" y="32"/>
                          </a:lnTo>
                          <a:lnTo>
                            <a:pt x="73" y="54"/>
                          </a:lnTo>
                          <a:lnTo>
                            <a:pt x="116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4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1012" y="159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34"/>
                        </a:cxn>
                        <a:cxn ang="0">
                          <a:pos x="67" y="54"/>
                        </a:cxn>
                        <a:cxn ang="0">
                          <a:pos x="110" y="18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10" h="54">
                          <a:moveTo>
                            <a:pt x="43" y="0"/>
                          </a:moveTo>
                          <a:lnTo>
                            <a:pt x="0" y="34"/>
                          </a:lnTo>
                          <a:lnTo>
                            <a:pt x="67" y="54"/>
                          </a:lnTo>
                          <a:lnTo>
                            <a:pt x="110" y="18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5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1024" y="1595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5"/>
                        </a:cxn>
                        <a:cxn ang="0">
                          <a:pos x="73" y="60"/>
                        </a:cxn>
                        <a:cxn ang="0">
                          <a:pos x="115" y="25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5" h="60">
                          <a:moveTo>
                            <a:pt x="38" y="0"/>
                          </a:moveTo>
                          <a:lnTo>
                            <a:pt x="0" y="35"/>
                          </a:lnTo>
                          <a:lnTo>
                            <a:pt x="73" y="60"/>
                          </a:lnTo>
                          <a:lnTo>
                            <a:pt x="115" y="25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6" name="Freeform 158"/>
                    <p:cNvSpPr>
                      <a:spLocks/>
                    </p:cNvSpPr>
                    <p:nvPr/>
                  </p:nvSpPr>
                  <p:spPr bwMode="auto">
                    <a:xfrm>
                      <a:off x="1035" y="160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37"/>
                        </a:cxn>
                        <a:cxn ang="0">
                          <a:pos x="69" y="56"/>
                        </a:cxn>
                        <a:cxn ang="0">
                          <a:pos x="104" y="21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4" h="56">
                          <a:moveTo>
                            <a:pt x="39" y="0"/>
                          </a:moveTo>
                          <a:lnTo>
                            <a:pt x="0" y="37"/>
                          </a:lnTo>
                          <a:lnTo>
                            <a:pt x="69" y="56"/>
                          </a:lnTo>
                          <a:lnTo>
                            <a:pt x="104" y="21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7" name="Freeform 159"/>
                    <p:cNvSpPr>
                      <a:spLocks/>
                    </p:cNvSpPr>
                    <p:nvPr/>
                  </p:nvSpPr>
                  <p:spPr bwMode="auto">
                    <a:xfrm>
                      <a:off x="972" y="1578"/>
                      <a:ext cx="20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32"/>
                        </a:cxn>
                        <a:cxn ang="0">
                          <a:pos x="132" y="76"/>
                        </a:cxn>
                        <a:cxn ang="0">
                          <a:pos x="180" y="39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80" h="76">
                          <a:moveTo>
                            <a:pt x="50" y="0"/>
                          </a:moveTo>
                          <a:lnTo>
                            <a:pt x="0" y="32"/>
                          </a:lnTo>
                          <a:lnTo>
                            <a:pt x="132" y="76"/>
                          </a:lnTo>
                          <a:lnTo>
                            <a:pt x="180" y="39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8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1046" y="1604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13" y="22"/>
                        </a:cxn>
                        <a:cxn ang="0">
                          <a:pos x="72" y="57"/>
                        </a:cxn>
                        <a:cxn ang="0">
                          <a:pos x="0" y="36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3" h="57">
                          <a:moveTo>
                            <a:pt x="39" y="0"/>
                          </a:moveTo>
                          <a:lnTo>
                            <a:pt x="113" y="22"/>
                          </a:lnTo>
                          <a:lnTo>
                            <a:pt x="72" y="57"/>
                          </a:lnTo>
                          <a:lnTo>
                            <a:pt x="0" y="36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9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1058" y="160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7"/>
                        </a:cxn>
                        <a:cxn ang="0">
                          <a:pos x="68" y="58"/>
                        </a:cxn>
                        <a:cxn ang="0">
                          <a:pos x="106" y="20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06" h="58">
                          <a:moveTo>
                            <a:pt x="36" y="0"/>
                          </a:moveTo>
                          <a:lnTo>
                            <a:pt x="0" y="37"/>
                          </a:lnTo>
                          <a:lnTo>
                            <a:pt x="68" y="58"/>
                          </a:lnTo>
                          <a:lnTo>
                            <a:pt x="106" y="20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0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1070" y="1611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37"/>
                        </a:cxn>
                        <a:cxn ang="0">
                          <a:pos x="75" y="60"/>
                        </a:cxn>
                        <a:cxn ang="0">
                          <a:pos x="110" y="24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10" h="60">
                          <a:moveTo>
                            <a:pt x="33" y="0"/>
                          </a:moveTo>
                          <a:lnTo>
                            <a:pt x="0" y="37"/>
                          </a:lnTo>
                          <a:lnTo>
                            <a:pt x="75" y="60"/>
                          </a:lnTo>
                          <a:lnTo>
                            <a:pt x="110" y="24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1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1082" y="161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5"/>
                        </a:cxn>
                        <a:cxn ang="0">
                          <a:pos x="74" y="60"/>
                        </a:cxn>
                        <a:cxn ang="0">
                          <a:pos x="109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9" h="60">
                          <a:moveTo>
                            <a:pt x="38" y="0"/>
                          </a:moveTo>
                          <a:lnTo>
                            <a:pt x="0" y="35"/>
                          </a:lnTo>
                          <a:lnTo>
                            <a:pt x="74" y="60"/>
                          </a:lnTo>
                          <a:lnTo>
                            <a:pt x="109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2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1093" y="1620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3"/>
                        </a:cxn>
                        <a:cxn ang="0">
                          <a:pos x="76" y="58"/>
                        </a:cxn>
                        <a:cxn ang="0">
                          <a:pos x="110" y="23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0" h="58">
                          <a:moveTo>
                            <a:pt x="31" y="0"/>
                          </a:moveTo>
                          <a:lnTo>
                            <a:pt x="0" y="33"/>
                          </a:lnTo>
                          <a:lnTo>
                            <a:pt x="76" y="58"/>
                          </a:lnTo>
                          <a:lnTo>
                            <a:pt x="110" y="23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3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1105" y="1623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39"/>
                        </a:cxn>
                        <a:cxn ang="0">
                          <a:pos x="72" y="61"/>
                        </a:cxn>
                        <a:cxn ang="0">
                          <a:pos x="116" y="23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116" h="61">
                          <a:moveTo>
                            <a:pt x="37" y="0"/>
                          </a:moveTo>
                          <a:lnTo>
                            <a:pt x="0" y="39"/>
                          </a:lnTo>
                          <a:lnTo>
                            <a:pt x="72" y="61"/>
                          </a:lnTo>
                          <a:lnTo>
                            <a:pt x="116" y="23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4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1116" y="1628"/>
                      <a:ext cx="29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2"/>
                        </a:cxn>
                        <a:cxn ang="0">
                          <a:pos x="217" y="107"/>
                        </a:cxn>
                        <a:cxn ang="0">
                          <a:pos x="259" y="62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259" h="107">
                          <a:moveTo>
                            <a:pt x="51" y="0"/>
                          </a:moveTo>
                          <a:lnTo>
                            <a:pt x="0" y="42"/>
                          </a:lnTo>
                          <a:lnTo>
                            <a:pt x="217" y="107"/>
                          </a:lnTo>
                          <a:lnTo>
                            <a:pt x="259" y="62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1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980" y="1571"/>
                    <a:ext cx="172" cy="62"/>
                    <a:chOff x="980" y="1571"/>
                    <a:chExt cx="172" cy="62"/>
                  </a:xfrm>
                </p:grpSpPr>
                <p:sp>
                  <p:nvSpPr>
                    <p:cNvPr id="298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980" y="1571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9" y="0"/>
                        </a:cxn>
                        <a:cxn ang="0">
                          <a:pos x="158" y="32"/>
                        </a:cxn>
                        <a:cxn ang="0">
                          <a:pos x="111" y="71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58" h="71">
                          <a:moveTo>
                            <a:pt x="0" y="39"/>
                          </a:moveTo>
                          <a:lnTo>
                            <a:pt x="59" y="0"/>
                          </a:lnTo>
                          <a:lnTo>
                            <a:pt x="158" y="32"/>
                          </a:lnTo>
                          <a:lnTo>
                            <a:pt x="111" y="71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9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995" y="157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108" y="20"/>
                        </a:cxn>
                        <a:cxn ang="0">
                          <a:pos x="59" y="56"/>
                        </a:cxn>
                        <a:cxn ang="0">
                          <a:pos x="0" y="38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08" h="56">
                          <a:moveTo>
                            <a:pt x="48" y="0"/>
                          </a:moveTo>
                          <a:lnTo>
                            <a:pt x="108" y="20"/>
                          </a:lnTo>
                          <a:lnTo>
                            <a:pt x="59" y="56"/>
                          </a:lnTo>
                          <a:lnTo>
                            <a:pt x="0" y="38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0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1005" y="1580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115" y="17"/>
                        </a:cxn>
                        <a:cxn ang="0">
                          <a:pos x="68" y="58"/>
                        </a:cxn>
                        <a:cxn ang="0">
                          <a:pos x="0" y="40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15" h="58">
                          <a:moveTo>
                            <a:pt x="51" y="0"/>
                          </a:moveTo>
                          <a:lnTo>
                            <a:pt x="115" y="17"/>
                          </a:lnTo>
                          <a:lnTo>
                            <a:pt x="68" y="58"/>
                          </a:lnTo>
                          <a:lnTo>
                            <a:pt x="0" y="40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1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1016" y="1583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0" y="39"/>
                        </a:cxn>
                        <a:cxn ang="0">
                          <a:pos x="68" y="59"/>
                        </a:cxn>
                        <a:cxn ang="0">
                          <a:pos x="119" y="20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9" h="59">
                          <a:moveTo>
                            <a:pt x="49" y="0"/>
                          </a:moveTo>
                          <a:lnTo>
                            <a:pt x="0" y="39"/>
                          </a:lnTo>
                          <a:lnTo>
                            <a:pt x="68" y="59"/>
                          </a:lnTo>
                          <a:lnTo>
                            <a:pt x="119" y="20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2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1028" y="1587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39"/>
                        </a:cxn>
                        <a:cxn ang="0">
                          <a:pos x="73" y="63"/>
                        </a:cxn>
                        <a:cxn ang="0">
                          <a:pos x="119" y="21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9" h="63">
                          <a:moveTo>
                            <a:pt x="47" y="0"/>
                          </a:moveTo>
                          <a:lnTo>
                            <a:pt x="0" y="39"/>
                          </a:lnTo>
                          <a:lnTo>
                            <a:pt x="73" y="63"/>
                          </a:lnTo>
                          <a:lnTo>
                            <a:pt x="119" y="21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3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1040" y="159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9"/>
                        </a:cxn>
                        <a:cxn ang="0">
                          <a:pos x="64" y="59"/>
                        </a:cxn>
                        <a:cxn ang="0">
                          <a:pos x="110" y="19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59">
                          <a:moveTo>
                            <a:pt x="42" y="0"/>
                          </a:moveTo>
                          <a:lnTo>
                            <a:pt x="0" y="39"/>
                          </a:lnTo>
                          <a:lnTo>
                            <a:pt x="64" y="59"/>
                          </a:lnTo>
                          <a:lnTo>
                            <a:pt x="110" y="19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4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1052" y="159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73" y="66"/>
                        </a:cxn>
                        <a:cxn ang="0">
                          <a:pos x="119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6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73" y="66"/>
                          </a:lnTo>
                          <a:lnTo>
                            <a:pt x="119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5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1064" y="1599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1"/>
                        </a:cxn>
                        <a:cxn ang="0">
                          <a:pos x="68" y="62"/>
                        </a:cxn>
                        <a:cxn ang="0">
                          <a:pos x="114" y="24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4" h="62">
                          <a:moveTo>
                            <a:pt x="42" y="0"/>
                          </a:moveTo>
                          <a:lnTo>
                            <a:pt x="0" y="41"/>
                          </a:lnTo>
                          <a:lnTo>
                            <a:pt x="68" y="62"/>
                          </a:lnTo>
                          <a:lnTo>
                            <a:pt x="114" y="24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6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1075" y="1603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70" y="62"/>
                        </a:cxn>
                        <a:cxn ang="0">
                          <a:pos x="113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3" h="62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70" y="62"/>
                          </a:lnTo>
                          <a:lnTo>
                            <a:pt x="113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7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1086" y="1607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0"/>
                        </a:cxn>
                        <a:cxn ang="0">
                          <a:pos x="0" y="45"/>
                        </a:cxn>
                        <a:cxn ang="0">
                          <a:pos x="68" y="64"/>
                        </a:cxn>
                        <a:cxn ang="0">
                          <a:pos x="108" y="20"/>
                        </a:cxn>
                        <a:cxn ang="0">
                          <a:pos x="40" y="0"/>
                        </a:cxn>
                      </a:cxnLst>
                      <a:rect l="0" t="0" r="r" b="b"/>
                      <a:pathLst>
                        <a:path w="108" h="64">
                          <a:moveTo>
                            <a:pt x="40" y="0"/>
                          </a:moveTo>
                          <a:lnTo>
                            <a:pt x="0" y="45"/>
                          </a:lnTo>
                          <a:lnTo>
                            <a:pt x="68" y="64"/>
                          </a:lnTo>
                          <a:lnTo>
                            <a:pt x="108" y="20"/>
                          </a:lnTo>
                          <a:lnTo>
                            <a:pt x="4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" name="Freeform 178"/>
                    <p:cNvSpPr>
                      <a:spLocks/>
                    </p:cNvSpPr>
                    <p:nvPr/>
                  </p:nvSpPr>
                  <p:spPr bwMode="auto">
                    <a:xfrm>
                      <a:off x="1097" y="161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3"/>
                        </a:cxn>
                        <a:cxn ang="0">
                          <a:pos x="76" y="66"/>
                        </a:cxn>
                        <a:cxn ang="0">
                          <a:pos x="118" y="25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18" h="66">
                          <a:moveTo>
                            <a:pt x="44" y="0"/>
                          </a:moveTo>
                          <a:lnTo>
                            <a:pt x="0" y="43"/>
                          </a:lnTo>
                          <a:lnTo>
                            <a:pt x="76" y="66"/>
                          </a:lnTo>
                          <a:lnTo>
                            <a:pt x="118" y="25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1109" y="161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69" y="64"/>
                        </a:cxn>
                        <a:cxn ang="0">
                          <a:pos x="121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21" h="64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69" y="64"/>
                          </a:lnTo>
                          <a:lnTo>
                            <a:pt x="121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1119" y="1618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2" y="0"/>
                        </a:cxn>
                        <a:cxn ang="0">
                          <a:pos x="0" y="42"/>
                        </a:cxn>
                        <a:cxn ang="0">
                          <a:pos x="81" y="63"/>
                        </a:cxn>
                        <a:cxn ang="0">
                          <a:pos x="128" y="24"/>
                        </a:cxn>
                        <a:cxn ang="0">
                          <a:pos x="52" y="0"/>
                        </a:cxn>
                      </a:cxnLst>
                      <a:rect l="0" t="0" r="r" b="b"/>
                      <a:pathLst>
                        <a:path w="128" h="63">
                          <a:moveTo>
                            <a:pt x="52" y="0"/>
                          </a:moveTo>
                          <a:lnTo>
                            <a:pt x="0" y="42"/>
                          </a:lnTo>
                          <a:lnTo>
                            <a:pt x="81" y="63"/>
                          </a:lnTo>
                          <a:lnTo>
                            <a:pt x="128" y="24"/>
                          </a:lnTo>
                          <a:lnTo>
                            <a:pt x="5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1" name="Freeform 181"/>
                    <p:cNvSpPr>
                      <a:spLocks/>
                    </p:cNvSpPr>
                    <p:nvPr/>
                  </p:nvSpPr>
                  <p:spPr bwMode="auto">
                    <a:xfrm>
                      <a:off x="1133" y="1623"/>
                      <a:ext cx="19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44"/>
                        </a:cxn>
                        <a:cxn ang="0">
                          <a:pos x="126" y="84"/>
                        </a:cxn>
                        <a:cxn ang="0">
                          <a:pos x="169" y="39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69" h="84">
                          <a:moveTo>
                            <a:pt x="43" y="0"/>
                          </a:moveTo>
                          <a:lnTo>
                            <a:pt x="0" y="44"/>
                          </a:lnTo>
                          <a:lnTo>
                            <a:pt x="126" y="84"/>
                          </a:lnTo>
                          <a:lnTo>
                            <a:pt x="169" y="39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2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999" y="1558"/>
                    <a:ext cx="168" cy="60"/>
                    <a:chOff x="999" y="1558"/>
                    <a:chExt cx="168" cy="60"/>
                  </a:xfrm>
                </p:grpSpPr>
                <p:sp>
                  <p:nvSpPr>
                    <p:cNvPr id="283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1020" y="1566"/>
                      <a:ext cx="11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93" y="18"/>
                        </a:cxn>
                        <a:cxn ang="0">
                          <a:pos x="69" y="45"/>
                        </a:cxn>
                        <a:cxn ang="0">
                          <a:pos x="0" y="2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93" h="45">
                          <a:moveTo>
                            <a:pt x="31" y="0"/>
                          </a:moveTo>
                          <a:lnTo>
                            <a:pt x="93" y="18"/>
                          </a:lnTo>
                          <a:lnTo>
                            <a:pt x="69" y="45"/>
                          </a:lnTo>
                          <a:lnTo>
                            <a:pt x="0" y="2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4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1031" y="1569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102" y="22"/>
                        </a:cxn>
                        <a:cxn ang="0">
                          <a:pos x="71" y="51"/>
                        </a:cxn>
                        <a:cxn ang="0">
                          <a:pos x="0" y="31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02" h="51">
                          <a:moveTo>
                            <a:pt x="28" y="0"/>
                          </a:moveTo>
                          <a:lnTo>
                            <a:pt x="102" y="22"/>
                          </a:lnTo>
                          <a:lnTo>
                            <a:pt x="71" y="51"/>
                          </a:lnTo>
                          <a:lnTo>
                            <a:pt x="0" y="31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5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1042" y="1572"/>
                      <a:ext cx="11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104" y="21"/>
                        </a:cxn>
                        <a:cxn ang="0">
                          <a:pos x="68" y="53"/>
                        </a:cxn>
                        <a:cxn ang="0">
                          <a:pos x="0" y="33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04" h="53">
                          <a:moveTo>
                            <a:pt x="33" y="0"/>
                          </a:moveTo>
                          <a:lnTo>
                            <a:pt x="104" y="21"/>
                          </a:lnTo>
                          <a:lnTo>
                            <a:pt x="68" y="53"/>
                          </a:lnTo>
                          <a:lnTo>
                            <a:pt x="0" y="33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6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1053" y="157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0" y="28"/>
                        </a:cxn>
                        <a:cxn ang="0">
                          <a:pos x="81" y="51"/>
                        </a:cxn>
                        <a:cxn ang="0">
                          <a:pos x="110" y="23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10" h="51">
                          <a:moveTo>
                            <a:pt x="28" y="0"/>
                          </a:moveTo>
                          <a:lnTo>
                            <a:pt x="0" y="28"/>
                          </a:lnTo>
                          <a:lnTo>
                            <a:pt x="81" y="51"/>
                          </a:lnTo>
                          <a:lnTo>
                            <a:pt x="110" y="23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7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1065" y="1580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0"/>
                        </a:cxn>
                        <a:cxn ang="0">
                          <a:pos x="71" y="49"/>
                        </a:cxn>
                        <a:cxn ang="0">
                          <a:pos x="104" y="21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04" h="49">
                          <a:moveTo>
                            <a:pt x="29" y="0"/>
                          </a:moveTo>
                          <a:lnTo>
                            <a:pt x="0" y="30"/>
                          </a:lnTo>
                          <a:lnTo>
                            <a:pt x="71" y="49"/>
                          </a:lnTo>
                          <a:lnTo>
                            <a:pt x="104" y="21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8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1076" y="1584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0" y="30"/>
                        </a:cxn>
                        <a:cxn ang="0">
                          <a:pos x="73" y="51"/>
                        </a:cxn>
                        <a:cxn ang="0">
                          <a:pos x="102" y="21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02" h="51">
                          <a:moveTo>
                            <a:pt x="27" y="0"/>
                          </a:moveTo>
                          <a:lnTo>
                            <a:pt x="0" y="30"/>
                          </a:lnTo>
                          <a:lnTo>
                            <a:pt x="73" y="51"/>
                          </a:lnTo>
                          <a:lnTo>
                            <a:pt x="102" y="21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9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1087" y="1588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0"/>
                        </a:cxn>
                        <a:cxn ang="0">
                          <a:pos x="69" y="51"/>
                        </a:cxn>
                        <a:cxn ang="0">
                          <a:pos x="107" y="21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7" h="51">
                          <a:moveTo>
                            <a:pt x="31" y="0"/>
                          </a:moveTo>
                          <a:lnTo>
                            <a:pt x="0" y="30"/>
                          </a:lnTo>
                          <a:lnTo>
                            <a:pt x="69" y="51"/>
                          </a:lnTo>
                          <a:lnTo>
                            <a:pt x="107" y="21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0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1099" y="1591"/>
                      <a:ext cx="11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4"/>
                        </a:cxn>
                        <a:cxn ang="0">
                          <a:pos x="71" y="54"/>
                        </a:cxn>
                        <a:cxn ang="0">
                          <a:pos x="103" y="24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3" h="54">
                          <a:moveTo>
                            <a:pt x="31" y="0"/>
                          </a:moveTo>
                          <a:lnTo>
                            <a:pt x="0" y="34"/>
                          </a:lnTo>
                          <a:lnTo>
                            <a:pt x="71" y="54"/>
                          </a:lnTo>
                          <a:lnTo>
                            <a:pt x="103" y="24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1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1110" y="1595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2" y="0"/>
                        </a:cxn>
                        <a:cxn ang="0">
                          <a:pos x="0" y="32"/>
                        </a:cxn>
                        <a:cxn ang="0">
                          <a:pos x="78" y="51"/>
                        </a:cxn>
                        <a:cxn ang="0">
                          <a:pos x="108" y="20"/>
                        </a:cxn>
                        <a:cxn ang="0">
                          <a:pos x="32" y="0"/>
                        </a:cxn>
                      </a:cxnLst>
                      <a:rect l="0" t="0" r="r" b="b"/>
                      <a:pathLst>
                        <a:path w="108" h="51">
                          <a:moveTo>
                            <a:pt x="32" y="0"/>
                          </a:moveTo>
                          <a:lnTo>
                            <a:pt x="0" y="32"/>
                          </a:lnTo>
                          <a:lnTo>
                            <a:pt x="78" y="51"/>
                          </a:lnTo>
                          <a:lnTo>
                            <a:pt x="108" y="20"/>
                          </a:lnTo>
                          <a:lnTo>
                            <a:pt x="3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2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1120" y="1599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0"/>
                        </a:cxn>
                        <a:cxn ang="0">
                          <a:pos x="73" y="51"/>
                        </a:cxn>
                        <a:cxn ang="0">
                          <a:pos x="104" y="17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4" h="51">
                          <a:moveTo>
                            <a:pt x="31" y="0"/>
                          </a:moveTo>
                          <a:lnTo>
                            <a:pt x="0" y="30"/>
                          </a:lnTo>
                          <a:lnTo>
                            <a:pt x="73" y="51"/>
                          </a:lnTo>
                          <a:lnTo>
                            <a:pt x="104" y="17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3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1131" y="1602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5"/>
                        </a:cxn>
                        <a:cxn ang="0">
                          <a:pos x="76" y="58"/>
                        </a:cxn>
                        <a:cxn ang="0">
                          <a:pos x="114" y="25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4" h="58">
                          <a:moveTo>
                            <a:pt x="31" y="0"/>
                          </a:moveTo>
                          <a:lnTo>
                            <a:pt x="0" y="35"/>
                          </a:lnTo>
                          <a:lnTo>
                            <a:pt x="76" y="58"/>
                          </a:lnTo>
                          <a:lnTo>
                            <a:pt x="114" y="25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4" name="Freeform 194"/>
                    <p:cNvSpPr>
                      <a:spLocks/>
                    </p:cNvSpPr>
                    <p:nvPr/>
                  </p:nvSpPr>
                  <p:spPr bwMode="auto">
                    <a:xfrm>
                      <a:off x="1142" y="1606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3"/>
                        </a:cxn>
                        <a:cxn ang="0">
                          <a:pos x="82" y="56"/>
                        </a:cxn>
                        <a:cxn ang="0">
                          <a:pos x="111" y="22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56">
                          <a:moveTo>
                            <a:pt x="36" y="0"/>
                          </a:moveTo>
                          <a:lnTo>
                            <a:pt x="0" y="33"/>
                          </a:lnTo>
                          <a:lnTo>
                            <a:pt x="82" y="56"/>
                          </a:lnTo>
                          <a:lnTo>
                            <a:pt x="111" y="22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5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999" y="1558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6"/>
                        </a:cxn>
                        <a:cxn ang="0">
                          <a:pos x="34" y="0"/>
                        </a:cxn>
                        <a:cxn ang="0">
                          <a:pos x="98" y="19"/>
                        </a:cxn>
                        <a:cxn ang="0">
                          <a:pos x="64" y="48"/>
                        </a:cxn>
                        <a:cxn ang="0">
                          <a:pos x="0" y="26"/>
                        </a:cxn>
                      </a:cxnLst>
                      <a:rect l="0" t="0" r="r" b="b"/>
                      <a:pathLst>
                        <a:path w="98" h="48">
                          <a:moveTo>
                            <a:pt x="0" y="26"/>
                          </a:moveTo>
                          <a:lnTo>
                            <a:pt x="34" y="0"/>
                          </a:lnTo>
                          <a:lnTo>
                            <a:pt x="98" y="19"/>
                          </a:lnTo>
                          <a:lnTo>
                            <a:pt x="64" y="48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6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1010" y="1562"/>
                      <a:ext cx="10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"/>
                        </a:cxn>
                        <a:cxn ang="0">
                          <a:pos x="32" y="0"/>
                        </a:cxn>
                        <a:cxn ang="0">
                          <a:pos x="95" y="17"/>
                        </a:cxn>
                        <a:cxn ang="0">
                          <a:pos x="64" y="48"/>
                        </a:cxn>
                        <a:cxn ang="0">
                          <a:pos x="0" y="25"/>
                        </a:cxn>
                      </a:cxnLst>
                      <a:rect l="0" t="0" r="r" b="b"/>
                      <a:pathLst>
                        <a:path w="95" h="48">
                          <a:moveTo>
                            <a:pt x="0" y="25"/>
                          </a:moveTo>
                          <a:lnTo>
                            <a:pt x="32" y="0"/>
                          </a:lnTo>
                          <a:lnTo>
                            <a:pt x="95" y="17"/>
                          </a:lnTo>
                          <a:lnTo>
                            <a:pt x="64" y="48"/>
                          </a:lnTo>
                          <a:lnTo>
                            <a:pt x="0" y="25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7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1154" y="1610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116" y="24"/>
                        </a:cxn>
                        <a:cxn ang="0">
                          <a:pos x="85" y="62"/>
                        </a:cxn>
                        <a:cxn ang="0">
                          <a:pos x="0" y="3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6" h="62">
                          <a:moveTo>
                            <a:pt x="31" y="0"/>
                          </a:moveTo>
                          <a:lnTo>
                            <a:pt x="116" y="24"/>
                          </a:lnTo>
                          <a:lnTo>
                            <a:pt x="85" y="62"/>
                          </a:lnTo>
                          <a:lnTo>
                            <a:pt x="0" y="3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54" name="Group 198"/>
                <p:cNvGrpSpPr>
                  <a:grpSpLocks/>
                </p:cNvGrpSpPr>
                <p:nvPr/>
              </p:nvGrpSpPr>
              <p:grpSpPr bwMode="auto">
                <a:xfrm>
                  <a:off x="1003" y="1390"/>
                  <a:ext cx="213" cy="176"/>
                  <a:chOff x="1003" y="1390"/>
                  <a:chExt cx="213" cy="176"/>
                </a:xfrm>
              </p:grpSpPr>
              <p:sp>
                <p:nvSpPr>
                  <p:cNvPr id="272" name="Freeform 199"/>
                  <p:cNvSpPr>
                    <a:spLocks/>
                  </p:cNvSpPr>
                  <p:nvPr/>
                </p:nvSpPr>
                <p:spPr bwMode="auto">
                  <a:xfrm>
                    <a:off x="1003" y="1390"/>
                    <a:ext cx="202" cy="167"/>
                  </a:xfrm>
                  <a:custGeom>
                    <a:avLst/>
                    <a:gdLst/>
                    <a:ahLst/>
                    <a:cxnLst>
                      <a:cxn ang="0">
                        <a:pos x="186" y="0"/>
                      </a:cxn>
                      <a:cxn ang="0">
                        <a:pos x="0" y="886"/>
                      </a:cxn>
                      <a:cxn ang="0">
                        <a:pos x="1619" y="1334"/>
                      </a:cxn>
                      <a:cxn ang="0">
                        <a:pos x="1824" y="339"/>
                      </a:cxn>
                      <a:cxn ang="0">
                        <a:pos x="186" y="0"/>
                      </a:cxn>
                    </a:cxnLst>
                    <a:rect l="0" t="0" r="r" b="b"/>
                    <a:pathLst>
                      <a:path w="1824" h="1334">
                        <a:moveTo>
                          <a:pt x="186" y="0"/>
                        </a:moveTo>
                        <a:lnTo>
                          <a:pt x="0" y="886"/>
                        </a:lnTo>
                        <a:lnTo>
                          <a:pt x="1619" y="1334"/>
                        </a:lnTo>
                        <a:lnTo>
                          <a:pt x="1824" y="339"/>
                        </a:lnTo>
                        <a:lnTo>
                          <a:pt x="18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73" name="Freeform 200"/>
                  <p:cNvSpPr>
                    <a:spLocks/>
                  </p:cNvSpPr>
                  <p:nvPr/>
                </p:nvSpPr>
                <p:spPr bwMode="auto">
                  <a:xfrm>
                    <a:off x="1023" y="1390"/>
                    <a:ext cx="193" cy="4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632" y="341"/>
                      </a:cxn>
                      <a:cxn ang="0">
                        <a:pos x="1731" y="337"/>
                      </a:cxn>
                      <a:cxn ang="0">
                        <a:pos x="86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1731" h="341">
                        <a:moveTo>
                          <a:pt x="0" y="5"/>
                        </a:moveTo>
                        <a:lnTo>
                          <a:pt x="1632" y="341"/>
                        </a:lnTo>
                        <a:lnTo>
                          <a:pt x="1731" y="337"/>
                        </a:lnTo>
                        <a:lnTo>
                          <a:pt x="86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74" name="Freeform 201"/>
                  <p:cNvSpPr>
                    <a:spLocks/>
                  </p:cNvSpPr>
                  <p:nvPr/>
                </p:nvSpPr>
                <p:spPr bwMode="auto">
                  <a:xfrm>
                    <a:off x="1182" y="1432"/>
                    <a:ext cx="34" cy="134"/>
                  </a:xfrm>
                  <a:custGeom>
                    <a:avLst/>
                    <a:gdLst/>
                    <a:ahLst/>
                    <a:cxnLst>
                      <a:cxn ang="0">
                        <a:pos x="210" y="0"/>
                      </a:cxn>
                      <a:cxn ang="0">
                        <a:pos x="299" y="0"/>
                      </a:cxn>
                      <a:cxn ang="0">
                        <a:pos x="82" y="1064"/>
                      </a:cxn>
                      <a:cxn ang="0">
                        <a:pos x="0" y="1000"/>
                      </a:cxn>
                      <a:cxn ang="0">
                        <a:pos x="210" y="0"/>
                      </a:cxn>
                    </a:cxnLst>
                    <a:rect l="0" t="0" r="r" b="b"/>
                    <a:pathLst>
                      <a:path w="299" h="1064">
                        <a:moveTo>
                          <a:pt x="210" y="0"/>
                        </a:moveTo>
                        <a:lnTo>
                          <a:pt x="299" y="0"/>
                        </a:lnTo>
                        <a:lnTo>
                          <a:pt x="82" y="1064"/>
                        </a:lnTo>
                        <a:lnTo>
                          <a:pt x="0" y="1000"/>
                        </a:lnTo>
                        <a:lnTo>
                          <a:pt x="21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75" name="Freeform 202"/>
                  <p:cNvSpPr>
                    <a:spLocks/>
                  </p:cNvSpPr>
                  <p:nvPr/>
                </p:nvSpPr>
                <p:spPr bwMode="auto">
                  <a:xfrm>
                    <a:off x="1003" y="1501"/>
                    <a:ext cx="189" cy="6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18" y="449"/>
                      </a:cxn>
                      <a:cxn ang="0">
                        <a:pos x="1701" y="515"/>
                      </a:cxn>
                      <a:cxn ang="0">
                        <a:pos x="99" y="6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01" h="515">
                        <a:moveTo>
                          <a:pt x="0" y="0"/>
                        </a:moveTo>
                        <a:lnTo>
                          <a:pt x="1618" y="449"/>
                        </a:lnTo>
                        <a:lnTo>
                          <a:pt x="1701" y="515"/>
                        </a:lnTo>
                        <a:lnTo>
                          <a:pt x="99" y="6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76" name="Freeform 203"/>
                  <p:cNvSpPr>
                    <a:spLocks/>
                  </p:cNvSpPr>
                  <p:nvPr/>
                </p:nvSpPr>
                <p:spPr bwMode="auto">
                  <a:xfrm>
                    <a:off x="1010" y="1403"/>
                    <a:ext cx="192" cy="100"/>
                  </a:xfrm>
                  <a:custGeom>
                    <a:avLst/>
                    <a:gdLst/>
                    <a:ahLst/>
                    <a:cxnLst>
                      <a:cxn ang="0">
                        <a:pos x="0" y="803"/>
                      </a:cxn>
                      <a:cxn ang="0">
                        <a:pos x="167" y="0"/>
                      </a:cxn>
                      <a:cxn ang="0">
                        <a:pos x="1733" y="340"/>
                      </a:cxn>
                    </a:cxnLst>
                    <a:rect l="0" t="0" r="r" b="b"/>
                    <a:pathLst>
                      <a:path w="1733" h="803">
                        <a:moveTo>
                          <a:pt x="0" y="803"/>
                        </a:moveTo>
                        <a:lnTo>
                          <a:pt x="167" y="0"/>
                        </a:lnTo>
                        <a:lnTo>
                          <a:pt x="1733" y="340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155" name="Freeform 204"/>
                <p:cNvSpPr>
                  <a:spLocks/>
                </p:cNvSpPr>
                <p:nvPr/>
              </p:nvSpPr>
              <p:spPr bwMode="auto">
                <a:xfrm>
                  <a:off x="1159" y="1540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78" y="40"/>
                    </a:cxn>
                    <a:cxn ang="0">
                      <a:pos x="173" y="80"/>
                    </a:cxn>
                    <a:cxn ang="0">
                      <a:pos x="0" y="35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78" h="80">
                      <a:moveTo>
                        <a:pt x="10" y="0"/>
                      </a:moveTo>
                      <a:lnTo>
                        <a:pt x="178" y="40"/>
                      </a:lnTo>
                      <a:lnTo>
                        <a:pt x="173" y="80"/>
                      </a:lnTo>
                      <a:lnTo>
                        <a:pt x="0" y="3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56" name="Group 205"/>
                <p:cNvGrpSpPr>
                  <a:grpSpLocks/>
                </p:cNvGrpSpPr>
                <p:nvPr/>
              </p:nvGrpSpPr>
              <p:grpSpPr bwMode="auto">
                <a:xfrm>
                  <a:off x="956" y="1557"/>
                  <a:ext cx="211" cy="107"/>
                  <a:chOff x="956" y="1557"/>
                  <a:chExt cx="211" cy="107"/>
                </a:xfrm>
              </p:grpSpPr>
              <p:grpSp>
                <p:nvGrpSpPr>
                  <p:cNvPr id="186" name="Group 206"/>
                  <p:cNvGrpSpPr>
                    <a:grpSpLocks/>
                  </p:cNvGrpSpPr>
                  <p:nvPr/>
                </p:nvGrpSpPr>
                <p:grpSpPr bwMode="auto">
                  <a:xfrm>
                    <a:off x="963" y="1583"/>
                    <a:ext cx="175" cy="65"/>
                    <a:chOff x="963" y="1583"/>
                    <a:chExt cx="175" cy="65"/>
                  </a:xfrm>
                </p:grpSpPr>
                <p:sp>
                  <p:nvSpPr>
                    <p:cNvPr id="258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963" y="1583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8"/>
                        </a:cxn>
                        <a:cxn ang="0">
                          <a:pos x="57" y="0"/>
                        </a:cxn>
                        <a:cxn ang="0">
                          <a:pos x="157" y="32"/>
                        </a:cxn>
                        <a:cxn ang="0">
                          <a:pos x="110" y="71"/>
                        </a:cxn>
                        <a:cxn ang="0">
                          <a:pos x="0" y="38"/>
                        </a:cxn>
                      </a:cxnLst>
                      <a:rect l="0" t="0" r="r" b="b"/>
                      <a:pathLst>
                        <a:path w="157" h="71">
                          <a:moveTo>
                            <a:pt x="0" y="38"/>
                          </a:moveTo>
                          <a:lnTo>
                            <a:pt x="57" y="0"/>
                          </a:lnTo>
                          <a:lnTo>
                            <a:pt x="157" y="32"/>
                          </a:lnTo>
                          <a:lnTo>
                            <a:pt x="110" y="71"/>
                          </a:lnTo>
                          <a:lnTo>
                            <a:pt x="0" y="38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9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979" y="158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108" y="22"/>
                        </a:cxn>
                        <a:cxn ang="0">
                          <a:pos x="58" y="59"/>
                        </a:cxn>
                        <a:cxn ang="0">
                          <a:pos x="0" y="40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08" h="59">
                          <a:moveTo>
                            <a:pt x="47" y="0"/>
                          </a:moveTo>
                          <a:lnTo>
                            <a:pt x="108" y="22"/>
                          </a:lnTo>
                          <a:lnTo>
                            <a:pt x="58" y="59"/>
                          </a:lnTo>
                          <a:lnTo>
                            <a:pt x="0" y="40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0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989" y="159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4" y="19"/>
                        </a:cxn>
                        <a:cxn ang="0">
                          <a:pos x="66" y="60"/>
                        </a:cxn>
                        <a:cxn ang="0">
                          <a:pos x="0" y="42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4" h="60">
                          <a:moveTo>
                            <a:pt x="49" y="0"/>
                          </a:moveTo>
                          <a:lnTo>
                            <a:pt x="114" y="19"/>
                          </a:lnTo>
                          <a:lnTo>
                            <a:pt x="66" y="60"/>
                          </a:lnTo>
                          <a:lnTo>
                            <a:pt x="0" y="42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1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999" y="1596"/>
                      <a:ext cx="14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42"/>
                        </a:cxn>
                        <a:cxn ang="0">
                          <a:pos x="68" y="62"/>
                        </a:cxn>
                        <a:cxn ang="0">
                          <a:pos x="120" y="20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20" h="62">
                          <a:moveTo>
                            <a:pt x="50" y="0"/>
                          </a:moveTo>
                          <a:lnTo>
                            <a:pt x="0" y="42"/>
                          </a:lnTo>
                          <a:lnTo>
                            <a:pt x="68" y="62"/>
                          </a:lnTo>
                          <a:lnTo>
                            <a:pt x="120" y="20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2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1012" y="1599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42"/>
                        </a:cxn>
                        <a:cxn ang="0">
                          <a:pos x="72" y="65"/>
                        </a:cxn>
                        <a:cxn ang="0">
                          <a:pos x="118" y="23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8" h="65">
                          <a:moveTo>
                            <a:pt x="47" y="0"/>
                          </a:moveTo>
                          <a:lnTo>
                            <a:pt x="0" y="42"/>
                          </a:lnTo>
                          <a:lnTo>
                            <a:pt x="72" y="65"/>
                          </a:lnTo>
                          <a:lnTo>
                            <a:pt x="118" y="23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3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1023" y="1604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64" y="63"/>
                        </a:cxn>
                        <a:cxn ang="0">
                          <a:pos x="110" y="22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63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64" y="63"/>
                          </a:lnTo>
                          <a:lnTo>
                            <a:pt x="110" y="22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4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1035" y="1608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74" y="69"/>
                        </a:cxn>
                        <a:cxn ang="0">
                          <a:pos x="119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9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74" y="69"/>
                          </a:lnTo>
                          <a:lnTo>
                            <a:pt x="119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5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1047" y="1612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2"/>
                        </a:cxn>
                        <a:cxn ang="0">
                          <a:pos x="67" y="64"/>
                        </a:cxn>
                        <a:cxn ang="0">
                          <a:pos x="113" y="22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4">
                          <a:moveTo>
                            <a:pt x="41" y="0"/>
                          </a:moveTo>
                          <a:lnTo>
                            <a:pt x="0" y="42"/>
                          </a:lnTo>
                          <a:lnTo>
                            <a:pt x="67" y="64"/>
                          </a:lnTo>
                          <a:lnTo>
                            <a:pt x="113" y="22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6" name="Freeform 215"/>
                    <p:cNvSpPr>
                      <a:spLocks/>
                    </p:cNvSpPr>
                    <p:nvPr/>
                  </p:nvSpPr>
                  <p:spPr bwMode="auto">
                    <a:xfrm>
                      <a:off x="1058" y="1616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3"/>
                        </a:cxn>
                        <a:cxn ang="0">
                          <a:pos x="69" y="63"/>
                        </a:cxn>
                        <a:cxn ang="0">
                          <a:pos x="113" y="22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3">
                          <a:moveTo>
                            <a:pt x="41" y="0"/>
                          </a:moveTo>
                          <a:lnTo>
                            <a:pt x="0" y="43"/>
                          </a:lnTo>
                          <a:lnTo>
                            <a:pt x="69" y="63"/>
                          </a:lnTo>
                          <a:lnTo>
                            <a:pt x="113" y="22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7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1070" y="1620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6"/>
                        </a:cxn>
                        <a:cxn ang="0">
                          <a:pos x="67" y="68"/>
                        </a:cxn>
                        <a:cxn ang="0">
                          <a:pos x="107" y="21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07" h="68">
                          <a:moveTo>
                            <a:pt x="42" y="0"/>
                          </a:moveTo>
                          <a:lnTo>
                            <a:pt x="0" y="46"/>
                          </a:lnTo>
                          <a:lnTo>
                            <a:pt x="67" y="68"/>
                          </a:lnTo>
                          <a:lnTo>
                            <a:pt x="107" y="21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8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1081" y="1624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4"/>
                        </a:cxn>
                        <a:cxn ang="0">
                          <a:pos x="75" y="68"/>
                        </a:cxn>
                        <a:cxn ang="0">
                          <a:pos x="116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68">
                          <a:moveTo>
                            <a:pt x="42" y="0"/>
                          </a:moveTo>
                          <a:lnTo>
                            <a:pt x="0" y="44"/>
                          </a:lnTo>
                          <a:lnTo>
                            <a:pt x="75" y="68"/>
                          </a:lnTo>
                          <a:lnTo>
                            <a:pt x="116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9" name="Freeform 218"/>
                    <p:cNvSpPr>
                      <a:spLocks/>
                    </p:cNvSpPr>
                    <p:nvPr/>
                  </p:nvSpPr>
                  <p:spPr bwMode="auto">
                    <a:xfrm>
                      <a:off x="1092" y="1628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4"/>
                        </a:cxn>
                        <a:cxn ang="0">
                          <a:pos x="68" y="65"/>
                        </a:cxn>
                        <a:cxn ang="0">
                          <a:pos x="119" y="23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9" h="65">
                          <a:moveTo>
                            <a:pt x="41" y="0"/>
                          </a:moveTo>
                          <a:lnTo>
                            <a:pt x="0" y="44"/>
                          </a:lnTo>
                          <a:lnTo>
                            <a:pt x="68" y="65"/>
                          </a:lnTo>
                          <a:lnTo>
                            <a:pt x="119" y="23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70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1102" y="1632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3"/>
                        </a:cxn>
                        <a:cxn ang="0">
                          <a:pos x="80" y="66"/>
                        </a:cxn>
                        <a:cxn ang="0">
                          <a:pos x="128" y="24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28" h="66">
                          <a:moveTo>
                            <a:pt x="51" y="0"/>
                          </a:moveTo>
                          <a:lnTo>
                            <a:pt x="0" y="43"/>
                          </a:lnTo>
                          <a:lnTo>
                            <a:pt x="80" y="66"/>
                          </a:lnTo>
                          <a:lnTo>
                            <a:pt x="128" y="24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71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1116" y="1636"/>
                      <a:ext cx="22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3"/>
                        </a:cxn>
                        <a:cxn ang="0">
                          <a:pos x="157" y="92"/>
                        </a:cxn>
                        <a:cxn ang="0">
                          <a:pos x="195" y="45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95" h="92">
                          <a:moveTo>
                            <a:pt x="44" y="0"/>
                          </a:moveTo>
                          <a:lnTo>
                            <a:pt x="0" y="43"/>
                          </a:lnTo>
                          <a:lnTo>
                            <a:pt x="157" y="92"/>
                          </a:lnTo>
                          <a:lnTo>
                            <a:pt x="195" y="45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7" name="Group 221"/>
                  <p:cNvGrpSpPr>
                    <a:grpSpLocks/>
                  </p:cNvGrpSpPr>
                  <p:nvPr/>
                </p:nvGrpSpPr>
                <p:grpSpPr bwMode="auto">
                  <a:xfrm>
                    <a:off x="956" y="1590"/>
                    <a:ext cx="168" cy="74"/>
                    <a:chOff x="956" y="1590"/>
                    <a:chExt cx="168" cy="74"/>
                  </a:xfrm>
                </p:grpSpPr>
                <p:sp>
                  <p:nvSpPr>
                    <p:cNvPr id="249" name="Freeform 222"/>
                    <p:cNvSpPr>
                      <a:spLocks/>
                    </p:cNvSpPr>
                    <p:nvPr/>
                  </p:nvSpPr>
                  <p:spPr bwMode="auto">
                    <a:xfrm>
                      <a:off x="956" y="1590"/>
                      <a:ext cx="1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28"/>
                        </a:cxn>
                        <a:cxn ang="0">
                          <a:pos x="120" y="62"/>
                        </a:cxn>
                        <a:cxn ang="0">
                          <a:pos x="168" y="39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68" h="62">
                          <a:moveTo>
                            <a:pt x="44" y="0"/>
                          </a:moveTo>
                          <a:lnTo>
                            <a:pt x="0" y="28"/>
                          </a:lnTo>
                          <a:lnTo>
                            <a:pt x="120" y="62"/>
                          </a:lnTo>
                          <a:lnTo>
                            <a:pt x="168" y="39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0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966" y="1601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30"/>
                        </a:cxn>
                        <a:cxn ang="0">
                          <a:pos x="72" y="55"/>
                        </a:cxn>
                        <a:cxn ang="0">
                          <a:pos x="114" y="25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4" h="55">
                          <a:moveTo>
                            <a:pt x="39" y="0"/>
                          </a:moveTo>
                          <a:lnTo>
                            <a:pt x="0" y="30"/>
                          </a:lnTo>
                          <a:lnTo>
                            <a:pt x="72" y="55"/>
                          </a:lnTo>
                          <a:lnTo>
                            <a:pt x="114" y="25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1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986" y="1601"/>
                      <a:ext cx="1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25"/>
                        </a:cxn>
                        <a:cxn ang="0">
                          <a:pos x="99" y="60"/>
                        </a:cxn>
                        <a:cxn ang="0">
                          <a:pos x="135" y="32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35" h="60">
                          <a:moveTo>
                            <a:pt x="33" y="0"/>
                          </a:moveTo>
                          <a:lnTo>
                            <a:pt x="0" y="25"/>
                          </a:lnTo>
                          <a:lnTo>
                            <a:pt x="99" y="60"/>
                          </a:lnTo>
                          <a:lnTo>
                            <a:pt x="135" y="32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2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1084" y="164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112" y="30"/>
                        </a:cxn>
                        <a:cxn ang="0">
                          <a:pos x="84" y="60"/>
                        </a:cxn>
                        <a:cxn ang="0">
                          <a:pos x="0" y="33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12" h="60">
                          <a:moveTo>
                            <a:pt x="27" y="0"/>
                          </a:moveTo>
                          <a:lnTo>
                            <a:pt x="112" y="30"/>
                          </a:lnTo>
                          <a:lnTo>
                            <a:pt x="84" y="60"/>
                          </a:lnTo>
                          <a:lnTo>
                            <a:pt x="0" y="33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3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1096" y="1650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2"/>
                        </a:cxn>
                        <a:cxn ang="0">
                          <a:pos x="93" y="64"/>
                        </a:cxn>
                        <a:cxn ang="0">
                          <a:pos x="123" y="29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23" h="64">
                          <a:moveTo>
                            <a:pt x="31" y="0"/>
                          </a:moveTo>
                          <a:lnTo>
                            <a:pt x="0" y="32"/>
                          </a:lnTo>
                          <a:lnTo>
                            <a:pt x="93" y="64"/>
                          </a:lnTo>
                          <a:lnTo>
                            <a:pt x="123" y="29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4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1109" y="1655"/>
                      <a:ext cx="15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32"/>
                        </a:cxn>
                        <a:cxn ang="0">
                          <a:pos x="104" y="66"/>
                        </a:cxn>
                        <a:cxn ang="0">
                          <a:pos x="132" y="32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132" h="66">
                          <a:moveTo>
                            <a:pt x="30" y="0"/>
                          </a:moveTo>
                          <a:lnTo>
                            <a:pt x="0" y="32"/>
                          </a:lnTo>
                          <a:lnTo>
                            <a:pt x="104" y="66"/>
                          </a:lnTo>
                          <a:lnTo>
                            <a:pt x="132" y="3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5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102" y="1642"/>
                      <a:ext cx="1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1"/>
                        </a:cxn>
                        <a:cxn ang="0">
                          <a:pos x="104" y="76"/>
                        </a:cxn>
                        <a:cxn ang="0">
                          <a:pos x="143" y="34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43" h="76">
                          <a:moveTo>
                            <a:pt x="39" y="0"/>
                          </a:moveTo>
                          <a:lnTo>
                            <a:pt x="0" y="41"/>
                          </a:lnTo>
                          <a:lnTo>
                            <a:pt x="104" y="76"/>
                          </a:lnTo>
                          <a:lnTo>
                            <a:pt x="143" y="34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6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1069" y="1630"/>
                      <a:ext cx="1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40"/>
                        </a:cxn>
                        <a:cxn ang="0">
                          <a:pos x="109" y="74"/>
                        </a:cxn>
                        <a:cxn ang="0">
                          <a:pos x="138" y="33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38" h="74">
                          <a:moveTo>
                            <a:pt x="29" y="0"/>
                          </a:moveTo>
                          <a:lnTo>
                            <a:pt x="0" y="40"/>
                          </a:lnTo>
                          <a:lnTo>
                            <a:pt x="109" y="74"/>
                          </a:lnTo>
                          <a:lnTo>
                            <a:pt x="138" y="33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7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1003" y="1607"/>
                      <a:ext cx="65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9"/>
                        </a:cxn>
                        <a:cxn ang="0">
                          <a:pos x="552" y="211"/>
                        </a:cxn>
                        <a:cxn ang="0">
                          <a:pos x="584" y="171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584" h="211">
                          <a:moveTo>
                            <a:pt x="37" y="0"/>
                          </a:moveTo>
                          <a:lnTo>
                            <a:pt x="0" y="29"/>
                          </a:lnTo>
                          <a:lnTo>
                            <a:pt x="552" y="211"/>
                          </a:lnTo>
                          <a:lnTo>
                            <a:pt x="584" y="171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8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990" y="1563"/>
                    <a:ext cx="171" cy="61"/>
                    <a:chOff x="990" y="1563"/>
                    <a:chExt cx="171" cy="61"/>
                  </a:xfrm>
                </p:grpSpPr>
                <p:sp>
                  <p:nvSpPr>
                    <p:cNvPr id="234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990" y="1563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2" y="18"/>
                        </a:cxn>
                        <a:cxn ang="0">
                          <a:pos x="66" y="52"/>
                        </a:cxn>
                        <a:cxn ang="0">
                          <a:pos x="0" y="35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2" h="52">
                          <a:moveTo>
                            <a:pt x="49" y="0"/>
                          </a:moveTo>
                          <a:lnTo>
                            <a:pt x="112" y="18"/>
                          </a:lnTo>
                          <a:lnTo>
                            <a:pt x="66" y="52"/>
                          </a:lnTo>
                          <a:lnTo>
                            <a:pt x="0" y="35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5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000" y="1566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8"/>
                        </a:cxn>
                        <a:cxn ang="0">
                          <a:pos x="65" y="57"/>
                        </a:cxn>
                        <a:cxn ang="0">
                          <a:pos x="117" y="20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7" h="57">
                          <a:moveTo>
                            <a:pt x="48" y="0"/>
                          </a:moveTo>
                          <a:lnTo>
                            <a:pt x="0" y="38"/>
                          </a:lnTo>
                          <a:lnTo>
                            <a:pt x="65" y="57"/>
                          </a:lnTo>
                          <a:lnTo>
                            <a:pt x="117" y="20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6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1012" y="157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36"/>
                        </a:cxn>
                        <a:cxn ang="0">
                          <a:pos x="64" y="57"/>
                        </a:cxn>
                        <a:cxn ang="0">
                          <a:pos x="113" y="20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3" h="57">
                          <a:moveTo>
                            <a:pt x="47" y="0"/>
                          </a:moveTo>
                          <a:lnTo>
                            <a:pt x="0" y="36"/>
                          </a:lnTo>
                          <a:lnTo>
                            <a:pt x="64" y="57"/>
                          </a:lnTo>
                          <a:lnTo>
                            <a:pt x="113" y="20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7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022" y="1574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36"/>
                        </a:cxn>
                        <a:cxn ang="0">
                          <a:pos x="72" y="55"/>
                        </a:cxn>
                        <a:cxn ang="0">
                          <a:pos x="118" y="20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55">
                          <a:moveTo>
                            <a:pt x="45" y="0"/>
                          </a:moveTo>
                          <a:lnTo>
                            <a:pt x="0" y="36"/>
                          </a:lnTo>
                          <a:lnTo>
                            <a:pt x="72" y="55"/>
                          </a:lnTo>
                          <a:lnTo>
                            <a:pt x="118" y="20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8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1034" y="157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8"/>
                        </a:cxn>
                        <a:cxn ang="0">
                          <a:pos x="66" y="56"/>
                        </a:cxn>
                        <a:cxn ang="0">
                          <a:pos x="112" y="20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2" h="56">
                          <a:moveTo>
                            <a:pt x="42" y="0"/>
                          </a:moveTo>
                          <a:lnTo>
                            <a:pt x="0" y="38"/>
                          </a:lnTo>
                          <a:lnTo>
                            <a:pt x="66" y="56"/>
                          </a:lnTo>
                          <a:lnTo>
                            <a:pt x="112" y="20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9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045" y="158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1"/>
                        </a:cxn>
                        <a:cxn ang="0">
                          <a:pos x="69" y="60"/>
                        </a:cxn>
                        <a:cxn ang="0">
                          <a:pos x="114" y="24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4" h="60">
                          <a:moveTo>
                            <a:pt x="41" y="0"/>
                          </a:moveTo>
                          <a:lnTo>
                            <a:pt x="0" y="41"/>
                          </a:lnTo>
                          <a:lnTo>
                            <a:pt x="69" y="60"/>
                          </a:lnTo>
                          <a:lnTo>
                            <a:pt x="114" y="24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0" name="Freeform 238"/>
                    <p:cNvSpPr>
                      <a:spLocks/>
                    </p:cNvSpPr>
                    <p:nvPr/>
                  </p:nvSpPr>
                  <p:spPr bwMode="auto">
                    <a:xfrm>
                      <a:off x="1057" y="158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45"/>
                        </a:cxn>
                        <a:cxn ang="0">
                          <a:pos x="78" y="67"/>
                        </a:cxn>
                        <a:cxn ang="0">
                          <a:pos x="118" y="24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67">
                          <a:moveTo>
                            <a:pt x="45" y="0"/>
                          </a:moveTo>
                          <a:lnTo>
                            <a:pt x="0" y="45"/>
                          </a:lnTo>
                          <a:lnTo>
                            <a:pt x="78" y="67"/>
                          </a:lnTo>
                          <a:lnTo>
                            <a:pt x="118" y="24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1" name="Freeform 239"/>
                    <p:cNvSpPr>
                      <a:spLocks/>
                    </p:cNvSpPr>
                    <p:nvPr/>
                  </p:nvSpPr>
                  <p:spPr bwMode="auto">
                    <a:xfrm>
                      <a:off x="1069" y="1589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5" y="0"/>
                        </a:cxn>
                        <a:cxn ang="0">
                          <a:pos x="0" y="39"/>
                        </a:cxn>
                        <a:cxn ang="0">
                          <a:pos x="68" y="62"/>
                        </a:cxn>
                        <a:cxn ang="0">
                          <a:pos x="107" y="20"/>
                        </a:cxn>
                        <a:cxn ang="0">
                          <a:pos x="35" y="0"/>
                        </a:cxn>
                      </a:cxnLst>
                      <a:rect l="0" t="0" r="r" b="b"/>
                      <a:pathLst>
                        <a:path w="107" h="62">
                          <a:moveTo>
                            <a:pt x="35" y="0"/>
                          </a:moveTo>
                          <a:lnTo>
                            <a:pt x="0" y="39"/>
                          </a:lnTo>
                          <a:lnTo>
                            <a:pt x="68" y="62"/>
                          </a:lnTo>
                          <a:lnTo>
                            <a:pt x="107" y="20"/>
                          </a:lnTo>
                          <a:lnTo>
                            <a:pt x="35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2" name="Freeform 240"/>
                    <p:cNvSpPr>
                      <a:spLocks/>
                    </p:cNvSpPr>
                    <p:nvPr/>
                  </p:nvSpPr>
                  <p:spPr bwMode="auto">
                    <a:xfrm>
                      <a:off x="1080" y="1592"/>
                      <a:ext cx="11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3"/>
                        </a:cxn>
                        <a:cxn ang="0">
                          <a:pos x="67" y="66"/>
                        </a:cxn>
                        <a:cxn ang="0">
                          <a:pos x="102" y="23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2" h="66">
                          <a:moveTo>
                            <a:pt x="39" y="0"/>
                          </a:moveTo>
                          <a:lnTo>
                            <a:pt x="0" y="43"/>
                          </a:lnTo>
                          <a:lnTo>
                            <a:pt x="67" y="66"/>
                          </a:lnTo>
                          <a:lnTo>
                            <a:pt x="102" y="23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3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1091" y="1596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2"/>
                        </a:cxn>
                        <a:cxn ang="0">
                          <a:pos x="73" y="66"/>
                        </a:cxn>
                        <a:cxn ang="0">
                          <a:pos x="110" y="22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0" h="66">
                          <a:moveTo>
                            <a:pt x="38" y="0"/>
                          </a:moveTo>
                          <a:lnTo>
                            <a:pt x="0" y="42"/>
                          </a:lnTo>
                          <a:lnTo>
                            <a:pt x="73" y="66"/>
                          </a:lnTo>
                          <a:lnTo>
                            <a:pt x="110" y="22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4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1102" y="1600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4" y="0"/>
                        </a:cxn>
                        <a:cxn ang="0">
                          <a:pos x="0" y="43"/>
                        </a:cxn>
                        <a:cxn ang="0">
                          <a:pos x="76" y="67"/>
                        </a:cxn>
                        <a:cxn ang="0">
                          <a:pos x="113" y="25"/>
                        </a:cxn>
                        <a:cxn ang="0">
                          <a:pos x="34" y="0"/>
                        </a:cxn>
                      </a:cxnLst>
                      <a:rect l="0" t="0" r="r" b="b"/>
                      <a:pathLst>
                        <a:path w="113" h="67">
                          <a:moveTo>
                            <a:pt x="34" y="0"/>
                          </a:moveTo>
                          <a:lnTo>
                            <a:pt x="0" y="43"/>
                          </a:lnTo>
                          <a:lnTo>
                            <a:pt x="76" y="67"/>
                          </a:lnTo>
                          <a:lnTo>
                            <a:pt x="113" y="25"/>
                          </a:lnTo>
                          <a:lnTo>
                            <a:pt x="3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5" name="Freeform 243"/>
                    <p:cNvSpPr>
                      <a:spLocks/>
                    </p:cNvSpPr>
                    <p:nvPr/>
                  </p:nvSpPr>
                  <p:spPr bwMode="auto">
                    <a:xfrm>
                      <a:off x="1112" y="1604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3"/>
                        </a:cxn>
                        <a:cxn ang="0">
                          <a:pos x="80" y="64"/>
                        </a:cxn>
                        <a:cxn ang="0">
                          <a:pos x="117" y="24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7" h="64">
                          <a:moveTo>
                            <a:pt x="36" y="0"/>
                          </a:moveTo>
                          <a:lnTo>
                            <a:pt x="0" y="43"/>
                          </a:lnTo>
                          <a:lnTo>
                            <a:pt x="80" y="64"/>
                          </a:lnTo>
                          <a:lnTo>
                            <a:pt x="117" y="24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6" name="Freeform 244"/>
                    <p:cNvSpPr>
                      <a:spLocks/>
                    </p:cNvSpPr>
                    <p:nvPr/>
                  </p:nvSpPr>
                  <p:spPr bwMode="auto">
                    <a:xfrm>
                      <a:off x="1124" y="1608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3"/>
                        </a:cxn>
                        <a:cxn ang="0">
                          <a:pos x="68" y="65"/>
                        </a:cxn>
                        <a:cxn ang="0">
                          <a:pos x="106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6" h="65">
                          <a:moveTo>
                            <a:pt x="38" y="0"/>
                          </a:moveTo>
                          <a:lnTo>
                            <a:pt x="0" y="43"/>
                          </a:lnTo>
                          <a:lnTo>
                            <a:pt x="68" y="65"/>
                          </a:lnTo>
                          <a:lnTo>
                            <a:pt x="106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7" name="Freeform 245"/>
                    <p:cNvSpPr>
                      <a:spLocks/>
                    </p:cNvSpPr>
                    <p:nvPr/>
                  </p:nvSpPr>
                  <p:spPr bwMode="auto">
                    <a:xfrm>
                      <a:off x="1135" y="161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4"/>
                        </a:cxn>
                        <a:cxn ang="0">
                          <a:pos x="69" y="66"/>
                        </a:cxn>
                        <a:cxn ang="0">
                          <a:pos x="111" y="24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66">
                          <a:moveTo>
                            <a:pt x="36" y="0"/>
                          </a:moveTo>
                          <a:lnTo>
                            <a:pt x="0" y="44"/>
                          </a:lnTo>
                          <a:lnTo>
                            <a:pt x="69" y="66"/>
                          </a:lnTo>
                          <a:lnTo>
                            <a:pt x="111" y="24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8" name="Freeform 246"/>
                    <p:cNvSpPr>
                      <a:spLocks/>
                    </p:cNvSpPr>
                    <p:nvPr/>
                  </p:nvSpPr>
                  <p:spPr bwMode="auto">
                    <a:xfrm>
                      <a:off x="1147" y="1616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21" y="23"/>
                        </a:cxn>
                        <a:cxn ang="0">
                          <a:pos x="84" y="67"/>
                        </a:cxn>
                        <a:cxn ang="0">
                          <a:pos x="0" y="39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21" h="67">
                          <a:moveTo>
                            <a:pt x="39" y="0"/>
                          </a:moveTo>
                          <a:lnTo>
                            <a:pt x="121" y="23"/>
                          </a:lnTo>
                          <a:lnTo>
                            <a:pt x="84" y="67"/>
                          </a:lnTo>
                          <a:lnTo>
                            <a:pt x="0" y="39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9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972" y="1576"/>
                    <a:ext cx="173" cy="64"/>
                    <a:chOff x="972" y="1576"/>
                    <a:chExt cx="173" cy="64"/>
                  </a:xfrm>
                </p:grpSpPr>
                <p:sp>
                  <p:nvSpPr>
                    <p:cNvPr id="221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989" y="158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5"/>
                        </a:cxn>
                        <a:cxn ang="0">
                          <a:pos x="67" y="54"/>
                        </a:cxn>
                        <a:cxn ang="0">
                          <a:pos x="113" y="20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3" h="54">
                          <a:moveTo>
                            <a:pt x="48" y="0"/>
                          </a:moveTo>
                          <a:lnTo>
                            <a:pt x="0" y="35"/>
                          </a:lnTo>
                          <a:lnTo>
                            <a:pt x="67" y="54"/>
                          </a:lnTo>
                          <a:lnTo>
                            <a:pt x="113" y="20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2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1000" y="1586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2"/>
                        </a:cxn>
                        <a:cxn ang="0">
                          <a:pos x="73" y="54"/>
                        </a:cxn>
                        <a:cxn ang="0">
                          <a:pos x="116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54">
                          <a:moveTo>
                            <a:pt x="42" y="0"/>
                          </a:moveTo>
                          <a:lnTo>
                            <a:pt x="0" y="32"/>
                          </a:lnTo>
                          <a:lnTo>
                            <a:pt x="73" y="54"/>
                          </a:lnTo>
                          <a:lnTo>
                            <a:pt x="116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3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1012" y="159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34"/>
                        </a:cxn>
                        <a:cxn ang="0">
                          <a:pos x="67" y="54"/>
                        </a:cxn>
                        <a:cxn ang="0">
                          <a:pos x="110" y="18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10" h="54">
                          <a:moveTo>
                            <a:pt x="43" y="0"/>
                          </a:moveTo>
                          <a:lnTo>
                            <a:pt x="0" y="34"/>
                          </a:lnTo>
                          <a:lnTo>
                            <a:pt x="67" y="54"/>
                          </a:lnTo>
                          <a:lnTo>
                            <a:pt x="110" y="18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4" name="Freeform 251"/>
                    <p:cNvSpPr>
                      <a:spLocks/>
                    </p:cNvSpPr>
                    <p:nvPr/>
                  </p:nvSpPr>
                  <p:spPr bwMode="auto">
                    <a:xfrm>
                      <a:off x="1024" y="159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7"/>
                        </a:cxn>
                        <a:cxn ang="0">
                          <a:pos x="73" y="60"/>
                        </a:cxn>
                        <a:cxn ang="0">
                          <a:pos x="115" y="24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5" h="60">
                          <a:moveTo>
                            <a:pt x="38" y="0"/>
                          </a:moveTo>
                          <a:lnTo>
                            <a:pt x="0" y="37"/>
                          </a:lnTo>
                          <a:lnTo>
                            <a:pt x="73" y="60"/>
                          </a:lnTo>
                          <a:lnTo>
                            <a:pt x="115" y="24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5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1035" y="159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35"/>
                        </a:cxn>
                        <a:cxn ang="0">
                          <a:pos x="69" y="54"/>
                        </a:cxn>
                        <a:cxn ang="0">
                          <a:pos x="104" y="19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4" h="54">
                          <a:moveTo>
                            <a:pt x="39" y="0"/>
                          </a:moveTo>
                          <a:lnTo>
                            <a:pt x="0" y="35"/>
                          </a:lnTo>
                          <a:lnTo>
                            <a:pt x="69" y="54"/>
                          </a:lnTo>
                          <a:lnTo>
                            <a:pt x="104" y="19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6" name="Freeform 253"/>
                    <p:cNvSpPr>
                      <a:spLocks/>
                    </p:cNvSpPr>
                    <p:nvPr/>
                  </p:nvSpPr>
                  <p:spPr bwMode="auto">
                    <a:xfrm>
                      <a:off x="972" y="1576"/>
                      <a:ext cx="20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32"/>
                        </a:cxn>
                        <a:cxn ang="0">
                          <a:pos x="132" y="75"/>
                        </a:cxn>
                        <a:cxn ang="0">
                          <a:pos x="180" y="40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80" h="75">
                          <a:moveTo>
                            <a:pt x="50" y="0"/>
                          </a:moveTo>
                          <a:lnTo>
                            <a:pt x="0" y="32"/>
                          </a:lnTo>
                          <a:lnTo>
                            <a:pt x="132" y="75"/>
                          </a:lnTo>
                          <a:lnTo>
                            <a:pt x="180" y="40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7" name="Freeform 254"/>
                    <p:cNvSpPr>
                      <a:spLocks/>
                    </p:cNvSpPr>
                    <p:nvPr/>
                  </p:nvSpPr>
                  <p:spPr bwMode="auto">
                    <a:xfrm>
                      <a:off x="1046" y="1602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13" y="21"/>
                        </a:cxn>
                        <a:cxn ang="0">
                          <a:pos x="72" y="56"/>
                        </a:cxn>
                        <a:cxn ang="0">
                          <a:pos x="0" y="35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3" h="56">
                          <a:moveTo>
                            <a:pt x="39" y="0"/>
                          </a:moveTo>
                          <a:lnTo>
                            <a:pt x="113" y="21"/>
                          </a:lnTo>
                          <a:lnTo>
                            <a:pt x="72" y="56"/>
                          </a:lnTo>
                          <a:lnTo>
                            <a:pt x="0" y="35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8" name="Freeform 255"/>
                    <p:cNvSpPr>
                      <a:spLocks/>
                    </p:cNvSpPr>
                    <p:nvPr/>
                  </p:nvSpPr>
                  <p:spPr bwMode="auto">
                    <a:xfrm>
                      <a:off x="1058" y="160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5"/>
                        </a:cxn>
                        <a:cxn ang="0">
                          <a:pos x="68" y="58"/>
                        </a:cxn>
                        <a:cxn ang="0">
                          <a:pos x="106" y="20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06" h="58">
                          <a:moveTo>
                            <a:pt x="36" y="0"/>
                          </a:moveTo>
                          <a:lnTo>
                            <a:pt x="0" y="35"/>
                          </a:lnTo>
                          <a:lnTo>
                            <a:pt x="68" y="58"/>
                          </a:lnTo>
                          <a:lnTo>
                            <a:pt x="106" y="20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9" name="Freeform 256"/>
                    <p:cNvSpPr>
                      <a:spLocks/>
                    </p:cNvSpPr>
                    <p:nvPr/>
                  </p:nvSpPr>
                  <p:spPr bwMode="auto">
                    <a:xfrm>
                      <a:off x="1070" y="161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35"/>
                        </a:cxn>
                        <a:cxn ang="0">
                          <a:pos x="75" y="60"/>
                        </a:cxn>
                        <a:cxn ang="0">
                          <a:pos x="110" y="23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10" h="60">
                          <a:moveTo>
                            <a:pt x="33" y="0"/>
                          </a:moveTo>
                          <a:lnTo>
                            <a:pt x="0" y="35"/>
                          </a:lnTo>
                          <a:lnTo>
                            <a:pt x="75" y="60"/>
                          </a:lnTo>
                          <a:lnTo>
                            <a:pt x="110" y="23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0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1082" y="161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5"/>
                        </a:cxn>
                        <a:cxn ang="0">
                          <a:pos x="74" y="59"/>
                        </a:cxn>
                        <a:cxn ang="0">
                          <a:pos x="109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9" h="59">
                          <a:moveTo>
                            <a:pt x="38" y="0"/>
                          </a:moveTo>
                          <a:lnTo>
                            <a:pt x="0" y="35"/>
                          </a:lnTo>
                          <a:lnTo>
                            <a:pt x="74" y="59"/>
                          </a:lnTo>
                          <a:lnTo>
                            <a:pt x="109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1" name="Freeform 258"/>
                    <p:cNvSpPr>
                      <a:spLocks/>
                    </p:cNvSpPr>
                    <p:nvPr/>
                  </p:nvSpPr>
                  <p:spPr bwMode="auto">
                    <a:xfrm>
                      <a:off x="1093" y="161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3"/>
                        </a:cxn>
                        <a:cxn ang="0">
                          <a:pos x="76" y="57"/>
                        </a:cxn>
                        <a:cxn ang="0">
                          <a:pos x="110" y="24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0" h="57">
                          <a:moveTo>
                            <a:pt x="31" y="0"/>
                          </a:moveTo>
                          <a:lnTo>
                            <a:pt x="0" y="33"/>
                          </a:lnTo>
                          <a:lnTo>
                            <a:pt x="76" y="57"/>
                          </a:lnTo>
                          <a:lnTo>
                            <a:pt x="110" y="24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2" name="Freeform 259"/>
                    <p:cNvSpPr>
                      <a:spLocks/>
                    </p:cNvSpPr>
                    <p:nvPr/>
                  </p:nvSpPr>
                  <p:spPr bwMode="auto">
                    <a:xfrm>
                      <a:off x="1105" y="1622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36"/>
                        </a:cxn>
                        <a:cxn ang="0">
                          <a:pos x="72" y="60"/>
                        </a:cxn>
                        <a:cxn ang="0">
                          <a:pos x="116" y="24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116" h="60">
                          <a:moveTo>
                            <a:pt x="37" y="0"/>
                          </a:moveTo>
                          <a:lnTo>
                            <a:pt x="0" y="36"/>
                          </a:lnTo>
                          <a:lnTo>
                            <a:pt x="72" y="60"/>
                          </a:lnTo>
                          <a:lnTo>
                            <a:pt x="116" y="24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3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1116" y="1626"/>
                      <a:ext cx="29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4"/>
                        </a:cxn>
                        <a:cxn ang="0">
                          <a:pos x="217" y="110"/>
                        </a:cxn>
                        <a:cxn ang="0">
                          <a:pos x="259" y="65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259" h="110">
                          <a:moveTo>
                            <a:pt x="51" y="0"/>
                          </a:moveTo>
                          <a:lnTo>
                            <a:pt x="0" y="44"/>
                          </a:lnTo>
                          <a:lnTo>
                            <a:pt x="217" y="110"/>
                          </a:lnTo>
                          <a:lnTo>
                            <a:pt x="259" y="65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90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980" y="1570"/>
                    <a:ext cx="172" cy="62"/>
                    <a:chOff x="980" y="1570"/>
                    <a:chExt cx="172" cy="62"/>
                  </a:xfrm>
                </p:grpSpPr>
                <p:sp>
                  <p:nvSpPr>
                    <p:cNvPr id="207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980" y="1570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9" y="0"/>
                        </a:cxn>
                        <a:cxn ang="0">
                          <a:pos x="158" y="33"/>
                        </a:cxn>
                        <a:cxn ang="0">
                          <a:pos x="111" y="71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58" h="71">
                          <a:moveTo>
                            <a:pt x="0" y="39"/>
                          </a:moveTo>
                          <a:lnTo>
                            <a:pt x="59" y="0"/>
                          </a:lnTo>
                          <a:lnTo>
                            <a:pt x="158" y="33"/>
                          </a:lnTo>
                          <a:lnTo>
                            <a:pt x="111" y="71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8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995" y="1575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108" y="20"/>
                        </a:cxn>
                        <a:cxn ang="0">
                          <a:pos x="59" y="57"/>
                        </a:cxn>
                        <a:cxn ang="0">
                          <a:pos x="0" y="39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08" h="57">
                          <a:moveTo>
                            <a:pt x="48" y="0"/>
                          </a:moveTo>
                          <a:lnTo>
                            <a:pt x="108" y="20"/>
                          </a:lnTo>
                          <a:lnTo>
                            <a:pt x="59" y="57"/>
                          </a:lnTo>
                          <a:lnTo>
                            <a:pt x="0" y="39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9" name="Freeform 264"/>
                    <p:cNvSpPr>
                      <a:spLocks/>
                    </p:cNvSpPr>
                    <p:nvPr/>
                  </p:nvSpPr>
                  <p:spPr bwMode="auto">
                    <a:xfrm>
                      <a:off x="1005" y="157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115" y="17"/>
                        </a:cxn>
                        <a:cxn ang="0">
                          <a:pos x="68" y="58"/>
                        </a:cxn>
                        <a:cxn ang="0">
                          <a:pos x="0" y="40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15" h="58">
                          <a:moveTo>
                            <a:pt x="51" y="0"/>
                          </a:moveTo>
                          <a:lnTo>
                            <a:pt x="115" y="17"/>
                          </a:lnTo>
                          <a:lnTo>
                            <a:pt x="68" y="58"/>
                          </a:lnTo>
                          <a:lnTo>
                            <a:pt x="0" y="40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0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1016" y="1582"/>
                      <a:ext cx="14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0" y="41"/>
                        </a:cxn>
                        <a:cxn ang="0">
                          <a:pos x="68" y="60"/>
                        </a:cxn>
                        <a:cxn ang="0">
                          <a:pos x="119" y="20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9" h="60">
                          <a:moveTo>
                            <a:pt x="49" y="0"/>
                          </a:moveTo>
                          <a:lnTo>
                            <a:pt x="0" y="41"/>
                          </a:lnTo>
                          <a:lnTo>
                            <a:pt x="68" y="60"/>
                          </a:lnTo>
                          <a:lnTo>
                            <a:pt x="119" y="20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1" name="Freeform 266"/>
                    <p:cNvSpPr>
                      <a:spLocks/>
                    </p:cNvSpPr>
                    <p:nvPr/>
                  </p:nvSpPr>
                  <p:spPr bwMode="auto">
                    <a:xfrm>
                      <a:off x="1028" y="1586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41"/>
                        </a:cxn>
                        <a:cxn ang="0">
                          <a:pos x="73" y="64"/>
                        </a:cxn>
                        <a:cxn ang="0">
                          <a:pos x="119" y="22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9" h="64">
                          <a:moveTo>
                            <a:pt x="47" y="0"/>
                          </a:moveTo>
                          <a:lnTo>
                            <a:pt x="0" y="41"/>
                          </a:lnTo>
                          <a:lnTo>
                            <a:pt x="73" y="64"/>
                          </a:lnTo>
                          <a:lnTo>
                            <a:pt x="119" y="22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2" name="Freeform 267"/>
                    <p:cNvSpPr>
                      <a:spLocks/>
                    </p:cNvSpPr>
                    <p:nvPr/>
                  </p:nvSpPr>
                  <p:spPr bwMode="auto">
                    <a:xfrm>
                      <a:off x="1040" y="1590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0"/>
                        </a:cxn>
                        <a:cxn ang="0">
                          <a:pos x="64" y="60"/>
                        </a:cxn>
                        <a:cxn ang="0">
                          <a:pos x="110" y="19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60">
                          <a:moveTo>
                            <a:pt x="42" y="0"/>
                          </a:moveTo>
                          <a:lnTo>
                            <a:pt x="0" y="40"/>
                          </a:lnTo>
                          <a:lnTo>
                            <a:pt x="64" y="60"/>
                          </a:lnTo>
                          <a:lnTo>
                            <a:pt x="110" y="19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3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1052" y="1594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73" y="65"/>
                        </a:cxn>
                        <a:cxn ang="0">
                          <a:pos x="119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5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73" y="65"/>
                          </a:lnTo>
                          <a:lnTo>
                            <a:pt x="119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4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1064" y="1598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0"/>
                        </a:cxn>
                        <a:cxn ang="0">
                          <a:pos x="68" y="61"/>
                        </a:cxn>
                        <a:cxn ang="0">
                          <a:pos x="114" y="22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4" h="61">
                          <a:moveTo>
                            <a:pt x="42" y="0"/>
                          </a:moveTo>
                          <a:lnTo>
                            <a:pt x="0" y="40"/>
                          </a:lnTo>
                          <a:lnTo>
                            <a:pt x="68" y="61"/>
                          </a:lnTo>
                          <a:lnTo>
                            <a:pt x="114" y="22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5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1075" y="160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70" y="62"/>
                        </a:cxn>
                        <a:cxn ang="0">
                          <a:pos x="113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3" h="62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70" y="62"/>
                          </a:lnTo>
                          <a:lnTo>
                            <a:pt x="113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6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1086" y="1605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0"/>
                        </a:cxn>
                        <a:cxn ang="0">
                          <a:pos x="0" y="44"/>
                        </a:cxn>
                        <a:cxn ang="0">
                          <a:pos x="68" y="65"/>
                        </a:cxn>
                        <a:cxn ang="0">
                          <a:pos x="108" y="21"/>
                        </a:cxn>
                        <a:cxn ang="0">
                          <a:pos x="40" y="0"/>
                        </a:cxn>
                      </a:cxnLst>
                      <a:rect l="0" t="0" r="r" b="b"/>
                      <a:pathLst>
                        <a:path w="108" h="65">
                          <a:moveTo>
                            <a:pt x="40" y="0"/>
                          </a:moveTo>
                          <a:lnTo>
                            <a:pt x="0" y="44"/>
                          </a:lnTo>
                          <a:lnTo>
                            <a:pt x="68" y="65"/>
                          </a:lnTo>
                          <a:lnTo>
                            <a:pt x="108" y="21"/>
                          </a:lnTo>
                          <a:lnTo>
                            <a:pt x="4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7" name="Freeform 272"/>
                    <p:cNvSpPr>
                      <a:spLocks/>
                    </p:cNvSpPr>
                    <p:nvPr/>
                  </p:nvSpPr>
                  <p:spPr bwMode="auto">
                    <a:xfrm>
                      <a:off x="1097" y="1609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2"/>
                        </a:cxn>
                        <a:cxn ang="0">
                          <a:pos x="76" y="67"/>
                        </a:cxn>
                        <a:cxn ang="0">
                          <a:pos x="118" y="25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18" h="67">
                          <a:moveTo>
                            <a:pt x="44" y="0"/>
                          </a:moveTo>
                          <a:lnTo>
                            <a:pt x="0" y="42"/>
                          </a:lnTo>
                          <a:lnTo>
                            <a:pt x="76" y="67"/>
                          </a:lnTo>
                          <a:lnTo>
                            <a:pt x="118" y="25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8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1109" y="1613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69" y="66"/>
                        </a:cxn>
                        <a:cxn ang="0">
                          <a:pos x="121" y="24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21" h="66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69" y="66"/>
                          </a:lnTo>
                          <a:lnTo>
                            <a:pt x="121" y="24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9" name="Freeform 274"/>
                    <p:cNvSpPr>
                      <a:spLocks/>
                    </p:cNvSpPr>
                    <p:nvPr/>
                  </p:nvSpPr>
                  <p:spPr bwMode="auto">
                    <a:xfrm>
                      <a:off x="1119" y="1617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2" y="0"/>
                        </a:cxn>
                        <a:cxn ang="0">
                          <a:pos x="0" y="42"/>
                        </a:cxn>
                        <a:cxn ang="0">
                          <a:pos x="81" y="65"/>
                        </a:cxn>
                        <a:cxn ang="0">
                          <a:pos x="128" y="24"/>
                        </a:cxn>
                        <a:cxn ang="0">
                          <a:pos x="52" y="0"/>
                        </a:cxn>
                      </a:cxnLst>
                      <a:rect l="0" t="0" r="r" b="b"/>
                      <a:pathLst>
                        <a:path w="128" h="65">
                          <a:moveTo>
                            <a:pt x="52" y="0"/>
                          </a:moveTo>
                          <a:lnTo>
                            <a:pt x="0" y="42"/>
                          </a:lnTo>
                          <a:lnTo>
                            <a:pt x="81" y="65"/>
                          </a:lnTo>
                          <a:lnTo>
                            <a:pt x="128" y="24"/>
                          </a:lnTo>
                          <a:lnTo>
                            <a:pt x="5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20" name="Freeform 275"/>
                    <p:cNvSpPr>
                      <a:spLocks/>
                    </p:cNvSpPr>
                    <p:nvPr/>
                  </p:nvSpPr>
                  <p:spPr bwMode="auto">
                    <a:xfrm>
                      <a:off x="1133" y="1621"/>
                      <a:ext cx="19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41"/>
                        </a:cxn>
                        <a:cxn ang="0">
                          <a:pos x="126" y="83"/>
                        </a:cxn>
                        <a:cxn ang="0">
                          <a:pos x="169" y="38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69" h="83">
                          <a:moveTo>
                            <a:pt x="43" y="0"/>
                          </a:moveTo>
                          <a:lnTo>
                            <a:pt x="0" y="41"/>
                          </a:lnTo>
                          <a:lnTo>
                            <a:pt x="126" y="83"/>
                          </a:lnTo>
                          <a:lnTo>
                            <a:pt x="169" y="38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91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999" y="1557"/>
                    <a:ext cx="168" cy="59"/>
                    <a:chOff x="999" y="1557"/>
                    <a:chExt cx="168" cy="59"/>
                  </a:xfrm>
                </p:grpSpPr>
                <p:sp>
                  <p:nvSpPr>
                    <p:cNvPr id="192" name="Freeform 277"/>
                    <p:cNvSpPr>
                      <a:spLocks/>
                    </p:cNvSpPr>
                    <p:nvPr/>
                  </p:nvSpPr>
                  <p:spPr bwMode="auto">
                    <a:xfrm>
                      <a:off x="1020" y="1564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93" y="18"/>
                        </a:cxn>
                        <a:cxn ang="0">
                          <a:pos x="69" y="45"/>
                        </a:cxn>
                        <a:cxn ang="0">
                          <a:pos x="0" y="2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93" h="45">
                          <a:moveTo>
                            <a:pt x="31" y="0"/>
                          </a:moveTo>
                          <a:lnTo>
                            <a:pt x="93" y="18"/>
                          </a:lnTo>
                          <a:lnTo>
                            <a:pt x="69" y="45"/>
                          </a:lnTo>
                          <a:lnTo>
                            <a:pt x="0" y="2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3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1031" y="1567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102" y="24"/>
                        </a:cxn>
                        <a:cxn ang="0">
                          <a:pos x="71" y="54"/>
                        </a:cxn>
                        <a:cxn ang="0">
                          <a:pos x="0" y="33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02" h="54">
                          <a:moveTo>
                            <a:pt x="28" y="0"/>
                          </a:moveTo>
                          <a:lnTo>
                            <a:pt x="102" y="24"/>
                          </a:lnTo>
                          <a:lnTo>
                            <a:pt x="71" y="54"/>
                          </a:lnTo>
                          <a:lnTo>
                            <a:pt x="0" y="33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4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1042" y="1571"/>
                      <a:ext cx="11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104" y="22"/>
                        </a:cxn>
                        <a:cxn ang="0">
                          <a:pos x="68" y="54"/>
                        </a:cxn>
                        <a:cxn ang="0">
                          <a:pos x="0" y="33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04" h="54">
                          <a:moveTo>
                            <a:pt x="33" y="0"/>
                          </a:moveTo>
                          <a:lnTo>
                            <a:pt x="104" y="22"/>
                          </a:lnTo>
                          <a:lnTo>
                            <a:pt x="68" y="54"/>
                          </a:lnTo>
                          <a:lnTo>
                            <a:pt x="0" y="33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5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1053" y="1575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0" y="29"/>
                        </a:cxn>
                        <a:cxn ang="0">
                          <a:pos x="81" y="53"/>
                        </a:cxn>
                        <a:cxn ang="0">
                          <a:pos x="110" y="25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10" h="53">
                          <a:moveTo>
                            <a:pt x="28" y="0"/>
                          </a:moveTo>
                          <a:lnTo>
                            <a:pt x="0" y="29"/>
                          </a:lnTo>
                          <a:lnTo>
                            <a:pt x="81" y="53"/>
                          </a:lnTo>
                          <a:lnTo>
                            <a:pt x="110" y="25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6" name="Freeform 281"/>
                    <p:cNvSpPr>
                      <a:spLocks/>
                    </p:cNvSpPr>
                    <p:nvPr/>
                  </p:nvSpPr>
                  <p:spPr bwMode="auto">
                    <a:xfrm>
                      <a:off x="1065" y="1579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0"/>
                        </a:cxn>
                        <a:cxn ang="0">
                          <a:pos x="71" y="48"/>
                        </a:cxn>
                        <a:cxn ang="0">
                          <a:pos x="104" y="22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04" h="48">
                          <a:moveTo>
                            <a:pt x="29" y="0"/>
                          </a:moveTo>
                          <a:lnTo>
                            <a:pt x="0" y="30"/>
                          </a:lnTo>
                          <a:lnTo>
                            <a:pt x="71" y="48"/>
                          </a:lnTo>
                          <a:lnTo>
                            <a:pt x="104" y="22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7" name="Freeform 282"/>
                    <p:cNvSpPr>
                      <a:spLocks/>
                    </p:cNvSpPr>
                    <p:nvPr/>
                  </p:nvSpPr>
                  <p:spPr bwMode="auto">
                    <a:xfrm>
                      <a:off x="1076" y="1583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0" y="29"/>
                        </a:cxn>
                        <a:cxn ang="0">
                          <a:pos x="73" y="52"/>
                        </a:cxn>
                        <a:cxn ang="0">
                          <a:pos x="102" y="22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02" h="52">
                          <a:moveTo>
                            <a:pt x="27" y="0"/>
                          </a:moveTo>
                          <a:lnTo>
                            <a:pt x="0" y="29"/>
                          </a:lnTo>
                          <a:lnTo>
                            <a:pt x="73" y="52"/>
                          </a:lnTo>
                          <a:lnTo>
                            <a:pt x="102" y="22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8" name="Freeform 283"/>
                    <p:cNvSpPr>
                      <a:spLocks/>
                    </p:cNvSpPr>
                    <p:nvPr/>
                  </p:nvSpPr>
                  <p:spPr bwMode="auto">
                    <a:xfrm>
                      <a:off x="1087" y="158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0"/>
                        </a:cxn>
                        <a:cxn ang="0">
                          <a:pos x="69" y="52"/>
                        </a:cxn>
                        <a:cxn ang="0">
                          <a:pos x="107" y="23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7" h="52">
                          <a:moveTo>
                            <a:pt x="31" y="0"/>
                          </a:moveTo>
                          <a:lnTo>
                            <a:pt x="0" y="30"/>
                          </a:lnTo>
                          <a:lnTo>
                            <a:pt x="69" y="52"/>
                          </a:lnTo>
                          <a:lnTo>
                            <a:pt x="107" y="23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9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1099" y="1590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4"/>
                        </a:cxn>
                        <a:cxn ang="0">
                          <a:pos x="71" y="54"/>
                        </a:cxn>
                        <a:cxn ang="0">
                          <a:pos x="103" y="24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3" h="54">
                          <a:moveTo>
                            <a:pt x="31" y="0"/>
                          </a:moveTo>
                          <a:lnTo>
                            <a:pt x="0" y="34"/>
                          </a:lnTo>
                          <a:lnTo>
                            <a:pt x="71" y="54"/>
                          </a:lnTo>
                          <a:lnTo>
                            <a:pt x="103" y="24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0" name="Freeform 285"/>
                    <p:cNvSpPr>
                      <a:spLocks/>
                    </p:cNvSpPr>
                    <p:nvPr/>
                  </p:nvSpPr>
                  <p:spPr bwMode="auto">
                    <a:xfrm>
                      <a:off x="1110" y="1594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2" y="0"/>
                        </a:cxn>
                        <a:cxn ang="0">
                          <a:pos x="0" y="32"/>
                        </a:cxn>
                        <a:cxn ang="0">
                          <a:pos x="78" y="52"/>
                        </a:cxn>
                        <a:cxn ang="0">
                          <a:pos x="108" y="20"/>
                        </a:cxn>
                        <a:cxn ang="0">
                          <a:pos x="32" y="0"/>
                        </a:cxn>
                      </a:cxnLst>
                      <a:rect l="0" t="0" r="r" b="b"/>
                      <a:pathLst>
                        <a:path w="108" h="52">
                          <a:moveTo>
                            <a:pt x="32" y="0"/>
                          </a:moveTo>
                          <a:lnTo>
                            <a:pt x="0" y="32"/>
                          </a:lnTo>
                          <a:lnTo>
                            <a:pt x="78" y="52"/>
                          </a:lnTo>
                          <a:lnTo>
                            <a:pt x="108" y="20"/>
                          </a:lnTo>
                          <a:lnTo>
                            <a:pt x="3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1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1120" y="1597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29"/>
                        </a:cxn>
                        <a:cxn ang="0">
                          <a:pos x="73" y="51"/>
                        </a:cxn>
                        <a:cxn ang="0">
                          <a:pos x="104" y="18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4" h="51">
                          <a:moveTo>
                            <a:pt x="31" y="0"/>
                          </a:moveTo>
                          <a:lnTo>
                            <a:pt x="0" y="29"/>
                          </a:lnTo>
                          <a:lnTo>
                            <a:pt x="73" y="51"/>
                          </a:lnTo>
                          <a:lnTo>
                            <a:pt x="104" y="18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2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1131" y="1600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3"/>
                        </a:cxn>
                        <a:cxn ang="0">
                          <a:pos x="76" y="56"/>
                        </a:cxn>
                        <a:cxn ang="0">
                          <a:pos x="114" y="23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4" h="56">
                          <a:moveTo>
                            <a:pt x="31" y="0"/>
                          </a:moveTo>
                          <a:lnTo>
                            <a:pt x="0" y="33"/>
                          </a:lnTo>
                          <a:lnTo>
                            <a:pt x="76" y="56"/>
                          </a:lnTo>
                          <a:lnTo>
                            <a:pt x="114" y="23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3" name="Freeform 288"/>
                    <p:cNvSpPr>
                      <a:spLocks/>
                    </p:cNvSpPr>
                    <p:nvPr/>
                  </p:nvSpPr>
                  <p:spPr bwMode="auto">
                    <a:xfrm>
                      <a:off x="1142" y="1604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4"/>
                        </a:cxn>
                        <a:cxn ang="0">
                          <a:pos x="82" y="58"/>
                        </a:cxn>
                        <a:cxn ang="0">
                          <a:pos x="111" y="21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58">
                          <a:moveTo>
                            <a:pt x="36" y="0"/>
                          </a:moveTo>
                          <a:lnTo>
                            <a:pt x="0" y="34"/>
                          </a:lnTo>
                          <a:lnTo>
                            <a:pt x="82" y="58"/>
                          </a:lnTo>
                          <a:lnTo>
                            <a:pt x="111" y="21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4" name="Freeform 289"/>
                    <p:cNvSpPr>
                      <a:spLocks/>
                    </p:cNvSpPr>
                    <p:nvPr/>
                  </p:nvSpPr>
                  <p:spPr bwMode="auto">
                    <a:xfrm>
                      <a:off x="999" y="1557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6"/>
                        </a:cxn>
                        <a:cxn ang="0">
                          <a:pos x="34" y="0"/>
                        </a:cxn>
                        <a:cxn ang="0">
                          <a:pos x="98" y="17"/>
                        </a:cxn>
                        <a:cxn ang="0">
                          <a:pos x="64" y="47"/>
                        </a:cxn>
                        <a:cxn ang="0">
                          <a:pos x="0" y="26"/>
                        </a:cxn>
                      </a:cxnLst>
                      <a:rect l="0" t="0" r="r" b="b"/>
                      <a:pathLst>
                        <a:path w="98" h="47">
                          <a:moveTo>
                            <a:pt x="0" y="26"/>
                          </a:moveTo>
                          <a:lnTo>
                            <a:pt x="34" y="0"/>
                          </a:lnTo>
                          <a:lnTo>
                            <a:pt x="98" y="17"/>
                          </a:lnTo>
                          <a:lnTo>
                            <a:pt x="64" y="47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5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1010" y="1561"/>
                      <a:ext cx="10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7"/>
                        </a:cxn>
                        <a:cxn ang="0">
                          <a:pos x="32" y="0"/>
                        </a:cxn>
                        <a:cxn ang="0">
                          <a:pos x="95" y="19"/>
                        </a:cxn>
                        <a:cxn ang="0">
                          <a:pos x="64" y="48"/>
                        </a:cxn>
                        <a:cxn ang="0">
                          <a:pos x="0" y="27"/>
                        </a:cxn>
                      </a:cxnLst>
                      <a:rect l="0" t="0" r="r" b="b"/>
                      <a:pathLst>
                        <a:path w="95" h="48">
                          <a:moveTo>
                            <a:pt x="0" y="27"/>
                          </a:moveTo>
                          <a:lnTo>
                            <a:pt x="32" y="0"/>
                          </a:lnTo>
                          <a:lnTo>
                            <a:pt x="95" y="19"/>
                          </a:lnTo>
                          <a:lnTo>
                            <a:pt x="64" y="48"/>
                          </a:lnTo>
                          <a:lnTo>
                            <a:pt x="0" y="27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6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1154" y="1608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116" y="23"/>
                        </a:cxn>
                        <a:cxn ang="0">
                          <a:pos x="85" y="62"/>
                        </a:cxn>
                        <a:cxn ang="0">
                          <a:pos x="0" y="3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6" h="62">
                          <a:moveTo>
                            <a:pt x="31" y="0"/>
                          </a:moveTo>
                          <a:lnTo>
                            <a:pt x="116" y="23"/>
                          </a:lnTo>
                          <a:lnTo>
                            <a:pt x="85" y="62"/>
                          </a:lnTo>
                          <a:lnTo>
                            <a:pt x="0" y="3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57" name="Group 292"/>
                <p:cNvGrpSpPr>
                  <a:grpSpLocks/>
                </p:cNvGrpSpPr>
                <p:nvPr/>
              </p:nvGrpSpPr>
              <p:grpSpPr bwMode="auto">
                <a:xfrm>
                  <a:off x="1002" y="1522"/>
                  <a:ext cx="182" cy="81"/>
                  <a:chOff x="1002" y="1522"/>
                  <a:chExt cx="182" cy="81"/>
                </a:xfrm>
              </p:grpSpPr>
              <p:grpSp>
                <p:nvGrpSpPr>
                  <p:cNvPr id="168" name="Group 293"/>
                  <p:cNvGrpSpPr>
                    <a:grpSpLocks/>
                  </p:cNvGrpSpPr>
                  <p:nvPr/>
                </p:nvGrpSpPr>
                <p:grpSpPr bwMode="auto">
                  <a:xfrm>
                    <a:off x="1112" y="1555"/>
                    <a:ext cx="72" cy="48"/>
                    <a:chOff x="1112" y="1555"/>
                    <a:chExt cx="72" cy="48"/>
                  </a:xfrm>
                </p:grpSpPr>
                <p:sp>
                  <p:nvSpPr>
                    <p:cNvPr id="178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1112" y="1555"/>
                      <a:ext cx="7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54" y="0"/>
                        </a:cxn>
                        <a:cxn ang="0">
                          <a:pos x="648" y="161"/>
                        </a:cxn>
                        <a:cxn ang="0">
                          <a:pos x="600" y="387"/>
                        </a:cxn>
                        <a:cxn ang="0">
                          <a:pos x="0" y="216"/>
                        </a:cxn>
                        <a:cxn ang="0">
                          <a:pos x="54" y="0"/>
                        </a:cxn>
                      </a:cxnLst>
                      <a:rect l="0" t="0" r="r" b="b"/>
                      <a:pathLst>
                        <a:path w="648" h="387">
                          <a:moveTo>
                            <a:pt x="54" y="0"/>
                          </a:moveTo>
                          <a:lnTo>
                            <a:pt x="648" y="161"/>
                          </a:lnTo>
                          <a:lnTo>
                            <a:pt x="600" y="387"/>
                          </a:lnTo>
                          <a:lnTo>
                            <a:pt x="0" y="216"/>
                          </a:lnTo>
                          <a:lnTo>
                            <a:pt x="54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79" name="Group 2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22" y="1567"/>
                      <a:ext cx="50" cy="24"/>
                      <a:chOff x="1122" y="1567"/>
                      <a:chExt cx="50" cy="24"/>
                    </a:xfrm>
                  </p:grpSpPr>
                  <p:sp>
                    <p:nvSpPr>
                      <p:cNvPr id="183" name="Freeform 2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5" y="1567"/>
                        <a:ext cx="24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0"/>
                          </a:cxn>
                          <a:cxn ang="0">
                            <a:pos x="211" y="46"/>
                          </a:cxn>
                          <a:cxn ang="0">
                            <a:pos x="174" y="192"/>
                          </a:cxn>
                          <a:cxn ang="0">
                            <a:pos x="0" y="146"/>
                          </a:cxn>
                          <a:cxn ang="0">
                            <a:pos x="36" y="0"/>
                          </a:cxn>
                        </a:cxnLst>
                        <a:rect l="0" t="0" r="r" b="b"/>
                        <a:pathLst>
                          <a:path w="211" h="192">
                            <a:moveTo>
                              <a:pt x="36" y="0"/>
                            </a:moveTo>
                            <a:lnTo>
                              <a:pt x="211" y="46"/>
                            </a:lnTo>
                            <a:lnTo>
                              <a:pt x="174" y="192"/>
                            </a:lnTo>
                            <a:lnTo>
                              <a:pt x="0" y="146"/>
                            </a:lnTo>
                            <a:lnTo>
                              <a:pt x="36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84" name="Freeform 2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5" y="1567"/>
                        <a:ext cx="7" cy="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" y="0"/>
                          </a:cxn>
                          <a:cxn ang="0">
                            <a:pos x="66" y="61"/>
                          </a:cxn>
                          <a:cxn ang="0">
                            <a:pos x="55" y="110"/>
                          </a:cxn>
                          <a:cxn ang="0">
                            <a:pos x="0" y="146"/>
                          </a:cxn>
                          <a:cxn ang="0">
                            <a:pos x="34" y="0"/>
                          </a:cxn>
                        </a:cxnLst>
                        <a:rect l="0" t="0" r="r" b="b"/>
                        <a:pathLst>
                          <a:path w="66" h="146">
                            <a:moveTo>
                              <a:pt x="34" y="0"/>
                            </a:moveTo>
                            <a:lnTo>
                              <a:pt x="66" y="61"/>
                            </a:lnTo>
                            <a:lnTo>
                              <a:pt x="55" y="110"/>
                            </a:lnTo>
                            <a:lnTo>
                              <a:pt x="0" y="146"/>
                            </a:lnTo>
                            <a:lnTo>
                              <a:pt x="34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85" name="Freeform 2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22" y="1570"/>
                        <a:ext cx="50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453" y="127"/>
                          </a:cxn>
                          <a:cxn ang="0">
                            <a:pos x="444" y="156"/>
                          </a:cxn>
                          <a:cxn ang="0">
                            <a:pos x="0" y="30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453" h="156">
                            <a:moveTo>
                              <a:pt x="6" y="0"/>
                            </a:moveTo>
                            <a:lnTo>
                              <a:pt x="453" y="127"/>
                            </a:lnTo>
                            <a:lnTo>
                              <a:pt x="444" y="156"/>
                            </a:lnTo>
                            <a:lnTo>
                              <a:pt x="0" y="3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180" name="Freeform 299"/>
                    <p:cNvSpPr>
                      <a:spLocks/>
                    </p:cNvSpPr>
                    <p:nvPr/>
                  </p:nvSpPr>
                  <p:spPr bwMode="auto">
                    <a:xfrm>
                      <a:off x="1157" y="1590"/>
                      <a:ext cx="17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10" y="0"/>
                        </a:cxn>
                        <a:cxn ang="0">
                          <a:pos x="148" y="38"/>
                        </a:cxn>
                        <a:cxn ang="0">
                          <a:pos x="139" y="87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148" h="87">
                          <a:moveTo>
                            <a:pt x="0" y="48"/>
                          </a:moveTo>
                          <a:lnTo>
                            <a:pt x="10" y="0"/>
                          </a:lnTo>
                          <a:lnTo>
                            <a:pt x="148" y="38"/>
                          </a:lnTo>
                          <a:lnTo>
                            <a:pt x="139" y="87"/>
                          </a:lnTo>
                          <a:lnTo>
                            <a:pt x="0" y="48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81" name="Freeform 300"/>
                    <p:cNvSpPr>
                      <a:spLocks/>
                    </p:cNvSpPr>
                    <p:nvPr/>
                  </p:nvSpPr>
                  <p:spPr bwMode="auto">
                    <a:xfrm>
                      <a:off x="1157" y="1593"/>
                      <a:ext cx="1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144" y="40"/>
                        </a:cxn>
                        <a:cxn ang="0">
                          <a:pos x="138" y="64"/>
                        </a:cxn>
                        <a:cxn ang="0">
                          <a:pos x="0" y="28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144" h="64">
                          <a:moveTo>
                            <a:pt x="6" y="0"/>
                          </a:moveTo>
                          <a:lnTo>
                            <a:pt x="144" y="40"/>
                          </a:lnTo>
                          <a:lnTo>
                            <a:pt x="138" y="64"/>
                          </a:lnTo>
                          <a:lnTo>
                            <a:pt x="0" y="28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82" name="Oval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9" y="1558"/>
                      <a:ext cx="3" cy="4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6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1002" y="1522"/>
                    <a:ext cx="65" cy="44"/>
                    <a:chOff x="1002" y="1522"/>
                    <a:chExt cx="65" cy="44"/>
                  </a:xfrm>
                </p:grpSpPr>
                <p:sp>
                  <p:nvSpPr>
                    <p:cNvPr id="170" name="Freeform 303"/>
                    <p:cNvSpPr>
                      <a:spLocks/>
                    </p:cNvSpPr>
                    <p:nvPr/>
                  </p:nvSpPr>
                  <p:spPr bwMode="auto">
                    <a:xfrm>
                      <a:off x="1002" y="1522"/>
                      <a:ext cx="65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584" y="145"/>
                        </a:cxn>
                        <a:cxn ang="0">
                          <a:pos x="541" y="349"/>
                        </a:cxn>
                        <a:cxn ang="0">
                          <a:pos x="0" y="194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584" h="349">
                          <a:moveTo>
                            <a:pt x="48" y="0"/>
                          </a:moveTo>
                          <a:lnTo>
                            <a:pt x="584" y="145"/>
                          </a:lnTo>
                          <a:lnTo>
                            <a:pt x="541" y="349"/>
                          </a:lnTo>
                          <a:lnTo>
                            <a:pt x="0" y="194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71" name="Group 3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11" y="1533"/>
                      <a:ext cx="45" cy="22"/>
                      <a:chOff x="1011" y="1533"/>
                      <a:chExt cx="45" cy="22"/>
                    </a:xfrm>
                  </p:grpSpPr>
                  <p:sp>
                    <p:nvSpPr>
                      <p:cNvPr id="175" name="Freeform 3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3" y="1533"/>
                        <a:ext cx="21" cy="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" y="0"/>
                          </a:cxn>
                          <a:cxn ang="0">
                            <a:pos x="189" y="41"/>
                          </a:cxn>
                          <a:cxn ang="0">
                            <a:pos x="157" y="173"/>
                          </a:cxn>
                          <a:cxn ang="0">
                            <a:pos x="0" y="131"/>
                          </a:cxn>
                          <a:cxn ang="0">
                            <a:pos x="34" y="0"/>
                          </a:cxn>
                        </a:cxnLst>
                        <a:rect l="0" t="0" r="r" b="b"/>
                        <a:pathLst>
                          <a:path w="189" h="173">
                            <a:moveTo>
                              <a:pt x="34" y="0"/>
                            </a:moveTo>
                            <a:lnTo>
                              <a:pt x="189" y="41"/>
                            </a:lnTo>
                            <a:lnTo>
                              <a:pt x="157" y="173"/>
                            </a:lnTo>
                            <a:lnTo>
                              <a:pt x="0" y="131"/>
                            </a:lnTo>
                            <a:lnTo>
                              <a:pt x="34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76" name="Freeform 3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3" y="1533"/>
                        <a:ext cx="7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1" y="0"/>
                          </a:cxn>
                          <a:cxn ang="0">
                            <a:pos x="60" y="56"/>
                          </a:cxn>
                          <a:cxn ang="0">
                            <a:pos x="50" y="101"/>
                          </a:cxn>
                          <a:cxn ang="0">
                            <a:pos x="0" y="132"/>
                          </a:cxn>
                          <a:cxn ang="0">
                            <a:pos x="31" y="0"/>
                          </a:cxn>
                        </a:cxnLst>
                        <a:rect l="0" t="0" r="r" b="b"/>
                        <a:pathLst>
                          <a:path w="60" h="132">
                            <a:moveTo>
                              <a:pt x="31" y="0"/>
                            </a:moveTo>
                            <a:lnTo>
                              <a:pt x="60" y="56"/>
                            </a:lnTo>
                            <a:lnTo>
                              <a:pt x="50" y="101"/>
                            </a:lnTo>
                            <a:lnTo>
                              <a:pt x="0" y="132"/>
                            </a:lnTo>
                            <a:lnTo>
                              <a:pt x="31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77" name="Freeform 3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11" y="1536"/>
                        <a:ext cx="45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0"/>
                          </a:cxn>
                          <a:cxn ang="0">
                            <a:pos x="407" y="114"/>
                          </a:cxn>
                          <a:cxn ang="0">
                            <a:pos x="399" y="141"/>
                          </a:cxn>
                          <a:cxn ang="0">
                            <a:pos x="0" y="27"/>
                          </a:cxn>
                          <a:cxn ang="0">
                            <a:pos x="5" y="0"/>
                          </a:cxn>
                        </a:cxnLst>
                        <a:rect l="0" t="0" r="r" b="b"/>
                        <a:pathLst>
                          <a:path w="407" h="141">
                            <a:moveTo>
                              <a:pt x="5" y="0"/>
                            </a:moveTo>
                            <a:lnTo>
                              <a:pt x="407" y="114"/>
                            </a:lnTo>
                            <a:lnTo>
                              <a:pt x="399" y="141"/>
                            </a:lnTo>
                            <a:lnTo>
                              <a:pt x="0" y="27"/>
                            </a:lnTo>
                            <a:lnTo>
                              <a:pt x="5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172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1043" y="1554"/>
                      <a:ext cx="15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4"/>
                        </a:cxn>
                        <a:cxn ang="0">
                          <a:pos x="8" y="0"/>
                        </a:cxn>
                        <a:cxn ang="0">
                          <a:pos x="132" y="34"/>
                        </a:cxn>
                        <a:cxn ang="0">
                          <a:pos x="124" y="79"/>
                        </a:cxn>
                        <a:cxn ang="0">
                          <a:pos x="0" y="44"/>
                        </a:cxn>
                      </a:cxnLst>
                      <a:rect l="0" t="0" r="r" b="b"/>
                      <a:pathLst>
                        <a:path w="132" h="79">
                          <a:moveTo>
                            <a:pt x="0" y="44"/>
                          </a:moveTo>
                          <a:lnTo>
                            <a:pt x="8" y="0"/>
                          </a:lnTo>
                          <a:lnTo>
                            <a:pt x="132" y="34"/>
                          </a:lnTo>
                          <a:lnTo>
                            <a:pt x="124" y="79"/>
                          </a:lnTo>
                          <a:lnTo>
                            <a:pt x="0" y="44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73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1043" y="1556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29" y="37"/>
                        </a:cxn>
                        <a:cxn ang="0">
                          <a:pos x="123" y="58"/>
                        </a:cxn>
                        <a:cxn ang="0">
                          <a:pos x="0" y="2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129" h="58">
                          <a:moveTo>
                            <a:pt x="5" y="0"/>
                          </a:moveTo>
                          <a:lnTo>
                            <a:pt x="129" y="37"/>
                          </a:lnTo>
                          <a:lnTo>
                            <a:pt x="123" y="58"/>
                          </a:lnTo>
                          <a:lnTo>
                            <a:pt x="0" y="2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74" name="Oval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1525"/>
                      <a:ext cx="3" cy="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58" name="Group 311"/>
                <p:cNvGrpSpPr>
                  <a:grpSpLocks/>
                </p:cNvGrpSpPr>
                <p:nvPr/>
              </p:nvGrpSpPr>
              <p:grpSpPr bwMode="auto">
                <a:xfrm>
                  <a:off x="1018" y="1413"/>
                  <a:ext cx="177" cy="122"/>
                  <a:chOff x="1018" y="1413"/>
                  <a:chExt cx="177" cy="122"/>
                </a:xfrm>
              </p:grpSpPr>
              <p:sp>
                <p:nvSpPr>
                  <p:cNvPr id="163" name="Freeform 312"/>
                  <p:cNvSpPr>
                    <a:spLocks/>
                  </p:cNvSpPr>
                  <p:nvPr/>
                </p:nvSpPr>
                <p:spPr bwMode="auto">
                  <a:xfrm>
                    <a:off x="1018" y="1413"/>
                    <a:ext cx="177" cy="122"/>
                  </a:xfrm>
                  <a:custGeom>
                    <a:avLst/>
                    <a:gdLst/>
                    <a:ahLst/>
                    <a:cxnLst>
                      <a:cxn ang="0">
                        <a:pos x="121" y="0"/>
                      </a:cxn>
                      <a:cxn ang="0">
                        <a:pos x="0" y="591"/>
                      </a:cxn>
                      <a:cxn ang="0">
                        <a:pos x="1447" y="980"/>
                      </a:cxn>
                      <a:cxn ang="0">
                        <a:pos x="1586" y="332"/>
                      </a:cxn>
                      <a:cxn ang="0">
                        <a:pos x="121" y="0"/>
                      </a:cxn>
                    </a:cxnLst>
                    <a:rect l="0" t="0" r="r" b="b"/>
                    <a:pathLst>
                      <a:path w="1586" h="980">
                        <a:moveTo>
                          <a:pt x="121" y="0"/>
                        </a:moveTo>
                        <a:lnTo>
                          <a:pt x="0" y="591"/>
                        </a:lnTo>
                        <a:lnTo>
                          <a:pt x="1447" y="980"/>
                        </a:lnTo>
                        <a:lnTo>
                          <a:pt x="1586" y="332"/>
                        </a:lnTo>
                        <a:lnTo>
                          <a:pt x="121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64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1046" y="1444"/>
                    <a:ext cx="88" cy="37"/>
                    <a:chOff x="1046" y="1444"/>
                    <a:chExt cx="88" cy="37"/>
                  </a:xfrm>
                </p:grpSpPr>
                <p:sp>
                  <p:nvSpPr>
                    <p:cNvPr id="166" name="Line 3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46" y="1444"/>
                      <a:ext cx="70" cy="32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67" name="Line 3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65" y="1448"/>
                      <a:ext cx="69" cy="33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165" name="Freeform 316"/>
                  <p:cNvSpPr>
                    <a:spLocks/>
                  </p:cNvSpPr>
                  <p:nvPr/>
                </p:nvSpPr>
                <p:spPr bwMode="auto">
                  <a:xfrm>
                    <a:off x="1018" y="1413"/>
                    <a:ext cx="16" cy="75"/>
                  </a:xfrm>
                  <a:custGeom>
                    <a:avLst/>
                    <a:gdLst/>
                    <a:ahLst/>
                    <a:cxnLst>
                      <a:cxn ang="0">
                        <a:pos x="119" y="0"/>
                      </a:cxn>
                      <a:cxn ang="0">
                        <a:pos x="0" y="588"/>
                      </a:cxn>
                      <a:cxn ang="0">
                        <a:pos x="20" y="599"/>
                      </a:cxn>
                      <a:cxn ang="0">
                        <a:pos x="143" y="5"/>
                      </a:cxn>
                      <a:cxn ang="0">
                        <a:pos x="119" y="0"/>
                      </a:cxn>
                    </a:cxnLst>
                    <a:rect l="0" t="0" r="r" b="b"/>
                    <a:pathLst>
                      <a:path w="143" h="599">
                        <a:moveTo>
                          <a:pt x="119" y="0"/>
                        </a:moveTo>
                        <a:lnTo>
                          <a:pt x="0" y="588"/>
                        </a:lnTo>
                        <a:lnTo>
                          <a:pt x="20" y="599"/>
                        </a:lnTo>
                        <a:lnTo>
                          <a:pt x="143" y="5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159" name="Freeform 317"/>
                <p:cNvSpPr>
                  <a:spLocks/>
                </p:cNvSpPr>
                <p:nvPr/>
              </p:nvSpPr>
              <p:spPr bwMode="auto">
                <a:xfrm>
                  <a:off x="1107" y="1530"/>
                  <a:ext cx="15" cy="4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137" y="111"/>
                    </a:cxn>
                    <a:cxn ang="0">
                      <a:pos x="87" y="156"/>
                    </a:cxn>
                    <a:cxn ang="0">
                      <a:pos x="0" y="345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137" h="345">
                      <a:moveTo>
                        <a:pt x="60" y="0"/>
                      </a:moveTo>
                      <a:lnTo>
                        <a:pt x="137" y="111"/>
                      </a:lnTo>
                      <a:lnTo>
                        <a:pt x="87" y="156"/>
                      </a:lnTo>
                      <a:lnTo>
                        <a:pt x="0" y="345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60" name="Group 318"/>
                <p:cNvGrpSpPr>
                  <a:grpSpLocks/>
                </p:cNvGrpSpPr>
                <p:nvPr/>
              </p:nvGrpSpPr>
              <p:grpSpPr bwMode="auto">
                <a:xfrm>
                  <a:off x="1066" y="1519"/>
                  <a:ext cx="47" cy="54"/>
                  <a:chOff x="1066" y="1519"/>
                  <a:chExt cx="47" cy="54"/>
                </a:xfrm>
              </p:grpSpPr>
              <p:sp>
                <p:nvSpPr>
                  <p:cNvPr id="161" name="Freeform 319"/>
                  <p:cNvSpPr>
                    <a:spLocks/>
                  </p:cNvSpPr>
                  <p:nvPr/>
                </p:nvSpPr>
                <p:spPr bwMode="auto">
                  <a:xfrm>
                    <a:off x="1066" y="1519"/>
                    <a:ext cx="47" cy="54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424" y="90"/>
                      </a:cxn>
                      <a:cxn ang="0">
                        <a:pos x="364" y="435"/>
                      </a:cxn>
                      <a:cxn ang="0">
                        <a:pos x="0" y="335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424" h="435">
                        <a:moveTo>
                          <a:pt x="56" y="0"/>
                        </a:moveTo>
                        <a:lnTo>
                          <a:pt x="424" y="90"/>
                        </a:lnTo>
                        <a:lnTo>
                          <a:pt x="364" y="435"/>
                        </a:lnTo>
                        <a:lnTo>
                          <a:pt x="0" y="335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2" name="Freeform 320"/>
                  <p:cNvSpPr>
                    <a:spLocks/>
                  </p:cNvSpPr>
                  <p:nvPr/>
                </p:nvSpPr>
                <p:spPr bwMode="auto">
                  <a:xfrm>
                    <a:off x="1081" y="1555"/>
                    <a:ext cx="10" cy="13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0" y="87"/>
                      </a:cxn>
                      <a:cxn ang="0">
                        <a:pos x="76" y="107"/>
                      </a:cxn>
                      <a:cxn ang="0">
                        <a:pos x="88" y="20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88" h="107">
                        <a:moveTo>
                          <a:pt x="12" y="0"/>
                        </a:moveTo>
                        <a:lnTo>
                          <a:pt x="0" y="87"/>
                        </a:lnTo>
                        <a:lnTo>
                          <a:pt x="76" y="107"/>
                        </a:lnTo>
                        <a:lnTo>
                          <a:pt x="88" y="20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01" name="Group 321"/>
              <p:cNvGrpSpPr>
                <a:grpSpLocks noChangeAspect="1"/>
              </p:cNvGrpSpPr>
              <p:nvPr/>
            </p:nvGrpSpPr>
            <p:grpSpPr bwMode="auto">
              <a:xfrm flipH="1">
                <a:off x="703" y="482"/>
                <a:ext cx="499" cy="686"/>
                <a:chOff x="930" y="572"/>
                <a:chExt cx="499" cy="686"/>
              </a:xfrm>
            </p:grpSpPr>
            <p:sp>
              <p:nvSpPr>
                <p:cNvPr id="102" name="AutoShape 32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30" y="572"/>
                  <a:ext cx="499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03" name="Group 323"/>
                <p:cNvGrpSpPr>
                  <a:grpSpLocks/>
                </p:cNvGrpSpPr>
                <p:nvPr/>
              </p:nvGrpSpPr>
              <p:grpSpPr bwMode="auto">
                <a:xfrm>
                  <a:off x="934" y="835"/>
                  <a:ext cx="491" cy="420"/>
                  <a:chOff x="934" y="835"/>
                  <a:chExt cx="491" cy="420"/>
                </a:xfrm>
              </p:grpSpPr>
              <p:grpSp>
                <p:nvGrpSpPr>
                  <p:cNvPr id="128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1036" y="1013"/>
                    <a:ext cx="229" cy="242"/>
                    <a:chOff x="1036" y="1013"/>
                    <a:chExt cx="229" cy="242"/>
                  </a:xfrm>
                </p:grpSpPr>
                <p:grpSp>
                  <p:nvGrpSpPr>
                    <p:cNvPr id="147" name="Group 3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6" y="1198"/>
                      <a:ext cx="204" cy="57"/>
                      <a:chOff x="1036" y="1198"/>
                      <a:chExt cx="204" cy="57"/>
                    </a:xfrm>
                  </p:grpSpPr>
                  <p:sp>
                    <p:nvSpPr>
                      <p:cNvPr id="149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24" y="1208"/>
                        <a:ext cx="116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5" y="31"/>
                          </a:cxn>
                          <a:cxn ang="0">
                            <a:pos x="192" y="47"/>
                          </a:cxn>
                          <a:cxn ang="0">
                            <a:pos x="172" y="58"/>
                          </a:cxn>
                          <a:cxn ang="0">
                            <a:pos x="141" y="65"/>
                          </a:cxn>
                          <a:cxn ang="0">
                            <a:pos x="108" y="78"/>
                          </a:cxn>
                          <a:cxn ang="0">
                            <a:pos x="86" y="101"/>
                          </a:cxn>
                          <a:cxn ang="0">
                            <a:pos x="55" y="123"/>
                          </a:cxn>
                          <a:cxn ang="0">
                            <a:pos x="29" y="141"/>
                          </a:cxn>
                          <a:cxn ang="0">
                            <a:pos x="11" y="158"/>
                          </a:cxn>
                          <a:cxn ang="0">
                            <a:pos x="0" y="173"/>
                          </a:cxn>
                          <a:cxn ang="0">
                            <a:pos x="6" y="185"/>
                          </a:cxn>
                          <a:cxn ang="0">
                            <a:pos x="17" y="187"/>
                          </a:cxn>
                          <a:cxn ang="0">
                            <a:pos x="72" y="174"/>
                          </a:cxn>
                          <a:cxn ang="0">
                            <a:pos x="140" y="153"/>
                          </a:cxn>
                          <a:cxn ang="0">
                            <a:pos x="202" y="127"/>
                          </a:cxn>
                          <a:cxn ang="0">
                            <a:pos x="251" y="97"/>
                          </a:cxn>
                          <a:cxn ang="0">
                            <a:pos x="277" y="77"/>
                          </a:cxn>
                          <a:cxn ang="0">
                            <a:pos x="281" y="90"/>
                          </a:cxn>
                          <a:cxn ang="0">
                            <a:pos x="319" y="76"/>
                          </a:cxn>
                          <a:cxn ang="0">
                            <a:pos x="346" y="71"/>
                          </a:cxn>
                          <a:cxn ang="0">
                            <a:pos x="349" y="56"/>
                          </a:cxn>
                          <a:cxn ang="0">
                            <a:pos x="348" y="41"/>
                          </a:cxn>
                          <a:cxn ang="0">
                            <a:pos x="343" y="27"/>
                          </a:cxn>
                          <a:cxn ang="0">
                            <a:pos x="338" y="15"/>
                          </a:cxn>
                          <a:cxn ang="0">
                            <a:pos x="326" y="0"/>
                          </a:cxn>
                          <a:cxn ang="0">
                            <a:pos x="309" y="14"/>
                          </a:cxn>
                          <a:cxn ang="0">
                            <a:pos x="281" y="21"/>
                          </a:cxn>
                          <a:cxn ang="0">
                            <a:pos x="248" y="23"/>
                          </a:cxn>
                          <a:cxn ang="0">
                            <a:pos x="205" y="31"/>
                          </a:cxn>
                        </a:cxnLst>
                        <a:rect l="0" t="0" r="r" b="b"/>
                        <a:pathLst>
                          <a:path w="349" h="187">
                            <a:moveTo>
                              <a:pt x="205" y="31"/>
                            </a:moveTo>
                            <a:lnTo>
                              <a:pt x="192" y="47"/>
                            </a:lnTo>
                            <a:lnTo>
                              <a:pt x="172" y="58"/>
                            </a:lnTo>
                            <a:lnTo>
                              <a:pt x="141" y="65"/>
                            </a:lnTo>
                            <a:lnTo>
                              <a:pt x="108" y="78"/>
                            </a:lnTo>
                            <a:lnTo>
                              <a:pt x="86" y="101"/>
                            </a:lnTo>
                            <a:lnTo>
                              <a:pt x="55" y="123"/>
                            </a:lnTo>
                            <a:lnTo>
                              <a:pt x="29" y="141"/>
                            </a:lnTo>
                            <a:lnTo>
                              <a:pt x="11" y="158"/>
                            </a:lnTo>
                            <a:lnTo>
                              <a:pt x="0" y="173"/>
                            </a:lnTo>
                            <a:lnTo>
                              <a:pt x="6" y="185"/>
                            </a:lnTo>
                            <a:lnTo>
                              <a:pt x="17" y="187"/>
                            </a:lnTo>
                            <a:lnTo>
                              <a:pt x="72" y="174"/>
                            </a:lnTo>
                            <a:lnTo>
                              <a:pt x="140" y="153"/>
                            </a:lnTo>
                            <a:lnTo>
                              <a:pt x="202" y="127"/>
                            </a:lnTo>
                            <a:lnTo>
                              <a:pt x="251" y="97"/>
                            </a:lnTo>
                            <a:lnTo>
                              <a:pt x="277" y="77"/>
                            </a:lnTo>
                            <a:lnTo>
                              <a:pt x="281" y="90"/>
                            </a:lnTo>
                            <a:lnTo>
                              <a:pt x="319" y="76"/>
                            </a:lnTo>
                            <a:lnTo>
                              <a:pt x="346" y="71"/>
                            </a:lnTo>
                            <a:lnTo>
                              <a:pt x="349" y="56"/>
                            </a:lnTo>
                            <a:lnTo>
                              <a:pt x="348" y="41"/>
                            </a:lnTo>
                            <a:lnTo>
                              <a:pt x="343" y="27"/>
                            </a:lnTo>
                            <a:lnTo>
                              <a:pt x="338" y="15"/>
                            </a:lnTo>
                            <a:lnTo>
                              <a:pt x="326" y="0"/>
                            </a:lnTo>
                            <a:lnTo>
                              <a:pt x="309" y="14"/>
                            </a:lnTo>
                            <a:lnTo>
                              <a:pt x="281" y="21"/>
                            </a:lnTo>
                            <a:lnTo>
                              <a:pt x="248" y="23"/>
                            </a:lnTo>
                            <a:lnTo>
                              <a:pt x="205" y="31"/>
                            </a:lnTo>
                            <a:close/>
                          </a:path>
                        </a:pathLst>
                      </a:custGeom>
                      <a:solidFill>
                        <a:srgbClr val="606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50" name="Freeform 3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36" y="1198"/>
                        <a:ext cx="116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2" y="30"/>
                          </a:cxn>
                          <a:cxn ang="0">
                            <a:pos x="191" y="47"/>
                          </a:cxn>
                          <a:cxn ang="0">
                            <a:pos x="172" y="59"/>
                          </a:cxn>
                          <a:cxn ang="0">
                            <a:pos x="142" y="65"/>
                          </a:cxn>
                          <a:cxn ang="0">
                            <a:pos x="108" y="79"/>
                          </a:cxn>
                          <a:cxn ang="0">
                            <a:pos x="85" y="101"/>
                          </a:cxn>
                          <a:cxn ang="0">
                            <a:pos x="56" y="124"/>
                          </a:cxn>
                          <a:cxn ang="0">
                            <a:pos x="29" y="142"/>
                          </a:cxn>
                          <a:cxn ang="0">
                            <a:pos x="12" y="159"/>
                          </a:cxn>
                          <a:cxn ang="0">
                            <a:pos x="0" y="175"/>
                          </a:cxn>
                          <a:cxn ang="0">
                            <a:pos x="4" y="187"/>
                          </a:cxn>
                          <a:cxn ang="0">
                            <a:pos x="17" y="191"/>
                          </a:cxn>
                          <a:cxn ang="0">
                            <a:pos x="72" y="175"/>
                          </a:cxn>
                          <a:cxn ang="0">
                            <a:pos x="140" y="152"/>
                          </a:cxn>
                          <a:cxn ang="0">
                            <a:pos x="199" y="126"/>
                          </a:cxn>
                          <a:cxn ang="0">
                            <a:pos x="250" y="97"/>
                          </a:cxn>
                          <a:cxn ang="0">
                            <a:pos x="273" y="77"/>
                          </a:cxn>
                          <a:cxn ang="0">
                            <a:pos x="279" y="91"/>
                          </a:cxn>
                          <a:cxn ang="0">
                            <a:pos x="315" y="75"/>
                          </a:cxn>
                          <a:cxn ang="0">
                            <a:pos x="345" y="70"/>
                          </a:cxn>
                          <a:cxn ang="0">
                            <a:pos x="346" y="57"/>
                          </a:cxn>
                          <a:cxn ang="0">
                            <a:pos x="345" y="42"/>
                          </a:cxn>
                          <a:cxn ang="0">
                            <a:pos x="342" y="27"/>
                          </a:cxn>
                          <a:cxn ang="0">
                            <a:pos x="335" y="15"/>
                          </a:cxn>
                          <a:cxn ang="0">
                            <a:pos x="325" y="0"/>
                          </a:cxn>
                          <a:cxn ang="0">
                            <a:pos x="306" y="14"/>
                          </a:cxn>
                          <a:cxn ang="0">
                            <a:pos x="277" y="20"/>
                          </a:cxn>
                          <a:cxn ang="0">
                            <a:pos x="247" y="24"/>
                          </a:cxn>
                          <a:cxn ang="0">
                            <a:pos x="202" y="30"/>
                          </a:cxn>
                        </a:cxnLst>
                        <a:rect l="0" t="0" r="r" b="b"/>
                        <a:pathLst>
                          <a:path w="346" h="191">
                            <a:moveTo>
                              <a:pt x="202" y="30"/>
                            </a:moveTo>
                            <a:lnTo>
                              <a:pt x="191" y="47"/>
                            </a:lnTo>
                            <a:lnTo>
                              <a:pt x="172" y="59"/>
                            </a:lnTo>
                            <a:lnTo>
                              <a:pt x="142" y="65"/>
                            </a:lnTo>
                            <a:lnTo>
                              <a:pt x="108" y="79"/>
                            </a:lnTo>
                            <a:lnTo>
                              <a:pt x="85" y="101"/>
                            </a:lnTo>
                            <a:lnTo>
                              <a:pt x="56" y="124"/>
                            </a:lnTo>
                            <a:lnTo>
                              <a:pt x="29" y="142"/>
                            </a:lnTo>
                            <a:lnTo>
                              <a:pt x="12" y="159"/>
                            </a:lnTo>
                            <a:lnTo>
                              <a:pt x="0" y="175"/>
                            </a:lnTo>
                            <a:lnTo>
                              <a:pt x="4" y="187"/>
                            </a:lnTo>
                            <a:lnTo>
                              <a:pt x="17" y="191"/>
                            </a:lnTo>
                            <a:lnTo>
                              <a:pt x="72" y="175"/>
                            </a:lnTo>
                            <a:lnTo>
                              <a:pt x="140" y="152"/>
                            </a:lnTo>
                            <a:lnTo>
                              <a:pt x="199" y="126"/>
                            </a:lnTo>
                            <a:lnTo>
                              <a:pt x="250" y="97"/>
                            </a:lnTo>
                            <a:lnTo>
                              <a:pt x="273" y="77"/>
                            </a:lnTo>
                            <a:lnTo>
                              <a:pt x="279" y="91"/>
                            </a:lnTo>
                            <a:lnTo>
                              <a:pt x="315" y="75"/>
                            </a:lnTo>
                            <a:lnTo>
                              <a:pt x="345" y="70"/>
                            </a:lnTo>
                            <a:lnTo>
                              <a:pt x="346" y="57"/>
                            </a:lnTo>
                            <a:lnTo>
                              <a:pt x="345" y="42"/>
                            </a:lnTo>
                            <a:lnTo>
                              <a:pt x="342" y="27"/>
                            </a:lnTo>
                            <a:lnTo>
                              <a:pt x="335" y="15"/>
                            </a:lnTo>
                            <a:lnTo>
                              <a:pt x="325" y="0"/>
                            </a:lnTo>
                            <a:lnTo>
                              <a:pt x="306" y="14"/>
                            </a:lnTo>
                            <a:lnTo>
                              <a:pt x="277" y="20"/>
                            </a:lnTo>
                            <a:lnTo>
                              <a:pt x="247" y="24"/>
                            </a:lnTo>
                            <a:lnTo>
                              <a:pt x="202" y="30"/>
                            </a:lnTo>
                            <a:close/>
                          </a:path>
                        </a:pathLst>
                      </a:custGeom>
                      <a:solidFill>
                        <a:srgbClr val="606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148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1066" y="1013"/>
                      <a:ext cx="199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205" y="22"/>
                        </a:cxn>
                        <a:cxn ang="0">
                          <a:pos x="141" y="110"/>
                        </a:cxn>
                        <a:cxn ang="0">
                          <a:pos x="116" y="192"/>
                        </a:cxn>
                        <a:cxn ang="0">
                          <a:pos x="101" y="272"/>
                        </a:cxn>
                        <a:cxn ang="0">
                          <a:pos x="86" y="337"/>
                        </a:cxn>
                        <a:cxn ang="0">
                          <a:pos x="50" y="391"/>
                        </a:cxn>
                        <a:cxn ang="0">
                          <a:pos x="41" y="437"/>
                        </a:cxn>
                        <a:cxn ang="0">
                          <a:pos x="50" y="484"/>
                        </a:cxn>
                        <a:cxn ang="0">
                          <a:pos x="73" y="559"/>
                        </a:cxn>
                        <a:cxn ang="0">
                          <a:pos x="77" y="620"/>
                        </a:cxn>
                        <a:cxn ang="0">
                          <a:pos x="63" y="674"/>
                        </a:cxn>
                        <a:cxn ang="0">
                          <a:pos x="41" y="735"/>
                        </a:cxn>
                        <a:cxn ang="0">
                          <a:pos x="15" y="794"/>
                        </a:cxn>
                        <a:cxn ang="0">
                          <a:pos x="0" y="841"/>
                        </a:cxn>
                        <a:cxn ang="0">
                          <a:pos x="53" y="823"/>
                        </a:cxn>
                        <a:cxn ang="0">
                          <a:pos x="118" y="791"/>
                        </a:cxn>
                        <a:cxn ang="0">
                          <a:pos x="193" y="777"/>
                        </a:cxn>
                        <a:cxn ang="0">
                          <a:pos x="241" y="762"/>
                        </a:cxn>
                        <a:cxn ang="0">
                          <a:pos x="251" y="724"/>
                        </a:cxn>
                        <a:cxn ang="0">
                          <a:pos x="239" y="679"/>
                        </a:cxn>
                        <a:cxn ang="0">
                          <a:pos x="251" y="619"/>
                        </a:cxn>
                        <a:cxn ang="0">
                          <a:pos x="261" y="552"/>
                        </a:cxn>
                        <a:cxn ang="0">
                          <a:pos x="249" y="500"/>
                        </a:cxn>
                        <a:cxn ang="0">
                          <a:pos x="229" y="455"/>
                        </a:cxn>
                        <a:cxn ang="0">
                          <a:pos x="233" y="424"/>
                        </a:cxn>
                        <a:cxn ang="0">
                          <a:pos x="249" y="379"/>
                        </a:cxn>
                        <a:cxn ang="0">
                          <a:pos x="274" y="332"/>
                        </a:cxn>
                        <a:cxn ang="0">
                          <a:pos x="307" y="278"/>
                        </a:cxn>
                        <a:cxn ang="0">
                          <a:pos x="332" y="204"/>
                        </a:cxn>
                        <a:cxn ang="0">
                          <a:pos x="358" y="124"/>
                        </a:cxn>
                        <a:cxn ang="0">
                          <a:pos x="352" y="204"/>
                        </a:cxn>
                        <a:cxn ang="0">
                          <a:pos x="358" y="293"/>
                        </a:cxn>
                        <a:cxn ang="0">
                          <a:pos x="362" y="333"/>
                        </a:cxn>
                        <a:cxn ang="0">
                          <a:pos x="358" y="393"/>
                        </a:cxn>
                        <a:cxn ang="0">
                          <a:pos x="342" y="455"/>
                        </a:cxn>
                        <a:cxn ang="0">
                          <a:pos x="345" y="521"/>
                        </a:cxn>
                        <a:cxn ang="0">
                          <a:pos x="349" y="588"/>
                        </a:cxn>
                        <a:cxn ang="0">
                          <a:pos x="345" y="677"/>
                        </a:cxn>
                        <a:cxn ang="0">
                          <a:pos x="327" y="741"/>
                        </a:cxn>
                        <a:cxn ang="0">
                          <a:pos x="306" y="803"/>
                        </a:cxn>
                        <a:cxn ang="0">
                          <a:pos x="271" y="870"/>
                        </a:cxn>
                        <a:cxn ang="0">
                          <a:pos x="336" y="844"/>
                        </a:cxn>
                        <a:cxn ang="0">
                          <a:pos x="391" y="819"/>
                        </a:cxn>
                        <a:cxn ang="0">
                          <a:pos x="451" y="809"/>
                        </a:cxn>
                        <a:cxn ang="0">
                          <a:pos x="503" y="798"/>
                        </a:cxn>
                        <a:cxn ang="0">
                          <a:pos x="508" y="768"/>
                        </a:cxn>
                        <a:cxn ang="0">
                          <a:pos x="512" y="729"/>
                        </a:cxn>
                        <a:cxn ang="0">
                          <a:pos x="506" y="687"/>
                        </a:cxn>
                        <a:cxn ang="0">
                          <a:pos x="500" y="641"/>
                        </a:cxn>
                        <a:cxn ang="0">
                          <a:pos x="518" y="587"/>
                        </a:cxn>
                        <a:cxn ang="0">
                          <a:pos x="532" y="537"/>
                        </a:cxn>
                        <a:cxn ang="0">
                          <a:pos x="545" y="477"/>
                        </a:cxn>
                        <a:cxn ang="0">
                          <a:pos x="557" y="423"/>
                        </a:cxn>
                        <a:cxn ang="0">
                          <a:pos x="563" y="378"/>
                        </a:cxn>
                        <a:cxn ang="0">
                          <a:pos x="558" y="333"/>
                        </a:cxn>
                        <a:cxn ang="0">
                          <a:pos x="550" y="293"/>
                        </a:cxn>
                        <a:cxn ang="0">
                          <a:pos x="557" y="236"/>
                        </a:cxn>
                        <a:cxn ang="0">
                          <a:pos x="571" y="187"/>
                        </a:cxn>
                        <a:cxn ang="0">
                          <a:pos x="591" y="124"/>
                        </a:cxn>
                        <a:cxn ang="0">
                          <a:pos x="596" y="0"/>
                        </a:cxn>
                        <a:cxn ang="0">
                          <a:pos x="251" y="40"/>
                        </a:cxn>
                        <a:cxn ang="0">
                          <a:pos x="205" y="22"/>
                        </a:cxn>
                      </a:cxnLst>
                      <a:rect l="0" t="0" r="r" b="b"/>
                      <a:pathLst>
                        <a:path w="596" h="870">
                          <a:moveTo>
                            <a:pt x="205" y="22"/>
                          </a:moveTo>
                          <a:lnTo>
                            <a:pt x="141" y="110"/>
                          </a:lnTo>
                          <a:lnTo>
                            <a:pt x="116" y="192"/>
                          </a:lnTo>
                          <a:lnTo>
                            <a:pt x="101" y="272"/>
                          </a:lnTo>
                          <a:lnTo>
                            <a:pt x="86" y="337"/>
                          </a:lnTo>
                          <a:lnTo>
                            <a:pt x="50" y="391"/>
                          </a:lnTo>
                          <a:lnTo>
                            <a:pt x="41" y="437"/>
                          </a:lnTo>
                          <a:lnTo>
                            <a:pt x="50" y="484"/>
                          </a:lnTo>
                          <a:lnTo>
                            <a:pt x="73" y="559"/>
                          </a:lnTo>
                          <a:lnTo>
                            <a:pt x="77" y="620"/>
                          </a:lnTo>
                          <a:lnTo>
                            <a:pt x="63" y="674"/>
                          </a:lnTo>
                          <a:lnTo>
                            <a:pt x="41" y="735"/>
                          </a:lnTo>
                          <a:lnTo>
                            <a:pt x="15" y="794"/>
                          </a:lnTo>
                          <a:lnTo>
                            <a:pt x="0" y="841"/>
                          </a:lnTo>
                          <a:lnTo>
                            <a:pt x="53" y="823"/>
                          </a:lnTo>
                          <a:lnTo>
                            <a:pt x="118" y="791"/>
                          </a:lnTo>
                          <a:lnTo>
                            <a:pt x="193" y="777"/>
                          </a:lnTo>
                          <a:lnTo>
                            <a:pt x="241" y="762"/>
                          </a:lnTo>
                          <a:lnTo>
                            <a:pt x="251" y="724"/>
                          </a:lnTo>
                          <a:lnTo>
                            <a:pt x="239" y="679"/>
                          </a:lnTo>
                          <a:lnTo>
                            <a:pt x="251" y="619"/>
                          </a:lnTo>
                          <a:lnTo>
                            <a:pt x="261" y="552"/>
                          </a:lnTo>
                          <a:lnTo>
                            <a:pt x="249" y="500"/>
                          </a:lnTo>
                          <a:lnTo>
                            <a:pt x="229" y="455"/>
                          </a:lnTo>
                          <a:lnTo>
                            <a:pt x="233" y="424"/>
                          </a:lnTo>
                          <a:lnTo>
                            <a:pt x="249" y="379"/>
                          </a:lnTo>
                          <a:lnTo>
                            <a:pt x="274" y="332"/>
                          </a:lnTo>
                          <a:lnTo>
                            <a:pt x="307" y="278"/>
                          </a:lnTo>
                          <a:lnTo>
                            <a:pt x="332" y="204"/>
                          </a:lnTo>
                          <a:lnTo>
                            <a:pt x="358" y="124"/>
                          </a:lnTo>
                          <a:lnTo>
                            <a:pt x="352" y="204"/>
                          </a:lnTo>
                          <a:lnTo>
                            <a:pt x="358" y="293"/>
                          </a:lnTo>
                          <a:lnTo>
                            <a:pt x="362" y="333"/>
                          </a:lnTo>
                          <a:lnTo>
                            <a:pt x="358" y="393"/>
                          </a:lnTo>
                          <a:lnTo>
                            <a:pt x="342" y="455"/>
                          </a:lnTo>
                          <a:lnTo>
                            <a:pt x="345" y="521"/>
                          </a:lnTo>
                          <a:lnTo>
                            <a:pt x="349" y="588"/>
                          </a:lnTo>
                          <a:lnTo>
                            <a:pt x="345" y="677"/>
                          </a:lnTo>
                          <a:lnTo>
                            <a:pt x="327" y="741"/>
                          </a:lnTo>
                          <a:lnTo>
                            <a:pt x="306" y="803"/>
                          </a:lnTo>
                          <a:lnTo>
                            <a:pt x="271" y="870"/>
                          </a:lnTo>
                          <a:lnTo>
                            <a:pt x="336" y="844"/>
                          </a:lnTo>
                          <a:lnTo>
                            <a:pt x="391" y="819"/>
                          </a:lnTo>
                          <a:lnTo>
                            <a:pt x="451" y="809"/>
                          </a:lnTo>
                          <a:lnTo>
                            <a:pt x="503" y="798"/>
                          </a:lnTo>
                          <a:lnTo>
                            <a:pt x="508" y="768"/>
                          </a:lnTo>
                          <a:lnTo>
                            <a:pt x="512" y="729"/>
                          </a:lnTo>
                          <a:lnTo>
                            <a:pt x="506" y="687"/>
                          </a:lnTo>
                          <a:lnTo>
                            <a:pt x="500" y="641"/>
                          </a:lnTo>
                          <a:lnTo>
                            <a:pt x="518" y="587"/>
                          </a:lnTo>
                          <a:lnTo>
                            <a:pt x="532" y="537"/>
                          </a:lnTo>
                          <a:lnTo>
                            <a:pt x="545" y="477"/>
                          </a:lnTo>
                          <a:lnTo>
                            <a:pt x="557" y="423"/>
                          </a:lnTo>
                          <a:lnTo>
                            <a:pt x="563" y="378"/>
                          </a:lnTo>
                          <a:lnTo>
                            <a:pt x="558" y="333"/>
                          </a:lnTo>
                          <a:lnTo>
                            <a:pt x="550" y="293"/>
                          </a:lnTo>
                          <a:lnTo>
                            <a:pt x="557" y="236"/>
                          </a:lnTo>
                          <a:lnTo>
                            <a:pt x="571" y="187"/>
                          </a:lnTo>
                          <a:lnTo>
                            <a:pt x="591" y="124"/>
                          </a:lnTo>
                          <a:lnTo>
                            <a:pt x="596" y="0"/>
                          </a:lnTo>
                          <a:lnTo>
                            <a:pt x="251" y="40"/>
                          </a:lnTo>
                          <a:lnTo>
                            <a:pt x="205" y="22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29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934" y="835"/>
                    <a:ext cx="491" cy="204"/>
                    <a:chOff x="934" y="835"/>
                    <a:chExt cx="491" cy="204"/>
                  </a:xfrm>
                </p:grpSpPr>
                <p:sp>
                  <p:nvSpPr>
                    <p:cNvPr id="130" name="Freeform 330"/>
                    <p:cNvSpPr>
                      <a:spLocks/>
                    </p:cNvSpPr>
                    <p:nvPr/>
                  </p:nvSpPr>
                  <p:spPr bwMode="auto">
                    <a:xfrm>
                      <a:off x="1275" y="872"/>
                      <a:ext cx="77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0"/>
                        </a:cxn>
                        <a:cxn ang="0">
                          <a:pos x="15" y="86"/>
                        </a:cxn>
                        <a:cxn ang="0">
                          <a:pos x="31" y="54"/>
                        </a:cxn>
                        <a:cxn ang="0">
                          <a:pos x="57" y="24"/>
                        </a:cxn>
                        <a:cxn ang="0">
                          <a:pos x="91" y="0"/>
                        </a:cxn>
                        <a:cxn ang="0">
                          <a:pos x="100" y="42"/>
                        </a:cxn>
                        <a:cxn ang="0">
                          <a:pos x="120" y="78"/>
                        </a:cxn>
                        <a:cxn ang="0">
                          <a:pos x="161" y="124"/>
                        </a:cxn>
                        <a:cxn ang="0">
                          <a:pos x="208" y="160"/>
                        </a:cxn>
                        <a:cxn ang="0">
                          <a:pos x="231" y="164"/>
                        </a:cxn>
                        <a:cxn ang="0">
                          <a:pos x="210" y="205"/>
                        </a:cxn>
                        <a:cxn ang="0">
                          <a:pos x="185" y="236"/>
                        </a:cxn>
                        <a:cxn ang="0">
                          <a:pos x="116" y="211"/>
                        </a:cxn>
                        <a:cxn ang="0">
                          <a:pos x="0" y="140"/>
                        </a:cxn>
                      </a:cxnLst>
                      <a:rect l="0" t="0" r="r" b="b"/>
                      <a:pathLst>
                        <a:path w="231" h="236">
                          <a:moveTo>
                            <a:pt x="0" y="140"/>
                          </a:moveTo>
                          <a:lnTo>
                            <a:pt x="15" y="86"/>
                          </a:lnTo>
                          <a:lnTo>
                            <a:pt x="31" y="54"/>
                          </a:lnTo>
                          <a:lnTo>
                            <a:pt x="57" y="24"/>
                          </a:lnTo>
                          <a:lnTo>
                            <a:pt x="91" y="0"/>
                          </a:lnTo>
                          <a:lnTo>
                            <a:pt x="100" y="42"/>
                          </a:lnTo>
                          <a:lnTo>
                            <a:pt x="120" y="78"/>
                          </a:lnTo>
                          <a:lnTo>
                            <a:pt x="161" y="124"/>
                          </a:lnTo>
                          <a:lnTo>
                            <a:pt x="208" y="160"/>
                          </a:lnTo>
                          <a:lnTo>
                            <a:pt x="231" y="164"/>
                          </a:lnTo>
                          <a:lnTo>
                            <a:pt x="210" y="205"/>
                          </a:lnTo>
                          <a:lnTo>
                            <a:pt x="185" y="236"/>
                          </a:lnTo>
                          <a:lnTo>
                            <a:pt x="116" y="211"/>
                          </a:lnTo>
                          <a:lnTo>
                            <a:pt x="0" y="140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1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1010" y="901"/>
                      <a:ext cx="75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8"/>
                        </a:cxn>
                        <a:cxn ang="0">
                          <a:pos x="62" y="190"/>
                        </a:cxn>
                        <a:cxn ang="0">
                          <a:pos x="118" y="179"/>
                        </a:cxn>
                        <a:cxn ang="0">
                          <a:pos x="169" y="150"/>
                        </a:cxn>
                        <a:cxn ang="0">
                          <a:pos x="219" y="118"/>
                        </a:cxn>
                        <a:cxn ang="0">
                          <a:pos x="226" y="76"/>
                        </a:cxn>
                        <a:cxn ang="0">
                          <a:pos x="127" y="0"/>
                        </a:cxn>
                        <a:cxn ang="0">
                          <a:pos x="70" y="54"/>
                        </a:cxn>
                        <a:cxn ang="0">
                          <a:pos x="0" y="118"/>
                        </a:cxn>
                      </a:cxnLst>
                      <a:rect l="0" t="0" r="r" b="b"/>
                      <a:pathLst>
                        <a:path w="226" h="190">
                          <a:moveTo>
                            <a:pt x="0" y="118"/>
                          </a:moveTo>
                          <a:lnTo>
                            <a:pt x="62" y="190"/>
                          </a:lnTo>
                          <a:lnTo>
                            <a:pt x="118" y="179"/>
                          </a:lnTo>
                          <a:lnTo>
                            <a:pt x="169" y="150"/>
                          </a:lnTo>
                          <a:lnTo>
                            <a:pt x="219" y="118"/>
                          </a:lnTo>
                          <a:lnTo>
                            <a:pt x="226" y="76"/>
                          </a:lnTo>
                          <a:lnTo>
                            <a:pt x="127" y="0"/>
                          </a:lnTo>
                          <a:lnTo>
                            <a:pt x="70" y="54"/>
                          </a:lnTo>
                          <a:lnTo>
                            <a:pt x="0" y="118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2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1024" y="871"/>
                      <a:ext cx="320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558" y="31"/>
                        </a:cxn>
                        <a:cxn ang="0">
                          <a:pos x="647" y="51"/>
                        </a:cxn>
                        <a:cxn ang="0">
                          <a:pos x="685" y="68"/>
                        </a:cxn>
                        <a:cxn ang="0">
                          <a:pos x="712" y="91"/>
                        </a:cxn>
                        <a:cxn ang="0">
                          <a:pos x="760" y="110"/>
                        </a:cxn>
                        <a:cxn ang="0">
                          <a:pos x="815" y="164"/>
                        </a:cxn>
                        <a:cxn ang="0">
                          <a:pos x="875" y="205"/>
                        </a:cxn>
                        <a:cxn ang="0">
                          <a:pos x="959" y="224"/>
                        </a:cxn>
                        <a:cxn ang="0">
                          <a:pos x="956" y="310"/>
                        </a:cxn>
                        <a:cxn ang="0">
                          <a:pos x="923" y="391"/>
                        </a:cxn>
                        <a:cxn ang="0">
                          <a:pos x="851" y="414"/>
                        </a:cxn>
                        <a:cxn ang="0">
                          <a:pos x="784" y="433"/>
                        </a:cxn>
                        <a:cxn ang="0">
                          <a:pos x="799" y="513"/>
                        </a:cxn>
                        <a:cxn ang="0">
                          <a:pos x="800" y="618"/>
                        </a:cxn>
                        <a:cxn ang="0">
                          <a:pos x="744" y="645"/>
                        </a:cxn>
                        <a:cxn ang="0">
                          <a:pos x="620" y="659"/>
                        </a:cxn>
                        <a:cxn ang="0">
                          <a:pos x="504" y="654"/>
                        </a:cxn>
                        <a:cxn ang="0">
                          <a:pos x="410" y="673"/>
                        </a:cxn>
                        <a:cxn ang="0">
                          <a:pos x="275" y="646"/>
                        </a:cxn>
                        <a:cxn ang="0">
                          <a:pos x="203" y="614"/>
                        </a:cxn>
                        <a:cxn ang="0">
                          <a:pos x="195" y="531"/>
                        </a:cxn>
                        <a:cxn ang="0">
                          <a:pos x="178" y="459"/>
                        </a:cxn>
                        <a:cxn ang="0">
                          <a:pos x="132" y="417"/>
                        </a:cxn>
                        <a:cxn ang="0">
                          <a:pos x="106" y="353"/>
                        </a:cxn>
                        <a:cxn ang="0">
                          <a:pos x="45" y="328"/>
                        </a:cxn>
                        <a:cxn ang="0">
                          <a:pos x="0" y="296"/>
                        </a:cxn>
                        <a:cxn ang="0">
                          <a:pos x="74" y="272"/>
                        </a:cxn>
                        <a:cxn ang="0">
                          <a:pos x="151" y="203"/>
                        </a:cxn>
                        <a:cxn ang="0">
                          <a:pos x="178" y="145"/>
                        </a:cxn>
                        <a:cxn ang="0">
                          <a:pos x="210" y="92"/>
                        </a:cxn>
                        <a:cxn ang="0">
                          <a:pos x="256" y="58"/>
                        </a:cxn>
                        <a:cxn ang="0">
                          <a:pos x="330" y="22"/>
                        </a:cxn>
                      </a:cxnLst>
                      <a:rect l="0" t="0" r="r" b="b"/>
                      <a:pathLst>
                        <a:path w="960" h="673">
                          <a:moveTo>
                            <a:pt x="423" y="0"/>
                          </a:moveTo>
                          <a:lnTo>
                            <a:pt x="558" y="31"/>
                          </a:lnTo>
                          <a:lnTo>
                            <a:pt x="611" y="41"/>
                          </a:lnTo>
                          <a:lnTo>
                            <a:pt x="647" y="51"/>
                          </a:lnTo>
                          <a:lnTo>
                            <a:pt x="666" y="58"/>
                          </a:lnTo>
                          <a:lnTo>
                            <a:pt x="685" y="68"/>
                          </a:lnTo>
                          <a:lnTo>
                            <a:pt x="699" y="78"/>
                          </a:lnTo>
                          <a:lnTo>
                            <a:pt x="712" y="91"/>
                          </a:lnTo>
                          <a:lnTo>
                            <a:pt x="724" y="112"/>
                          </a:lnTo>
                          <a:lnTo>
                            <a:pt x="760" y="110"/>
                          </a:lnTo>
                          <a:lnTo>
                            <a:pt x="784" y="138"/>
                          </a:lnTo>
                          <a:lnTo>
                            <a:pt x="815" y="164"/>
                          </a:lnTo>
                          <a:lnTo>
                            <a:pt x="841" y="185"/>
                          </a:lnTo>
                          <a:lnTo>
                            <a:pt x="875" y="205"/>
                          </a:lnTo>
                          <a:lnTo>
                            <a:pt x="916" y="218"/>
                          </a:lnTo>
                          <a:lnTo>
                            <a:pt x="959" y="224"/>
                          </a:lnTo>
                          <a:lnTo>
                            <a:pt x="960" y="258"/>
                          </a:lnTo>
                          <a:lnTo>
                            <a:pt x="956" y="310"/>
                          </a:lnTo>
                          <a:lnTo>
                            <a:pt x="942" y="359"/>
                          </a:lnTo>
                          <a:lnTo>
                            <a:pt x="923" y="391"/>
                          </a:lnTo>
                          <a:lnTo>
                            <a:pt x="894" y="411"/>
                          </a:lnTo>
                          <a:lnTo>
                            <a:pt x="851" y="414"/>
                          </a:lnTo>
                          <a:lnTo>
                            <a:pt x="797" y="401"/>
                          </a:lnTo>
                          <a:lnTo>
                            <a:pt x="784" y="433"/>
                          </a:lnTo>
                          <a:lnTo>
                            <a:pt x="787" y="469"/>
                          </a:lnTo>
                          <a:lnTo>
                            <a:pt x="799" y="513"/>
                          </a:lnTo>
                          <a:lnTo>
                            <a:pt x="803" y="567"/>
                          </a:lnTo>
                          <a:lnTo>
                            <a:pt x="800" y="618"/>
                          </a:lnTo>
                          <a:lnTo>
                            <a:pt x="802" y="650"/>
                          </a:lnTo>
                          <a:lnTo>
                            <a:pt x="744" y="645"/>
                          </a:lnTo>
                          <a:lnTo>
                            <a:pt x="705" y="647"/>
                          </a:lnTo>
                          <a:lnTo>
                            <a:pt x="620" y="659"/>
                          </a:lnTo>
                          <a:lnTo>
                            <a:pt x="549" y="661"/>
                          </a:lnTo>
                          <a:lnTo>
                            <a:pt x="504" y="654"/>
                          </a:lnTo>
                          <a:lnTo>
                            <a:pt x="470" y="668"/>
                          </a:lnTo>
                          <a:lnTo>
                            <a:pt x="410" y="673"/>
                          </a:lnTo>
                          <a:lnTo>
                            <a:pt x="334" y="664"/>
                          </a:lnTo>
                          <a:lnTo>
                            <a:pt x="275" y="646"/>
                          </a:lnTo>
                          <a:lnTo>
                            <a:pt x="237" y="632"/>
                          </a:lnTo>
                          <a:lnTo>
                            <a:pt x="203" y="614"/>
                          </a:lnTo>
                          <a:lnTo>
                            <a:pt x="168" y="591"/>
                          </a:lnTo>
                          <a:lnTo>
                            <a:pt x="195" y="531"/>
                          </a:lnTo>
                          <a:lnTo>
                            <a:pt x="210" y="482"/>
                          </a:lnTo>
                          <a:lnTo>
                            <a:pt x="178" y="459"/>
                          </a:lnTo>
                          <a:lnTo>
                            <a:pt x="149" y="437"/>
                          </a:lnTo>
                          <a:lnTo>
                            <a:pt x="132" y="417"/>
                          </a:lnTo>
                          <a:lnTo>
                            <a:pt x="122" y="391"/>
                          </a:lnTo>
                          <a:lnTo>
                            <a:pt x="106" y="353"/>
                          </a:lnTo>
                          <a:lnTo>
                            <a:pt x="77" y="338"/>
                          </a:lnTo>
                          <a:lnTo>
                            <a:pt x="45" y="328"/>
                          </a:lnTo>
                          <a:lnTo>
                            <a:pt x="19" y="314"/>
                          </a:lnTo>
                          <a:lnTo>
                            <a:pt x="0" y="296"/>
                          </a:lnTo>
                          <a:lnTo>
                            <a:pt x="29" y="290"/>
                          </a:lnTo>
                          <a:lnTo>
                            <a:pt x="74" y="272"/>
                          </a:lnTo>
                          <a:lnTo>
                            <a:pt x="112" y="247"/>
                          </a:lnTo>
                          <a:lnTo>
                            <a:pt x="151" y="203"/>
                          </a:lnTo>
                          <a:lnTo>
                            <a:pt x="158" y="168"/>
                          </a:lnTo>
                          <a:lnTo>
                            <a:pt x="178" y="145"/>
                          </a:lnTo>
                          <a:lnTo>
                            <a:pt x="197" y="123"/>
                          </a:lnTo>
                          <a:lnTo>
                            <a:pt x="210" y="92"/>
                          </a:lnTo>
                          <a:lnTo>
                            <a:pt x="226" y="71"/>
                          </a:lnTo>
                          <a:lnTo>
                            <a:pt x="256" y="58"/>
                          </a:lnTo>
                          <a:lnTo>
                            <a:pt x="289" y="58"/>
                          </a:lnTo>
                          <a:lnTo>
                            <a:pt x="330" y="22"/>
                          </a:lnTo>
                          <a:lnTo>
                            <a:pt x="423" y="0"/>
                          </a:lnTo>
                          <a:close/>
                        </a:path>
                      </a:pathLst>
                    </a:custGeom>
                    <a:solidFill>
                      <a:srgbClr val="A0A0C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3" name="Freeform 333"/>
                    <p:cNvSpPr>
                      <a:spLocks/>
                    </p:cNvSpPr>
                    <p:nvPr/>
                  </p:nvSpPr>
                  <p:spPr bwMode="auto">
                    <a:xfrm>
                      <a:off x="934" y="854"/>
                      <a:ext cx="119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326" y="96"/>
                        </a:cxn>
                        <a:cxn ang="0">
                          <a:pos x="346" y="119"/>
                        </a:cxn>
                        <a:cxn ang="0">
                          <a:pos x="357" y="159"/>
                        </a:cxn>
                        <a:cxn ang="0">
                          <a:pos x="348" y="202"/>
                        </a:cxn>
                        <a:cxn ang="0">
                          <a:pos x="326" y="234"/>
                        </a:cxn>
                        <a:cxn ang="0">
                          <a:pos x="290" y="275"/>
                        </a:cxn>
                        <a:cxn ang="0">
                          <a:pos x="258" y="297"/>
                        </a:cxn>
                        <a:cxn ang="0">
                          <a:pos x="221" y="310"/>
                        </a:cxn>
                        <a:cxn ang="0">
                          <a:pos x="175" y="309"/>
                        </a:cxn>
                        <a:cxn ang="0">
                          <a:pos x="146" y="297"/>
                        </a:cxn>
                        <a:cxn ang="0">
                          <a:pos x="117" y="278"/>
                        </a:cxn>
                        <a:cxn ang="0">
                          <a:pos x="59" y="274"/>
                        </a:cxn>
                        <a:cxn ang="0">
                          <a:pos x="9" y="270"/>
                        </a:cxn>
                        <a:cxn ang="0">
                          <a:pos x="0" y="260"/>
                        </a:cxn>
                        <a:cxn ang="0">
                          <a:pos x="0" y="241"/>
                        </a:cxn>
                        <a:cxn ang="0">
                          <a:pos x="9" y="232"/>
                        </a:cxn>
                        <a:cxn ang="0">
                          <a:pos x="48" y="225"/>
                        </a:cxn>
                        <a:cxn ang="0">
                          <a:pos x="89" y="229"/>
                        </a:cxn>
                        <a:cxn ang="0">
                          <a:pos x="0" y="170"/>
                        </a:cxn>
                        <a:cxn ang="0">
                          <a:pos x="0" y="152"/>
                        </a:cxn>
                        <a:cxn ang="0">
                          <a:pos x="4" y="137"/>
                        </a:cxn>
                        <a:cxn ang="0">
                          <a:pos x="25" y="128"/>
                        </a:cxn>
                        <a:cxn ang="0">
                          <a:pos x="123" y="183"/>
                        </a:cxn>
                        <a:cxn ang="0">
                          <a:pos x="64" y="141"/>
                        </a:cxn>
                        <a:cxn ang="0">
                          <a:pos x="19" y="101"/>
                        </a:cxn>
                        <a:cxn ang="0">
                          <a:pos x="20" y="84"/>
                        </a:cxn>
                        <a:cxn ang="0">
                          <a:pos x="32" y="74"/>
                        </a:cxn>
                        <a:cxn ang="0">
                          <a:pos x="52" y="73"/>
                        </a:cxn>
                        <a:cxn ang="0">
                          <a:pos x="165" y="141"/>
                        </a:cxn>
                        <a:cxn ang="0">
                          <a:pos x="124" y="108"/>
                        </a:cxn>
                        <a:cxn ang="0">
                          <a:pos x="82" y="59"/>
                        </a:cxn>
                        <a:cxn ang="0">
                          <a:pos x="82" y="45"/>
                        </a:cxn>
                        <a:cxn ang="0">
                          <a:pos x="94" y="36"/>
                        </a:cxn>
                        <a:cxn ang="0">
                          <a:pos x="113" y="32"/>
                        </a:cxn>
                        <a:cxn ang="0">
                          <a:pos x="156" y="56"/>
                        </a:cxn>
                        <a:cxn ang="0">
                          <a:pos x="201" y="91"/>
                        </a:cxn>
                        <a:cxn ang="0">
                          <a:pos x="237" y="109"/>
                        </a:cxn>
                        <a:cxn ang="0">
                          <a:pos x="251" y="106"/>
                        </a:cxn>
                        <a:cxn ang="0">
                          <a:pos x="237" y="81"/>
                        </a:cxn>
                        <a:cxn ang="0">
                          <a:pos x="240" y="47"/>
                        </a:cxn>
                        <a:cxn ang="0">
                          <a:pos x="258" y="18"/>
                        </a:cxn>
                        <a:cxn ang="0">
                          <a:pos x="277" y="4"/>
                        </a:cxn>
                        <a:cxn ang="0">
                          <a:pos x="290" y="0"/>
                        </a:cxn>
                        <a:cxn ang="0">
                          <a:pos x="300" y="6"/>
                        </a:cxn>
                        <a:cxn ang="0">
                          <a:pos x="310" y="22"/>
                        </a:cxn>
                        <a:cxn ang="0">
                          <a:pos x="302" y="43"/>
                        </a:cxn>
                        <a:cxn ang="0">
                          <a:pos x="297" y="68"/>
                        </a:cxn>
                        <a:cxn ang="0">
                          <a:pos x="306" y="86"/>
                        </a:cxn>
                        <a:cxn ang="0">
                          <a:pos x="326" y="96"/>
                        </a:cxn>
                      </a:cxnLst>
                      <a:rect l="0" t="0" r="r" b="b"/>
                      <a:pathLst>
                        <a:path w="357" h="310">
                          <a:moveTo>
                            <a:pt x="326" y="96"/>
                          </a:moveTo>
                          <a:lnTo>
                            <a:pt x="346" y="119"/>
                          </a:lnTo>
                          <a:lnTo>
                            <a:pt x="357" y="159"/>
                          </a:lnTo>
                          <a:lnTo>
                            <a:pt x="348" y="202"/>
                          </a:lnTo>
                          <a:lnTo>
                            <a:pt x="326" y="234"/>
                          </a:lnTo>
                          <a:lnTo>
                            <a:pt x="290" y="275"/>
                          </a:lnTo>
                          <a:lnTo>
                            <a:pt x="258" y="297"/>
                          </a:lnTo>
                          <a:lnTo>
                            <a:pt x="221" y="310"/>
                          </a:lnTo>
                          <a:lnTo>
                            <a:pt x="175" y="309"/>
                          </a:lnTo>
                          <a:lnTo>
                            <a:pt x="146" y="297"/>
                          </a:lnTo>
                          <a:lnTo>
                            <a:pt x="117" y="278"/>
                          </a:lnTo>
                          <a:lnTo>
                            <a:pt x="59" y="274"/>
                          </a:lnTo>
                          <a:lnTo>
                            <a:pt x="9" y="270"/>
                          </a:lnTo>
                          <a:lnTo>
                            <a:pt x="0" y="260"/>
                          </a:lnTo>
                          <a:lnTo>
                            <a:pt x="0" y="241"/>
                          </a:lnTo>
                          <a:lnTo>
                            <a:pt x="9" y="232"/>
                          </a:lnTo>
                          <a:lnTo>
                            <a:pt x="48" y="225"/>
                          </a:lnTo>
                          <a:lnTo>
                            <a:pt x="89" y="229"/>
                          </a:lnTo>
                          <a:lnTo>
                            <a:pt x="0" y="170"/>
                          </a:lnTo>
                          <a:lnTo>
                            <a:pt x="0" y="152"/>
                          </a:lnTo>
                          <a:lnTo>
                            <a:pt x="4" y="137"/>
                          </a:lnTo>
                          <a:lnTo>
                            <a:pt x="25" y="128"/>
                          </a:lnTo>
                          <a:lnTo>
                            <a:pt x="123" y="183"/>
                          </a:lnTo>
                          <a:lnTo>
                            <a:pt x="64" y="141"/>
                          </a:lnTo>
                          <a:lnTo>
                            <a:pt x="19" y="101"/>
                          </a:lnTo>
                          <a:lnTo>
                            <a:pt x="20" y="84"/>
                          </a:lnTo>
                          <a:lnTo>
                            <a:pt x="32" y="74"/>
                          </a:lnTo>
                          <a:lnTo>
                            <a:pt x="52" y="73"/>
                          </a:lnTo>
                          <a:lnTo>
                            <a:pt x="165" y="141"/>
                          </a:lnTo>
                          <a:lnTo>
                            <a:pt x="124" y="108"/>
                          </a:lnTo>
                          <a:lnTo>
                            <a:pt x="82" y="59"/>
                          </a:lnTo>
                          <a:lnTo>
                            <a:pt x="82" y="45"/>
                          </a:lnTo>
                          <a:lnTo>
                            <a:pt x="94" y="36"/>
                          </a:lnTo>
                          <a:lnTo>
                            <a:pt x="113" y="32"/>
                          </a:lnTo>
                          <a:lnTo>
                            <a:pt x="156" y="56"/>
                          </a:lnTo>
                          <a:lnTo>
                            <a:pt x="201" y="91"/>
                          </a:lnTo>
                          <a:lnTo>
                            <a:pt x="237" y="109"/>
                          </a:lnTo>
                          <a:lnTo>
                            <a:pt x="251" y="106"/>
                          </a:lnTo>
                          <a:lnTo>
                            <a:pt x="237" y="81"/>
                          </a:lnTo>
                          <a:lnTo>
                            <a:pt x="240" y="47"/>
                          </a:lnTo>
                          <a:lnTo>
                            <a:pt x="258" y="18"/>
                          </a:lnTo>
                          <a:lnTo>
                            <a:pt x="277" y="4"/>
                          </a:lnTo>
                          <a:lnTo>
                            <a:pt x="290" y="0"/>
                          </a:lnTo>
                          <a:lnTo>
                            <a:pt x="300" y="6"/>
                          </a:lnTo>
                          <a:lnTo>
                            <a:pt x="310" y="22"/>
                          </a:lnTo>
                          <a:lnTo>
                            <a:pt x="302" y="43"/>
                          </a:lnTo>
                          <a:lnTo>
                            <a:pt x="297" y="68"/>
                          </a:lnTo>
                          <a:lnTo>
                            <a:pt x="306" y="86"/>
                          </a:lnTo>
                          <a:lnTo>
                            <a:pt x="326" y="96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4" name="Line 3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3" y="995"/>
                      <a:ext cx="72" cy="10"/>
                    </a:xfrm>
                    <a:prstGeom prst="line">
                      <a:avLst/>
                    </a:prstGeom>
                    <a:noFill/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35" name="Group 3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9" y="867"/>
                      <a:ext cx="101" cy="77"/>
                      <a:chOff x="1109" y="867"/>
                      <a:chExt cx="101" cy="77"/>
                    </a:xfrm>
                  </p:grpSpPr>
                  <p:sp>
                    <p:nvSpPr>
                      <p:cNvPr id="144" name="Freeform 3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9" y="867"/>
                        <a:ext cx="101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5" y="24"/>
                          </a:cxn>
                          <a:cxn ang="0">
                            <a:pos x="0" y="73"/>
                          </a:cxn>
                          <a:cxn ang="0">
                            <a:pos x="38" y="181"/>
                          </a:cxn>
                          <a:cxn ang="0">
                            <a:pos x="147" y="308"/>
                          </a:cxn>
                          <a:cxn ang="0">
                            <a:pos x="188" y="264"/>
                          </a:cxn>
                          <a:cxn ang="0">
                            <a:pos x="302" y="54"/>
                          </a:cxn>
                          <a:cxn ang="0">
                            <a:pos x="250" y="0"/>
                          </a:cxn>
                          <a:cxn ang="0">
                            <a:pos x="163" y="54"/>
                          </a:cxn>
                          <a:cxn ang="0">
                            <a:pos x="85" y="24"/>
                          </a:cxn>
                        </a:cxnLst>
                        <a:rect l="0" t="0" r="r" b="b"/>
                        <a:pathLst>
                          <a:path w="302" h="308">
                            <a:moveTo>
                              <a:pt x="85" y="24"/>
                            </a:moveTo>
                            <a:lnTo>
                              <a:pt x="0" y="73"/>
                            </a:lnTo>
                            <a:lnTo>
                              <a:pt x="38" y="181"/>
                            </a:lnTo>
                            <a:lnTo>
                              <a:pt x="147" y="308"/>
                            </a:lnTo>
                            <a:lnTo>
                              <a:pt x="188" y="264"/>
                            </a:lnTo>
                            <a:lnTo>
                              <a:pt x="302" y="54"/>
                            </a:lnTo>
                            <a:lnTo>
                              <a:pt x="250" y="0"/>
                            </a:lnTo>
                            <a:lnTo>
                              <a:pt x="163" y="54"/>
                            </a:lnTo>
                            <a:lnTo>
                              <a:pt x="85" y="24"/>
                            </a:lnTo>
                            <a:close/>
                          </a:path>
                        </a:pathLst>
                      </a:custGeom>
                      <a:solidFill>
                        <a:srgbClr val="E0E0FF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45" name="Freeform 3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61" y="897"/>
                        <a:ext cx="28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4" y="35"/>
                          </a:cxn>
                          <a:cxn ang="0">
                            <a:pos x="38" y="3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4" h="35">
                            <a:moveTo>
                              <a:pt x="0" y="0"/>
                            </a:moveTo>
                            <a:lnTo>
                              <a:pt x="84" y="35"/>
                            </a:lnTo>
                            <a:lnTo>
                              <a:pt x="38" y="3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E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46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7" y="900"/>
                        <a:ext cx="11" cy="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0"/>
                          </a:cxn>
                          <a:cxn ang="0">
                            <a:pos x="0" y="18"/>
                          </a:cxn>
                          <a:cxn ang="0">
                            <a:pos x="23" y="13"/>
                          </a:cxn>
                          <a:cxn ang="0">
                            <a:pos x="33" y="0"/>
                          </a:cxn>
                        </a:cxnLst>
                        <a:rect l="0" t="0" r="r" b="b"/>
                        <a:pathLst>
                          <a:path w="33" h="18">
                            <a:moveTo>
                              <a:pt x="33" y="0"/>
                            </a:moveTo>
                            <a:lnTo>
                              <a:pt x="0" y="18"/>
                            </a:lnTo>
                            <a:lnTo>
                              <a:pt x="23" y="13"/>
                            </a:lnTo>
                            <a:lnTo>
                              <a:pt x="33" y="0"/>
                            </a:lnTo>
                            <a:close/>
                          </a:path>
                        </a:pathLst>
                      </a:custGeom>
                      <a:solidFill>
                        <a:srgbClr val="C0C0E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36" name="Group 3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1" y="889"/>
                      <a:ext cx="44" cy="77"/>
                      <a:chOff x="1131" y="889"/>
                      <a:chExt cx="44" cy="77"/>
                    </a:xfrm>
                  </p:grpSpPr>
                  <p:sp>
                    <p:nvSpPr>
                      <p:cNvPr id="142" name="Freeform 3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1" y="889"/>
                        <a:ext cx="44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0"/>
                          </a:cxn>
                          <a:cxn ang="0">
                            <a:pos x="87" y="35"/>
                          </a:cxn>
                          <a:cxn ang="0">
                            <a:pos x="74" y="94"/>
                          </a:cxn>
                          <a:cxn ang="0">
                            <a:pos x="134" y="189"/>
                          </a:cxn>
                          <a:cxn ang="0">
                            <a:pos x="74" y="310"/>
                          </a:cxn>
                          <a:cxn ang="0">
                            <a:pos x="0" y="217"/>
                          </a:cxn>
                          <a:cxn ang="0">
                            <a:pos x="29" y="94"/>
                          </a:cxn>
                          <a:cxn ang="0">
                            <a:pos x="6" y="49"/>
                          </a:cxn>
                          <a:cxn ang="0">
                            <a:pos x="35" y="0"/>
                          </a:cxn>
                        </a:cxnLst>
                        <a:rect l="0" t="0" r="r" b="b"/>
                        <a:pathLst>
                          <a:path w="134" h="310">
                            <a:moveTo>
                              <a:pt x="35" y="0"/>
                            </a:moveTo>
                            <a:lnTo>
                              <a:pt x="87" y="35"/>
                            </a:lnTo>
                            <a:lnTo>
                              <a:pt x="74" y="94"/>
                            </a:lnTo>
                            <a:lnTo>
                              <a:pt x="134" y="189"/>
                            </a:lnTo>
                            <a:lnTo>
                              <a:pt x="74" y="310"/>
                            </a:lnTo>
                            <a:lnTo>
                              <a:pt x="0" y="217"/>
                            </a:lnTo>
                            <a:lnTo>
                              <a:pt x="29" y="94"/>
                            </a:lnTo>
                            <a:lnTo>
                              <a:pt x="6" y="49"/>
                            </a:lnTo>
                            <a:lnTo>
                              <a:pt x="35" y="0"/>
                            </a:lnTo>
                            <a:close/>
                          </a:path>
                        </a:pathLst>
                      </a:custGeom>
                      <a:solidFill>
                        <a:srgbClr val="FF00A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43" name="Freeform 3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9" y="911"/>
                        <a:ext cx="15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"/>
                          </a:cxn>
                          <a:cxn ang="0">
                            <a:pos x="26" y="6"/>
                          </a:cxn>
                          <a:cxn ang="0">
                            <a:pos x="44" y="0"/>
                          </a:cxn>
                          <a:cxn ang="0">
                            <a:pos x="27" y="9"/>
                          </a:cxn>
                          <a:cxn ang="0">
                            <a:pos x="0" y="3"/>
                          </a:cxn>
                        </a:cxnLst>
                        <a:rect l="0" t="0" r="r" b="b"/>
                        <a:pathLst>
                          <a:path w="44" h="9">
                            <a:moveTo>
                              <a:pt x="0" y="3"/>
                            </a:moveTo>
                            <a:lnTo>
                              <a:pt x="26" y="6"/>
                            </a:lnTo>
                            <a:lnTo>
                              <a:pt x="44" y="0"/>
                            </a:lnTo>
                            <a:lnTo>
                              <a:pt x="27" y="9"/>
                            </a:lnTo>
                            <a:lnTo>
                              <a:pt x="0" y="3"/>
                            </a:lnTo>
                            <a:close/>
                          </a:path>
                        </a:pathLst>
                      </a:custGeom>
                      <a:solidFill>
                        <a:srgbClr val="E040A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137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1075" y="906"/>
                      <a:ext cx="41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0"/>
                        </a:cxn>
                        <a:cxn ang="0">
                          <a:pos x="22" y="50"/>
                        </a:cxn>
                        <a:cxn ang="0">
                          <a:pos x="25" y="62"/>
                        </a:cxn>
                        <a:cxn ang="0">
                          <a:pos x="36" y="75"/>
                        </a:cxn>
                        <a:cxn ang="0">
                          <a:pos x="52" y="82"/>
                        </a:cxn>
                        <a:cxn ang="0">
                          <a:pos x="66" y="95"/>
                        </a:cxn>
                        <a:cxn ang="0">
                          <a:pos x="76" y="109"/>
                        </a:cxn>
                        <a:cxn ang="0">
                          <a:pos x="104" y="117"/>
                        </a:cxn>
                        <a:cxn ang="0">
                          <a:pos x="121" y="123"/>
                        </a:cxn>
                        <a:cxn ang="0">
                          <a:pos x="89" y="103"/>
                        </a:cxn>
                        <a:cxn ang="0">
                          <a:pos x="72" y="86"/>
                        </a:cxn>
                        <a:cxn ang="0">
                          <a:pos x="59" y="75"/>
                        </a:cxn>
                        <a:cxn ang="0">
                          <a:pos x="58" y="53"/>
                        </a:cxn>
                        <a:cxn ang="0">
                          <a:pos x="48" y="57"/>
                        </a:cxn>
                        <a:cxn ang="0">
                          <a:pos x="36" y="50"/>
                        </a:cxn>
                        <a:cxn ang="0">
                          <a:pos x="26" y="31"/>
                        </a:cxn>
                        <a:cxn ang="0">
                          <a:pos x="22" y="18"/>
                        </a:cxn>
                        <a:cxn ang="0">
                          <a:pos x="23" y="0"/>
                        </a:cxn>
                        <a:cxn ang="0">
                          <a:pos x="10" y="10"/>
                        </a:cxn>
                        <a:cxn ang="0">
                          <a:pos x="0" y="30"/>
                        </a:cxn>
                      </a:cxnLst>
                      <a:rect l="0" t="0" r="r" b="b"/>
                      <a:pathLst>
                        <a:path w="121" h="123">
                          <a:moveTo>
                            <a:pt x="0" y="30"/>
                          </a:moveTo>
                          <a:lnTo>
                            <a:pt x="22" y="50"/>
                          </a:lnTo>
                          <a:lnTo>
                            <a:pt x="25" y="62"/>
                          </a:lnTo>
                          <a:lnTo>
                            <a:pt x="36" y="75"/>
                          </a:lnTo>
                          <a:lnTo>
                            <a:pt x="52" y="82"/>
                          </a:lnTo>
                          <a:lnTo>
                            <a:pt x="66" y="95"/>
                          </a:lnTo>
                          <a:lnTo>
                            <a:pt x="76" y="109"/>
                          </a:lnTo>
                          <a:lnTo>
                            <a:pt x="104" y="117"/>
                          </a:lnTo>
                          <a:lnTo>
                            <a:pt x="121" y="123"/>
                          </a:lnTo>
                          <a:lnTo>
                            <a:pt x="89" y="103"/>
                          </a:lnTo>
                          <a:lnTo>
                            <a:pt x="72" y="86"/>
                          </a:lnTo>
                          <a:lnTo>
                            <a:pt x="59" y="75"/>
                          </a:lnTo>
                          <a:lnTo>
                            <a:pt x="58" y="53"/>
                          </a:lnTo>
                          <a:lnTo>
                            <a:pt x="48" y="57"/>
                          </a:lnTo>
                          <a:lnTo>
                            <a:pt x="36" y="50"/>
                          </a:lnTo>
                          <a:lnTo>
                            <a:pt x="26" y="31"/>
                          </a:lnTo>
                          <a:lnTo>
                            <a:pt x="22" y="18"/>
                          </a:lnTo>
                          <a:lnTo>
                            <a:pt x="23" y="0"/>
                          </a:lnTo>
                          <a:lnTo>
                            <a:pt x="10" y="10"/>
                          </a:lnTo>
                          <a:lnTo>
                            <a:pt x="0" y="30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8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1075" y="982"/>
                      <a:ext cx="43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4" y="15"/>
                        </a:cxn>
                        <a:cxn ang="0">
                          <a:pos x="27" y="25"/>
                        </a:cxn>
                        <a:cxn ang="0">
                          <a:pos x="43" y="38"/>
                        </a:cxn>
                        <a:cxn ang="0">
                          <a:pos x="58" y="52"/>
                        </a:cxn>
                        <a:cxn ang="0">
                          <a:pos x="75" y="65"/>
                        </a:cxn>
                        <a:cxn ang="0">
                          <a:pos x="87" y="101"/>
                        </a:cxn>
                        <a:cxn ang="0">
                          <a:pos x="85" y="67"/>
                        </a:cxn>
                        <a:cxn ang="0">
                          <a:pos x="78" y="52"/>
                        </a:cxn>
                        <a:cxn ang="0">
                          <a:pos x="62" y="42"/>
                        </a:cxn>
                        <a:cxn ang="0">
                          <a:pos x="58" y="34"/>
                        </a:cxn>
                        <a:cxn ang="0">
                          <a:pos x="74" y="38"/>
                        </a:cxn>
                        <a:cxn ang="0">
                          <a:pos x="102" y="39"/>
                        </a:cxn>
                        <a:cxn ang="0">
                          <a:pos x="128" y="34"/>
                        </a:cxn>
                        <a:cxn ang="0">
                          <a:pos x="98" y="32"/>
                        </a:cxn>
                        <a:cxn ang="0">
                          <a:pos x="59" y="26"/>
                        </a:cxn>
                        <a:cxn ang="0">
                          <a:pos x="32" y="1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8" h="101">
                          <a:moveTo>
                            <a:pt x="0" y="0"/>
                          </a:moveTo>
                          <a:lnTo>
                            <a:pt x="14" y="15"/>
                          </a:lnTo>
                          <a:lnTo>
                            <a:pt x="27" y="25"/>
                          </a:lnTo>
                          <a:lnTo>
                            <a:pt x="43" y="38"/>
                          </a:lnTo>
                          <a:lnTo>
                            <a:pt x="58" y="52"/>
                          </a:lnTo>
                          <a:lnTo>
                            <a:pt x="75" y="65"/>
                          </a:lnTo>
                          <a:lnTo>
                            <a:pt x="87" y="101"/>
                          </a:lnTo>
                          <a:lnTo>
                            <a:pt x="85" y="67"/>
                          </a:lnTo>
                          <a:lnTo>
                            <a:pt x="78" y="52"/>
                          </a:lnTo>
                          <a:lnTo>
                            <a:pt x="62" y="42"/>
                          </a:lnTo>
                          <a:lnTo>
                            <a:pt x="58" y="34"/>
                          </a:lnTo>
                          <a:lnTo>
                            <a:pt x="74" y="38"/>
                          </a:lnTo>
                          <a:lnTo>
                            <a:pt x="102" y="39"/>
                          </a:lnTo>
                          <a:lnTo>
                            <a:pt x="128" y="34"/>
                          </a:lnTo>
                          <a:lnTo>
                            <a:pt x="98" y="32"/>
                          </a:lnTo>
                          <a:lnTo>
                            <a:pt x="59" y="26"/>
                          </a:lnTo>
                          <a:lnTo>
                            <a:pt x="32" y="1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9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1305" y="835"/>
                      <a:ext cx="120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96"/>
                        </a:cxn>
                        <a:cxn ang="0">
                          <a:pos x="10" y="119"/>
                        </a:cxn>
                        <a:cxn ang="0">
                          <a:pos x="0" y="159"/>
                        </a:cxn>
                        <a:cxn ang="0">
                          <a:pos x="8" y="203"/>
                        </a:cxn>
                        <a:cxn ang="0">
                          <a:pos x="30" y="235"/>
                        </a:cxn>
                        <a:cxn ang="0">
                          <a:pos x="66" y="276"/>
                        </a:cxn>
                        <a:cxn ang="0">
                          <a:pos x="98" y="299"/>
                        </a:cxn>
                        <a:cxn ang="0">
                          <a:pos x="135" y="310"/>
                        </a:cxn>
                        <a:cxn ang="0">
                          <a:pos x="181" y="309"/>
                        </a:cxn>
                        <a:cxn ang="0">
                          <a:pos x="210" y="299"/>
                        </a:cxn>
                        <a:cxn ang="0">
                          <a:pos x="239" y="278"/>
                        </a:cxn>
                        <a:cxn ang="0">
                          <a:pos x="297" y="275"/>
                        </a:cxn>
                        <a:cxn ang="0">
                          <a:pos x="347" y="271"/>
                        </a:cxn>
                        <a:cxn ang="0">
                          <a:pos x="359" y="260"/>
                        </a:cxn>
                        <a:cxn ang="0">
                          <a:pos x="359" y="242"/>
                        </a:cxn>
                        <a:cxn ang="0">
                          <a:pos x="347" y="233"/>
                        </a:cxn>
                        <a:cxn ang="0">
                          <a:pos x="308" y="226"/>
                        </a:cxn>
                        <a:cxn ang="0">
                          <a:pos x="267" y="231"/>
                        </a:cxn>
                        <a:cxn ang="0">
                          <a:pos x="355" y="171"/>
                        </a:cxn>
                        <a:cxn ang="0">
                          <a:pos x="359" y="153"/>
                        </a:cxn>
                        <a:cxn ang="0">
                          <a:pos x="352" y="137"/>
                        </a:cxn>
                        <a:cxn ang="0">
                          <a:pos x="336" y="131"/>
                        </a:cxn>
                        <a:cxn ang="0">
                          <a:pos x="233" y="184"/>
                        </a:cxn>
                        <a:cxn ang="0">
                          <a:pos x="327" y="114"/>
                        </a:cxn>
                        <a:cxn ang="0">
                          <a:pos x="333" y="104"/>
                        </a:cxn>
                        <a:cxn ang="0">
                          <a:pos x="334" y="89"/>
                        </a:cxn>
                        <a:cxn ang="0">
                          <a:pos x="324" y="78"/>
                        </a:cxn>
                        <a:cxn ang="0">
                          <a:pos x="307" y="75"/>
                        </a:cxn>
                        <a:cxn ang="0">
                          <a:pos x="192" y="142"/>
                        </a:cxn>
                        <a:cxn ang="0">
                          <a:pos x="257" y="81"/>
                        </a:cxn>
                        <a:cxn ang="0">
                          <a:pos x="275" y="62"/>
                        </a:cxn>
                        <a:cxn ang="0">
                          <a:pos x="272" y="44"/>
                        </a:cxn>
                        <a:cxn ang="0">
                          <a:pos x="259" y="35"/>
                        </a:cxn>
                        <a:cxn ang="0">
                          <a:pos x="244" y="32"/>
                        </a:cxn>
                        <a:cxn ang="0">
                          <a:pos x="200" y="58"/>
                        </a:cxn>
                        <a:cxn ang="0">
                          <a:pos x="155" y="93"/>
                        </a:cxn>
                        <a:cxn ang="0">
                          <a:pos x="119" y="110"/>
                        </a:cxn>
                        <a:cxn ang="0">
                          <a:pos x="105" y="107"/>
                        </a:cxn>
                        <a:cxn ang="0">
                          <a:pos x="119" y="81"/>
                        </a:cxn>
                        <a:cxn ang="0">
                          <a:pos x="118" y="48"/>
                        </a:cxn>
                        <a:cxn ang="0">
                          <a:pos x="98" y="18"/>
                        </a:cxn>
                        <a:cxn ang="0">
                          <a:pos x="79" y="4"/>
                        </a:cxn>
                        <a:cxn ang="0">
                          <a:pos x="66" y="0"/>
                        </a:cxn>
                        <a:cxn ang="0">
                          <a:pos x="56" y="8"/>
                        </a:cxn>
                        <a:cxn ang="0">
                          <a:pos x="46" y="23"/>
                        </a:cxn>
                        <a:cxn ang="0">
                          <a:pos x="54" y="44"/>
                        </a:cxn>
                        <a:cxn ang="0">
                          <a:pos x="59" y="68"/>
                        </a:cxn>
                        <a:cxn ang="0">
                          <a:pos x="50" y="86"/>
                        </a:cxn>
                        <a:cxn ang="0">
                          <a:pos x="30" y="96"/>
                        </a:cxn>
                      </a:cxnLst>
                      <a:rect l="0" t="0" r="r" b="b"/>
                      <a:pathLst>
                        <a:path w="359" h="310">
                          <a:moveTo>
                            <a:pt x="30" y="96"/>
                          </a:moveTo>
                          <a:lnTo>
                            <a:pt x="10" y="119"/>
                          </a:lnTo>
                          <a:lnTo>
                            <a:pt x="0" y="159"/>
                          </a:lnTo>
                          <a:lnTo>
                            <a:pt x="8" y="203"/>
                          </a:lnTo>
                          <a:lnTo>
                            <a:pt x="30" y="235"/>
                          </a:lnTo>
                          <a:lnTo>
                            <a:pt x="66" y="276"/>
                          </a:lnTo>
                          <a:lnTo>
                            <a:pt x="98" y="299"/>
                          </a:lnTo>
                          <a:lnTo>
                            <a:pt x="135" y="310"/>
                          </a:lnTo>
                          <a:lnTo>
                            <a:pt x="181" y="309"/>
                          </a:lnTo>
                          <a:lnTo>
                            <a:pt x="210" y="299"/>
                          </a:lnTo>
                          <a:lnTo>
                            <a:pt x="239" y="278"/>
                          </a:lnTo>
                          <a:lnTo>
                            <a:pt x="297" y="275"/>
                          </a:lnTo>
                          <a:lnTo>
                            <a:pt x="347" y="271"/>
                          </a:lnTo>
                          <a:lnTo>
                            <a:pt x="359" y="260"/>
                          </a:lnTo>
                          <a:lnTo>
                            <a:pt x="359" y="242"/>
                          </a:lnTo>
                          <a:lnTo>
                            <a:pt x="347" y="233"/>
                          </a:lnTo>
                          <a:lnTo>
                            <a:pt x="308" y="226"/>
                          </a:lnTo>
                          <a:lnTo>
                            <a:pt x="267" y="231"/>
                          </a:lnTo>
                          <a:lnTo>
                            <a:pt x="355" y="171"/>
                          </a:lnTo>
                          <a:lnTo>
                            <a:pt x="359" y="153"/>
                          </a:lnTo>
                          <a:lnTo>
                            <a:pt x="352" y="137"/>
                          </a:lnTo>
                          <a:lnTo>
                            <a:pt x="336" y="131"/>
                          </a:lnTo>
                          <a:lnTo>
                            <a:pt x="233" y="184"/>
                          </a:lnTo>
                          <a:lnTo>
                            <a:pt x="327" y="114"/>
                          </a:lnTo>
                          <a:lnTo>
                            <a:pt x="333" y="104"/>
                          </a:lnTo>
                          <a:lnTo>
                            <a:pt x="334" y="89"/>
                          </a:lnTo>
                          <a:lnTo>
                            <a:pt x="324" y="78"/>
                          </a:lnTo>
                          <a:lnTo>
                            <a:pt x="307" y="75"/>
                          </a:lnTo>
                          <a:lnTo>
                            <a:pt x="192" y="142"/>
                          </a:lnTo>
                          <a:lnTo>
                            <a:pt x="257" y="81"/>
                          </a:lnTo>
                          <a:lnTo>
                            <a:pt x="275" y="62"/>
                          </a:lnTo>
                          <a:lnTo>
                            <a:pt x="272" y="44"/>
                          </a:lnTo>
                          <a:lnTo>
                            <a:pt x="259" y="35"/>
                          </a:lnTo>
                          <a:lnTo>
                            <a:pt x="244" y="32"/>
                          </a:lnTo>
                          <a:lnTo>
                            <a:pt x="200" y="58"/>
                          </a:lnTo>
                          <a:lnTo>
                            <a:pt x="155" y="93"/>
                          </a:lnTo>
                          <a:lnTo>
                            <a:pt x="119" y="110"/>
                          </a:lnTo>
                          <a:lnTo>
                            <a:pt x="105" y="107"/>
                          </a:lnTo>
                          <a:lnTo>
                            <a:pt x="119" y="81"/>
                          </a:lnTo>
                          <a:lnTo>
                            <a:pt x="118" y="48"/>
                          </a:lnTo>
                          <a:lnTo>
                            <a:pt x="98" y="18"/>
                          </a:lnTo>
                          <a:lnTo>
                            <a:pt x="79" y="4"/>
                          </a:lnTo>
                          <a:lnTo>
                            <a:pt x="66" y="0"/>
                          </a:lnTo>
                          <a:lnTo>
                            <a:pt x="56" y="8"/>
                          </a:lnTo>
                          <a:lnTo>
                            <a:pt x="46" y="23"/>
                          </a:lnTo>
                          <a:lnTo>
                            <a:pt x="54" y="44"/>
                          </a:lnTo>
                          <a:lnTo>
                            <a:pt x="59" y="68"/>
                          </a:lnTo>
                          <a:lnTo>
                            <a:pt x="50" y="86"/>
                          </a:lnTo>
                          <a:lnTo>
                            <a:pt x="30" y="96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40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1243" y="893"/>
                      <a:ext cx="31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58" y="9"/>
                        </a:cxn>
                        <a:cxn ang="0">
                          <a:pos x="64" y="20"/>
                        </a:cxn>
                        <a:cxn ang="0">
                          <a:pos x="75" y="19"/>
                        </a:cxn>
                        <a:cxn ang="0">
                          <a:pos x="86" y="19"/>
                        </a:cxn>
                        <a:cxn ang="0">
                          <a:pos x="93" y="22"/>
                        </a:cxn>
                        <a:cxn ang="0">
                          <a:pos x="78" y="27"/>
                        </a:cxn>
                        <a:cxn ang="0">
                          <a:pos x="65" y="38"/>
                        </a:cxn>
                        <a:cxn ang="0">
                          <a:pos x="60" y="50"/>
                        </a:cxn>
                        <a:cxn ang="0">
                          <a:pos x="60" y="60"/>
                        </a:cxn>
                        <a:cxn ang="0">
                          <a:pos x="61" y="73"/>
                        </a:cxn>
                        <a:cxn ang="0">
                          <a:pos x="58" y="87"/>
                        </a:cxn>
                        <a:cxn ang="0">
                          <a:pos x="45" y="104"/>
                        </a:cxn>
                        <a:cxn ang="0">
                          <a:pos x="25" y="111"/>
                        </a:cxn>
                        <a:cxn ang="0">
                          <a:pos x="32" y="105"/>
                        </a:cxn>
                        <a:cxn ang="0">
                          <a:pos x="42" y="97"/>
                        </a:cxn>
                        <a:cxn ang="0">
                          <a:pos x="52" y="73"/>
                        </a:cxn>
                        <a:cxn ang="0">
                          <a:pos x="54" y="65"/>
                        </a:cxn>
                        <a:cxn ang="0">
                          <a:pos x="39" y="73"/>
                        </a:cxn>
                        <a:cxn ang="0">
                          <a:pos x="23" y="90"/>
                        </a:cxn>
                        <a:cxn ang="0">
                          <a:pos x="16" y="108"/>
                        </a:cxn>
                        <a:cxn ang="0">
                          <a:pos x="15" y="124"/>
                        </a:cxn>
                        <a:cxn ang="0">
                          <a:pos x="21" y="145"/>
                        </a:cxn>
                        <a:cxn ang="0">
                          <a:pos x="29" y="158"/>
                        </a:cxn>
                        <a:cxn ang="0">
                          <a:pos x="13" y="142"/>
                        </a:cxn>
                        <a:cxn ang="0">
                          <a:pos x="8" y="124"/>
                        </a:cxn>
                        <a:cxn ang="0">
                          <a:pos x="8" y="108"/>
                        </a:cxn>
                        <a:cxn ang="0">
                          <a:pos x="12" y="90"/>
                        </a:cxn>
                        <a:cxn ang="0">
                          <a:pos x="22" y="77"/>
                        </a:cxn>
                        <a:cxn ang="0">
                          <a:pos x="36" y="60"/>
                        </a:cxn>
                        <a:cxn ang="0">
                          <a:pos x="42" y="45"/>
                        </a:cxn>
                        <a:cxn ang="0">
                          <a:pos x="22" y="56"/>
                        </a:cxn>
                        <a:cxn ang="0">
                          <a:pos x="0" y="55"/>
                        </a:cxn>
                        <a:cxn ang="0">
                          <a:pos x="19" y="51"/>
                        </a:cxn>
                        <a:cxn ang="0">
                          <a:pos x="28" y="45"/>
                        </a:cxn>
                        <a:cxn ang="0">
                          <a:pos x="39" y="40"/>
                        </a:cxn>
                        <a:cxn ang="0">
                          <a:pos x="47" y="26"/>
                        </a:cxn>
                        <a:cxn ang="0">
                          <a:pos x="52" y="15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93" h="158">
                          <a:moveTo>
                            <a:pt x="51" y="0"/>
                          </a:moveTo>
                          <a:lnTo>
                            <a:pt x="58" y="9"/>
                          </a:lnTo>
                          <a:lnTo>
                            <a:pt x="64" y="20"/>
                          </a:lnTo>
                          <a:lnTo>
                            <a:pt x="75" y="19"/>
                          </a:lnTo>
                          <a:lnTo>
                            <a:pt x="86" y="19"/>
                          </a:lnTo>
                          <a:lnTo>
                            <a:pt x="93" y="22"/>
                          </a:lnTo>
                          <a:lnTo>
                            <a:pt x="78" y="27"/>
                          </a:lnTo>
                          <a:lnTo>
                            <a:pt x="65" y="38"/>
                          </a:lnTo>
                          <a:lnTo>
                            <a:pt x="60" y="50"/>
                          </a:lnTo>
                          <a:lnTo>
                            <a:pt x="60" y="60"/>
                          </a:lnTo>
                          <a:lnTo>
                            <a:pt x="61" y="73"/>
                          </a:lnTo>
                          <a:lnTo>
                            <a:pt x="58" y="87"/>
                          </a:lnTo>
                          <a:lnTo>
                            <a:pt x="45" y="104"/>
                          </a:lnTo>
                          <a:lnTo>
                            <a:pt x="25" y="111"/>
                          </a:lnTo>
                          <a:lnTo>
                            <a:pt x="32" y="105"/>
                          </a:lnTo>
                          <a:lnTo>
                            <a:pt x="42" y="97"/>
                          </a:lnTo>
                          <a:lnTo>
                            <a:pt x="52" y="73"/>
                          </a:lnTo>
                          <a:lnTo>
                            <a:pt x="54" y="65"/>
                          </a:lnTo>
                          <a:lnTo>
                            <a:pt x="39" y="73"/>
                          </a:lnTo>
                          <a:lnTo>
                            <a:pt x="23" y="90"/>
                          </a:lnTo>
                          <a:lnTo>
                            <a:pt x="16" y="108"/>
                          </a:lnTo>
                          <a:lnTo>
                            <a:pt x="15" y="124"/>
                          </a:lnTo>
                          <a:lnTo>
                            <a:pt x="21" y="145"/>
                          </a:lnTo>
                          <a:lnTo>
                            <a:pt x="29" y="158"/>
                          </a:lnTo>
                          <a:lnTo>
                            <a:pt x="13" y="142"/>
                          </a:lnTo>
                          <a:lnTo>
                            <a:pt x="8" y="124"/>
                          </a:lnTo>
                          <a:lnTo>
                            <a:pt x="8" y="108"/>
                          </a:lnTo>
                          <a:lnTo>
                            <a:pt x="12" y="90"/>
                          </a:lnTo>
                          <a:lnTo>
                            <a:pt x="22" y="77"/>
                          </a:lnTo>
                          <a:lnTo>
                            <a:pt x="36" y="60"/>
                          </a:lnTo>
                          <a:lnTo>
                            <a:pt x="42" y="45"/>
                          </a:lnTo>
                          <a:lnTo>
                            <a:pt x="22" y="56"/>
                          </a:lnTo>
                          <a:lnTo>
                            <a:pt x="0" y="55"/>
                          </a:lnTo>
                          <a:lnTo>
                            <a:pt x="19" y="51"/>
                          </a:lnTo>
                          <a:lnTo>
                            <a:pt x="28" y="45"/>
                          </a:lnTo>
                          <a:lnTo>
                            <a:pt x="39" y="40"/>
                          </a:lnTo>
                          <a:lnTo>
                            <a:pt x="47" y="26"/>
                          </a:lnTo>
                          <a:lnTo>
                            <a:pt x="52" y="15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41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1255" y="950"/>
                      <a:ext cx="33" cy="36"/>
                    </a:xfrm>
                    <a:custGeom>
                      <a:avLst/>
                      <a:gdLst/>
                      <a:ahLst/>
                      <a:cxnLst>
                        <a:cxn ang="0">
                          <a:pos x="97" y="85"/>
                        </a:cxn>
                        <a:cxn ang="0">
                          <a:pos x="84" y="79"/>
                        </a:cxn>
                        <a:cxn ang="0">
                          <a:pos x="72" y="64"/>
                        </a:cxn>
                        <a:cxn ang="0">
                          <a:pos x="66" y="41"/>
                        </a:cxn>
                        <a:cxn ang="0">
                          <a:pos x="65" y="21"/>
                        </a:cxn>
                        <a:cxn ang="0">
                          <a:pos x="69" y="0"/>
                        </a:cxn>
                        <a:cxn ang="0">
                          <a:pos x="62" y="12"/>
                        </a:cxn>
                        <a:cxn ang="0">
                          <a:pos x="56" y="36"/>
                        </a:cxn>
                        <a:cxn ang="0">
                          <a:pos x="56" y="48"/>
                        </a:cxn>
                        <a:cxn ang="0">
                          <a:pos x="59" y="60"/>
                        </a:cxn>
                        <a:cxn ang="0">
                          <a:pos x="40" y="61"/>
                        </a:cxn>
                        <a:cxn ang="0">
                          <a:pos x="19" y="71"/>
                        </a:cxn>
                        <a:cxn ang="0">
                          <a:pos x="0" y="85"/>
                        </a:cxn>
                        <a:cxn ang="0">
                          <a:pos x="22" y="78"/>
                        </a:cxn>
                        <a:cxn ang="0">
                          <a:pos x="42" y="71"/>
                        </a:cxn>
                        <a:cxn ang="0">
                          <a:pos x="62" y="71"/>
                        </a:cxn>
                        <a:cxn ang="0">
                          <a:pos x="43" y="80"/>
                        </a:cxn>
                        <a:cxn ang="0">
                          <a:pos x="35" y="93"/>
                        </a:cxn>
                        <a:cxn ang="0">
                          <a:pos x="26" y="107"/>
                        </a:cxn>
                        <a:cxn ang="0">
                          <a:pos x="22" y="120"/>
                        </a:cxn>
                        <a:cxn ang="0">
                          <a:pos x="32" y="110"/>
                        </a:cxn>
                        <a:cxn ang="0">
                          <a:pos x="45" y="94"/>
                        </a:cxn>
                        <a:cxn ang="0">
                          <a:pos x="65" y="85"/>
                        </a:cxn>
                        <a:cxn ang="0">
                          <a:pos x="72" y="84"/>
                        </a:cxn>
                        <a:cxn ang="0">
                          <a:pos x="71" y="96"/>
                        </a:cxn>
                        <a:cxn ang="0">
                          <a:pos x="75" y="109"/>
                        </a:cxn>
                        <a:cxn ang="0">
                          <a:pos x="78" y="120"/>
                        </a:cxn>
                        <a:cxn ang="0">
                          <a:pos x="82" y="134"/>
                        </a:cxn>
                        <a:cxn ang="0">
                          <a:pos x="91" y="143"/>
                        </a:cxn>
                        <a:cxn ang="0">
                          <a:pos x="89" y="130"/>
                        </a:cxn>
                        <a:cxn ang="0">
                          <a:pos x="88" y="120"/>
                        </a:cxn>
                        <a:cxn ang="0">
                          <a:pos x="88" y="110"/>
                        </a:cxn>
                        <a:cxn ang="0">
                          <a:pos x="91" y="102"/>
                        </a:cxn>
                        <a:cxn ang="0">
                          <a:pos x="97" y="85"/>
                        </a:cxn>
                      </a:cxnLst>
                      <a:rect l="0" t="0" r="r" b="b"/>
                      <a:pathLst>
                        <a:path w="97" h="143">
                          <a:moveTo>
                            <a:pt x="97" y="85"/>
                          </a:moveTo>
                          <a:lnTo>
                            <a:pt x="84" y="79"/>
                          </a:lnTo>
                          <a:lnTo>
                            <a:pt x="72" y="64"/>
                          </a:lnTo>
                          <a:lnTo>
                            <a:pt x="66" y="41"/>
                          </a:lnTo>
                          <a:lnTo>
                            <a:pt x="65" y="21"/>
                          </a:lnTo>
                          <a:lnTo>
                            <a:pt x="69" y="0"/>
                          </a:lnTo>
                          <a:lnTo>
                            <a:pt x="62" y="12"/>
                          </a:lnTo>
                          <a:lnTo>
                            <a:pt x="56" y="36"/>
                          </a:lnTo>
                          <a:lnTo>
                            <a:pt x="56" y="48"/>
                          </a:lnTo>
                          <a:lnTo>
                            <a:pt x="59" y="60"/>
                          </a:lnTo>
                          <a:lnTo>
                            <a:pt x="40" y="61"/>
                          </a:lnTo>
                          <a:lnTo>
                            <a:pt x="19" y="71"/>
                          </a:lnTo>
                          <a:lnTo>
                            <a:pt x="0" y="85"/>
                          </a:lnTo>
                          <a:lnTo>
                            <a:pt x="22" y="78"/>
                          </a:lnTo>
                          <a:lnTo>
                            <a:pt x="42" y="71"/>
                          </a:lnTo>
                          <a:lnTo>
                            <a:pt x="62" y="71"/>
                          </a:lnTo>
                          <a:lnTo>
                            <a:pt x="43" y="80"/>
                          </a:lnTo>
                          <a:lnTo>
                            <a:pt x="35" y="93"/>
                          </a:lnTo>
                          <a:lnTo>
                            <a:pt x="26" y="107"/>
                          </a:lnTo>
                          <a:lnTo>
                            <a:pt x="22" y="120"/>
                          </a:lnTo>
                          <a:lnTo>
                            <a:pt x="32" y="110"/>
                          </a:lnTo>
                          <a:lnTo>
                            <a:pt x="45" y="94"/>
                          </a:lnTo>
                          <a:lnTo>
                            <a:pt x="65" y="85"/>
                          </a:lnTo>
                          <a:lnTo>
                            <a:pt x="72" y="84"/>
                          </a:lnTo>
                          <a:lnTo>
                            <a:pt x="71" y="96"/>
                          </a:lnTo>
                          <a:lnTo>
                            <a:pt x="75" y="109"/>
                          </a:lnTo>
                          <a:lnTo>
                            <a:pt x="78" y="120"/>
                          </a:lnTo>
                          <a:lnTo>
                            <a:pt x="82" y="134"/>
                          </a:lnTo>
                          <a:lnTo>
                            <a:pt x="91" y="143"/>
                          </a:lnTo>
                          <a:lnTo>
                            <a:pt x="89" y="130"/>
                          </a:lnTo>
                          <a:lnTo>
                            <a:pt x="88" y="120"/>
                          </a:lnTo>
                          <a:lnTo>
                            <a:pt x="88" y="110"/>
                          </a:lnTo>
                          <a:lnTo>
                            <a:pt x="91" y="102"/>
                          </a:lnTo>
                          <a:lnTo>
                            <a:pt x="97" y="85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04" name="Group 347"/>
                <p:cNvGrpSpPr>
                  <a:grpSpLocks/>
                </p:cNvGrpSpPr>
                <p:nvPr/>
              </p:nvGrpSpPr>
              <p:grpSpPr bwMode="auto">
                <a:xfrm>
                  <a:off x="978" y="576"/>
                  <a:ext cx="321" cy="314"/>
                  <a:chOff x="978" y="576"/>
                  <a:chExt cx="321" cy="314"/>
                </a:xfrm>
              </p:grpSpPr>
              <p:grpSp>
                <p:nvGrpSpPr>
                  <p:cNvPr id="105" name="Group 348"/>
                  <p:cNvGrpSpPr>
                    <a:grpSpLocks/>
                  </p:cNvGrpSpPr>
                  <p:nvPr/>
                </p:nvGrpSpPr>
                <p:grpSpPr bwMode="auto">
                  <a:xfrm>
                    <a:off x="978" y="576"/>
                    <a:ext cx="321" cy="314"/>
                    <a:chOff x="978" y="576"/>
                    <a:chExt cx="321" cy="314"/>
                  </a:xfrm>
                </p:grpSpPr>
                <p:grpSp>
                  <p:nvGrpSpPr>
                    <p:cNvPr id="117" name="Group 3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8" y="593"/>
                      <a:ext cx="292" cy="297"/>
                      <a:chOff x="978" y="593"/>
                      <a:chExt cx="292" cy="297"/>
                    </a:xfrm>
                  </p:grpSpPr>
                  <p:sp>
                    <p:nvSpPr>
                      <p:cNvPr id="126" name="Freeform 3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78" y="593"/>
                        <a:ext cx="292" cy="29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8" y="122"/>
                          </a:cxn>
                          <a:cxn ang="0">
                            <a:pos x="389" y="185"/>
                          </a:cxn>
                          <a:cxn ang="0">
                            <a:pos x="357" y="285"/>
                          </a:cxn>
                          <a:cxn ang="0">
                            <a:pos x="337" y="359"/>
                          </a:cxn>
                          <a:cxn ang="0">
                            <a:pos x="270" y="396"/>
                          </a:cxn>
                          <a:cxn ang="0">
                            <a:pos x="153" y="432"/>
                          </a:cxn>
                          <a:cxn ang="0">
                            <a:pos x="57" y="473"/>
                          </a:cxn>
                          <a:cxn ang="0">
                            <a:pos x="8" y="522"/>
                          </a:cxn>
                          <a:cxn ang="0">
                            <a:pos x="2" y="586"/>
                          </a:cxn>
                          <a:cxn ang="0">
                            <a:pos x="34" y="639"/>
                          </a:cxn>
                          <a:cxn ang="0">
                            <a:pos x="107" y="669"/>
                          </a:cxn>
                          <a:cxn ang="0">
                            <a:pos x="220" y="677"/>
                          </a:cxn>
                          <a:cxn ang="0">
                            <a:pos x="328" y="663"/>
                          </a:cxn>
                          <a:cxn ang="0">
                            <a:pos x="315" y="785"/>
                          </a:cxn>
                          <a:cxn ang="0">
                            <a:pos x="334" y="955"/>
                          </a:cxn>
                          <a:cxn ang="0">
                            <a:pos x="367" y="1069"/>
                          </a:cxn>
                          <a:cxn ang="0">
                            <a:pos x="415" y="1135"/>
                          </a:cxn>
                          <a:cxn ang="0">
                            <a:pos x="480" y="1181"/>
                          </a:cxn>
                          <a:cxn ang="0">
                            <a:pos x="553" y="1181"/>
                          </a:cxn>
                          <a:cxn ang="0">
                            <a:pos x="640" y="1127"/>
                          </a:cxn>
                          <a:cxn ang="0">
                            <a:pos x="693" y="1024"/>
                          </a:cxn>
                          <a:cxn ang="0">
                            <a:pos x="744" y="869"/>
                          </a:cxn>
                          <a:cxn ang="0">
                            <a:pos x="774" y="753"/>
                          </a:cxn>
                          <a:cxn ang="0">
                            <a:pos x="794" y="605"/>
                          </a:cxn>
                          <a:cxn ang="0">
                            <a:pos x="794" y="536"/>
                          </a:cxn>
                          <a:cxn ang="0">
                            <a:pos x="839" y="531"/>
                          </a:cxn>
                          <a:cxn ang="0">
                            <a:pos x="871" y="486"/>
                          </a:cxn>
                          <a:cxn ang="0">
                            <a:pos x="869" y="439"/>
                          </a:cxn>
                          <a:cxn ang="0">
                            <a:pos x="833" y="419"/>
                          </a:cxn>
                          <a:cxn ang="0">
                            <a:pos x="835" y="368"/>
                          </a:cxn>
                          <a:cxn ang="0">
                            <a:pos x="855" y="204"/>
                          </a:cxn>
                          <a:cxn ang="0">
                            <a:pos x="783" y="39"/>
                          </a:cxn>
                          <a:cxn ang="0">
                            <a:pos x="631" y="0"/>
                          </a:cxn>
                          <a:cxn ang="0">
                            <a:pos x="484" y="61"/>
                          </a:cxn>
                        </a:cxnLst>
                        <a:rect l="0" t="0" r="r" b="b"/>
                        <a:pathLst>
                          <a:path w="875" h="1188">
                            <a:moveTo>
                              <a:pt x="484" y="61"/>
                            </a:moveTo>
                            <a:lnTo>
                              <a:pt x="428" y="122"/>
                            </a:lnTo>
                            <a:lnTo>
                              <a:pt x="406" y="152"/>
                            </a:lnTo>
                            <a:lnTo>
                              <a:pt x="389" y="185"/>
                            </a:lnTo>
                            <a:lnTo>
                              <a:pt x="371" y="231"/>
                            </a:lnTo>
                            <a:lnTo>
                              <a:pt x="357" y="285"/>
                            </a:lnTo>
                            <a:lnTo>
                              <a:pt x="344" y="330"/>
                            </a:lnTo>
                            <a:lnTo>
                              <a:pt x="337" y="359"/>
                            </a:lnTo>
                            <a:lnTo>
                              <a:pt x="319" y="378"/>
                            </a:lnTo>
                            <a:lnTo>
                              <a:pt x="270" y="396"/>
                            </a:lnTo>
                            <a:lnTo>
                              <a:pt x="213" y="412"/>
                            </a:lnTo>
                            <a:lnTo>
                              <a:pt x="153" y="432"/>
                            </a:lnTo>
                            <a:lnTo>
                              <a:pt x="96" y="454"/>
                            </a:lnTo>
                            <a:lnTo>
                              <a:pt x="57" y="473"/>
                            </a:lnTo>
                            <a:lnTo>
                              <a:pt x="26" y="495"/>
                            </a:lnTo>
                            <a:lnTo>
                              <a:pt x="8" y="522"/>
                            </a:lnTo>
                            <a:lnTo>
                              <a:pt x="0" y="554"/>
                            </a:lnTo>
                            <a:lnTo>
                              <a:pt x="2" y="586"/>
                            </a:lnTo>
                            <a:lnTo>
                              <a:pt x="12" y="614"/>
                            </a:lnTo>
                            <a:lnTo>
                              <a:pt x="34" y="639"/>
                            </a:lnTo>
                            <a:lnTo>
                              <a:pt x="64" y="657"/>
                            </a:lnTo>
                            <a:lnTo>
                              <a:pt x="107" y="669"/>
                            </a:lnTo>
                            <a:lnTo>
                              <a:pt x="163" y="676"/>
                            </a:lnTo>
                            <a:lnTo>
                              <a:pt x="220" y="677"/>
                            </a:lnTo>
                            <a:lnTo>
                              <a:pt x="282" y="673"/>
                            </a:lnTo>
                            <a:lnTo>
                              <a:pt x="328" y="663"/>
                            </a:lnTo>
                            <a:lnTo>
                              <a:pt x="319" y="709"/>
                            </a:lnTo>
                            <a:lnTo>
                              <a:pt x="315" y="785"/>
                            </a:lnTo>
                            <a:lnTo>
                              <a:pt x="319" y="864"/>
                            </a:lnTo>
                            <a:lnTo>
                              <a:pt x="334" y="955"/>
                            </a:lnTo>
                            <a:lnTo>
                              <a:pt x="354" y="1036"/>
                            </a:lnTo>
                            <a:lnTo>
                              <a:pt x="367" y="1069"/>
                            </a:lnTo>
                            <a:lnTo>
                              <a:pt x="387" y="1101"/>
                            </a:lnTo>
                            <a:lnTo>
                              <a:pt x="415" y="1135"/>
                            </a:lnTo>
                            <a:lnTo>
                              <a:pt x="455" y="1167"/>
                            </a:lnTo>
                            <a:lnTo>
                              <a:pt x="480" y="1181"/>
                            </a:lnTo>
                            <a:lnTo>
                              <a:pt x="521" y="1188"/>
                            </a:lnTo>
                            <a:lnTo>
                              <a:pt x="553" y="1181"/>
                            </a:lnTo>
                            <a:lnTo>
                              <a:pt x="589" y="1167"/>
                            </a:lnTo>
                            <a:lnTo>
                              <a:pt x="640" y="1127"/>
                            </a:lnTo>
                            <a:lnTo>
                              <a:pt x="670" y="1078"/>
                            </a:lnTo>
                            <a:lnTo>
                              <a:pt x="693" y="1024"/>
                            </a:lnTo>
                            <a:lnTo>
                              <a:pt x="724" y="938"/>
                            </a:lnTo>
                            <a:lnTo>
                              <a:pt x="744" y="869"/>
                            </a:lnTo>
                            <a:lnTo>
                              <a:pt x="764" y="800"/>
                            </a:lnTo>
                            <a:lnTo>
                              <a:pt x="774" y="753"/>
                            </a:lnTo>
                            <a:lnTo>
                              <a:pt x="787" y="674"/>
                            </a:lnTo>
                            <a:lnTo>
                              <a:pt x="794" y="605"/>
                            </a:lnTo>
                            <a:lnTo>
                              <a:pt x="799" y="560"/>
                            </a:lnTo>
                            <a:lnTo>
                              <a:pt x="794" y="536"/>
                            </a:lnTo>
                            <a:lnTo>
                              <a:pt x="815" y="540"/>
                            </a:lnTo>
                            <a:lnTo>
                              <a:pt x="839" y="531"/>
                            </a:lnTo>
                            <a:lnTo>
                              <a:pt x="858" y="509"/>
                            </a:lnTo>
                            <a:lnTo>
                              <a:pt x="871" y="486"/>
                            </a:lnTo>
                            <a:lnTo>
                              <a:pt x="875" y="462"/>
                            </a:lnTo>
                            <a:lnTo>
                              <a:pt x="869" y="439"/>
                            </a:lnTo>
                            <a:lnTo>
                              <a:pt x="855" y="423"/>
                            </a:lnTo>
                            <a:lnTo>
                              <a:pt x="833" y="419"/>
                            </a:lnTo>
                            <a:lnTo>
                              <a:pt x="809" y="419"/>
                            </a:lnTo>
                            <a:lnTo>
                              <a:pt x="835" y="368"/>
                            </a:lnTo>
                            <a:lnTo>
                              <a:pt x="851" y="290"/>
                            </a:lnTo>
                            <a:lnTo>
                              <a:pt x="855" y="204"/>
                            </a:lnTo>
                            <a:lnTo>
                              <a:pt x="851" y="107"/>
                            </a:lnTo>
                            <a:lnTo>
                              <a:pt x="783" y="39"/>
                            </a:lnTo>
                            <a:lnTo>
                              <a:pt x="722" y="7"/>
                            </a:lnTo>
                            <a:lnTo>
                              <a:pt x="631" y="0"/>
                            </a:lnTo>
                            <a:lnTo>
                              <a:pt x="549" y="18"/>
                            </a:lnTo>
                            <a:lnTo>
                              <a:pt x="484" y="61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27" name="Freeform 3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85" y="741"/>
                        <a:ext cx="55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7"/>
                          </a:cxn>
                          <a:cxn ang="0">
                            <a:pos x="36" y="71"/>
                          </a:cxn>
                          <a:cxn ang="0">
                            <a:pos x="78" y="56"/>
                          </a:cxn>
                          <a:cxn ang="0">
                            <a:pos x="111" y="43"/>
                          </a:cxn>
                          <a:cxn ang="0">
                            <a:pos x="142" y="23"/>
                          </a:cxn>
                          <a:cxn ang="0">
                            <a:pos x="163" y="0"/>
                          </a:cxn>
                        </a:cxnLst>
                        <a:rect l="0" t="0" r="r" b="b"/>
                        <a:pathLst>
                          <a:path w="163" h="77">
                            <a:moveTo>
                              <a:pt x="0" y="77"/>
                            </a:moveTo>
                            <a:lnTo>
                              <a:pt x="36" y="71"/>
                            </a:lnTo>
                            <a:lnTo>
                              <a:pt x="78" y="56"/>
                            </a:lnTo>
                            <a:lnTo>
                              <a:pt x="111" y="43"/>
                            </a:lnTo>
                            <a:lnTo>
                              <a:pt x="142" y="23"/>
                            </a:lnTo>
                            <a:lnTo>
                              <a:pt x="163" y="0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18" name="Group 3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87" y="576"/>
                      <a:ext cx="212" cy="125"/>
                      <a:chOff x="1087" y="576"/>
                      <a:chExt cx="212" cy="125"/>
                    </a:xfrm>
                  </p:grpSpPr>
                  <p:sp>
                    <p:nvSpPr>
                      <p:cNvPr id="119" name="Freeform 3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87" y="576"/>
                        <a:ext cx="212" cy="1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" y="130"/>
                          </a:cxn>
                          <a:cxn ang="0">
                            <a:pos x="27" y="95"/>
                          </a:cxn>
                          <a:cxn ang="0">
                            <a:pos x="85" y="63"/>
                          </a:cxn>
                          <a:cxn ang="0">
                            <a:pos x="169" y="39"/>
                          </a:cxn>
                          <a:cxn ang="0">
                            <a:pos x="237" y="19"/>
                          </a:cxn>
                          <a:cxn ang="0">
                            <a:pos x="308" y="1"/>
                          </a:cxn>
                          <a:cxn ang="0">
                            <a:pos x="384" y="3"/>
                          </a:cxn>
                          <a:cxn ang="0">
                            <a:pos x="448" y="17"/>
                          </a:cxn>
                          <a:cxn ang="0">
                            <a:pos x="485" y="49"/>
                          </a:cxn>
                          <a:cxn ang="0">
                            <a:pos x="510" y="104"/>
                          </a:cxn>
                          <a:cxn ang="0">
                            <a:pos x="549" y="141"/>
                          </a:cxn>
                          <a:cxn ang="0">
                            <a:pos x="595" y="156"/>
                          </a:cxn>
                          <a:cxn ang="0">
                            <a:pos x="629" y="186"/>
                          </a:cxn>
                          <a:cxn ang="0">
                            <a:pos x="632" y="240"/>
                          </a:cxn>
                          <a:cxn ang="0">
                            <a:pos x="616" y="297"/>
                          </a:cxn>
                          <a:cxn ang="0">
                            <a:pos x="631" y="346"/>
                          </a:cxn>
                          <a:cxn ang="0">
                            <a:pos x="621" y="394"/>
                          </a:cxn>
                          <a:cxn ang="0">
                            <a:pos x="575" y="447"/>
                          </a:cxn>
                          <a:cxn ang="0">
                            <a:pos x="533" y="479"/>
                          </a:cxn>
                          <a:cxn ang="0">
                            <a:pos x="476" y="504"/>
                          </a:cxn>
                          <a:cxn ang="0">
                            <a:pos x="429" y="488"/>
                          </a:cxn>
                          <a:cxn ang="0">
                            <a:pos x="437" y="437"/>
                          </a:cxn>
                          <a:cxn ang="0">
                            <a:pos x="423" y="396"/>
                          </a:cxn>
                          <a:cxn ang="0">
                            <a:pos x="381" y="365"/>
                          </a:cxn>
                          <a:cxn ang="0">
                            <a:pos x="371" y="312"/>
                          </a:cxn>
                          <a:cxn ang="0">
                            <a:pos x="378" y="251"/>
                          </a:cxn>
                          <a:cxn ang="0">
                            <a:pos x="403" y="206"/>
                          </a:cxn>
                          <a:cxn ang="0">
                            <a:pos x="393" y="194"/>
                          </a:cxn>
                          <a:cxn ang="0">
                            <a:pos x="338" y="205"/>
                          </a:cxn>
                          <a:cxn ang="0">
                            <a:pos x="293" y="194"/>
                          </a:cxn>
                          <a:cxn ang="0">
                            <a:pos x="253" y="182"/>
                          </a:cxn>
                          <a:cxn ang="0">
                            <a:pos x="211" y="168"/>
                          </a:cxn>
                          <a:cxn ang="0">
                            <a:pos x="156" y="182"/>
                          </a:cxn>
                          <a:cxn ang="0">
                            <a:pos x="87" y="186"/>
                          </a:cxn>
                          <a:cxn ang="0">
                            <a:pos x="27" y="176"/>
                          </a:cxn>
                          <a:cxn ang="0">
                            <a:pos x="0" y="146"/>
                          </a:cxn>
                        </a:cxnLst>
                        <a:rect l="0" t="0" r="r" b="b"/>
                        <a:pathLst>
                          <a:path w="634" h="504">
                            <a:moveTo>
                              <a:pt x="0" y="146"/>
                            </a:moveTo>
                            <a:lnTo>
                              <a:pt x="3" y="130"/>
                            </a:lnTo>
                            <a:lnTo>
                              <a:pt x="9" y="115"/>
                            </a:lnTo>
                            <a:lnTo>
                              <a:pt x="27" y="95"/>
                            </a:lnTo>
                            <a:lnTo>
                              <a:pt x="53" y="78"/>
                            </a:lnTo>
                            <a:lnTo>
                              <a:pt x="85" y="63"/>
                            </a:lnTo>
                            <a:lnTo>
                              <a:pt x="121" y="50"/>
                            </a:lnTo>
                            <a:lnTo>
                              <a:pt x="169" y="39"/>
                            </a:lnTo>
                            <a:lnTo>
                              <a:pt x="208" y="35"/>
                            </a:lnTo>
                            <a:lnTo>
                              <a:pt x="237" y="19"/>
                            </a:lnTo>
                            <a:lnTo>
                              <a:pt x="267" y="10"/>
                            </a:lnTo>
                            <a:lnTo>
                              <a:pt x="308" y="1"/>
                            </a:lnTo>
                            <a:lnTo>
                              <a:pt x="354" y="0"/>
                            </a:lnTo>
                            <a:lnTo>
                              <a:pt x="384" y="3"/>
                            </a:lnTo>
                            <a:lnTo>
                              <a:pt x="420" y="9"/>
                            </a:lnTo>
                            <a:lnTo>
                              <a:pt x="448" y="17"/>
                            </a:lnTo>
                            <a:lnTo>
                              <a:pt x="465" y="27"/>
                            </a:lnTo>
                            <a:lnTo>
                              <a:pt x="485" y="49"/>
                            </a:lnTo>
                            <a:lnTo>
                              <a:pt x="502" y="77"/>
                            </a:lnTo>
                            <a:lnTo>
                              <a:pt x="510" y="104"/>
                            </a:lnTo>
                            <a:lnTo>
                              <a:pt x="524" y="126"/>
                            </a:lnTo>
                            <a:lnTo>
                              <a:pt x="549" y="141"/>
                            </a:lnTo>
                            <a:lnTo>
                              <a:pt x="572" y="149"/>
                            </a:lnTo>
                            <a:lnTo>
                              <a:pt x="595" y="156"/>
                            </a:lnTo>
                            <a:lnTo>
                              <a:pt x="616" y="171"/>
                            </a:lnTo>
                            <a:lnTo>
                              <a:pt x="629" y="186"/>
                            </a:lnTo>
                            <a:lnTo>
                              <a:pt x="634" y="214"/>
                            </a:lnTo>
                            <a:lnTo>
                              <a:pt x="632" y="240"/>
                            </a:lnTo>
                            <a:lnTo>
                              <a:pt x="627" y="273"/>
                            </a:lnTo>
                            <a:lnTo>
                              <a:pt x="616" y="297"/>
                            </a:lnTo>
                            <a:lnTo>
                              <a:pt x="627" y="317"/>
                            </a:lnTo>
                            <a:lnTo>
                              <a:pt x="631" y="346"/>
                            </a:lnTo>
                            <a:lnTo>
                              <a:pt x="629" y="372"/>
                            </a:lnTo>
                            <a:lnTo>
                              <a:pt x="621" y="394"/>
                            </a:lnTo>
                            <a:lnTo>
                              <a:pt x="595" y="428"/>
                            </a:lnTo>
                            <a:lnTo>
                              <a:pt x="575" y="447"/>
                            </a:lnTo>
                            <a:lnTo>
                              <a:pt x="557" y="463"/>
                            </a:lnTo>
                            <a:lnTo>
                              <a:pt x="533" y="479"/>
                            </a:lnTo>
                            <a:lnTo>
                              <a:pt x="508" y="492"/>
                            </a:lnTo>
                            <a:lnTo>
                              <a:pt x="476" y="504"/>
                            </a:lnTo>
                            <a:lnTo>
                              <a:pt x="452" y="496"/>
                            </a:lnTo>
                            <a:lnTo>
                              <a:pt x="429" y="488"/>
                            </a:lnTo>
                            <a:lnTo>
                              <a:pt x="439" y="461"/>
                            </a:lnTo>
                            <a:lnTo>
                              <a:pt x="437" y="437"/>
                            </a:lnTo>
                            <a:lnTo>
                              <a:pt x="432" y="418"/>
                            </a:lnTo>
                            <a:lnTo>
                              <a:pt x="423" y="396"/>
                            </a:lnTo>
                            <a:lnTo>
                              <a:pt x="400" y="385"/>
                            </a:lnTo>
                            <a:lnTo>
                              <a:pt x="381" y="365"/>
                            </a:lnTo>
                            <a:lnTo>
                              <a:pt x="374" y="340"/>
                            </a:lnTo>
                            <a:lnTo>
                              <a:pt x="371" y="312"/>
                            </a:lnTo>
                            <a:lnTo>
                              <a:pt x="374" y="278"/>
                            </a:lnTo>
                            <a:lnTo>
                              <a:pt x="378" y="251"/>
                            </a:lnTo>
                            <a:lnTo>
                              <a:pt x="393" y="226"/>
                            </a:lnTo>
                            <a:lnTo>
                              <a:pt x="403" y="206"/>
                            </a:lnTo>
                            <a:lnTo>
                              <a:pt x="413" y="188"/>
                            </a:lnTo>
                            <a:lnTo>
                              <a:pt x="393" y="194"/>
                            </a:lnTo>
                            <a:lnTo>
                              <a:pt x="358" y="203"/>
                            </a:lnTo>
                            <a:lnTo>
                              <a:pt x="338" y="205"/>
                            </a:lnTo>
                            <a:lnTo>
                              <a:pt x="313" y="203"/>
                            </a:lnTo>
                            <a:lnTo>
                              <a:pt x="293" y="194"/>
                            </a:lnTo>
                            <a:lnTo>
                              <a:pt x="279" y="185"/>
                            </a:lnTo>
                            <a:lnTo>
                              <a:pt x="253" y="182"/>
                            </a:lnTo>
                            <a:lnTo>
                              <a:pt x="227" y="177"/>
                            </a:lnTo>
                            <a:lnTo>
                              <a:pt x="211" y="168"/>
                            </a:lnTo>
                            <a:lnTo>
                              <a:pt x="191" y="174"/>
                            </a:lnTo>
                            <a:lnTo>
                              <a:pt x="156" y="182"/>
                            </a:lnTo>
                            <a:lnTo>
                              <a:pt x="121" y="185"/>
                            </a:lnTo>
                            <a:lnTo>
                              <a:pt x="87" y="186"/>
                            </a:lnTo>
                            <a:lnTo>
                              <a:pt x="56" y="183"/>
                            </a:lnTo>
                            <a:lnTo>
                              <a:pt x="27" y="176"/>
                            </a:lnTo>
                            <a:lnTo>
                              <a:pt x="9" y="165"/>
                            </a:lnTo>
                            <a:lnTo>
                              <a:pt x="0" y="146"/>
                            </a:lnTo>
                            <a:close/>
                          </a:path>
                        </a:pathLst>
                      </a:custGeom>
                      <a:solidFill>
                        <a:srgbClr val="A0400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20" name="Group 3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57" y="608"/>
                        <a:ext cx="90" cy="80"/>
                        <a:chOff x="1157" y="608"/>
                        <a:chExt cx="90" cy="80"/>
                      </a:xfrm>
                    </p:grpSpPr>
                    <p:grpSp>
                      <p:nvGrpSpPr>
                        <p:cNvPr id="121" name="Group 35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57" y="610"/>
                          <a:ext cx="90" cy="78"/>
                          <a:chOff x="1157" y="610"/>
                          <a:chExt cx="90" cy="78"/>
                        </a:xfrm>
                      </p:grpSpPr>
                      <p:sp>
                        <p:nvSpPr>
                          <p:cNvPr id="123" name="Freeform 35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12" y="610"/>
                            <a:ext cx="35" cy="2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64"/>
                              </a:cxn>
                              <a:cxn ang="0">
                                <a:pos x="39" y="46"/>
                              </a:cxn>
                              <a:cxn ang="0">
                                <a:pos x="55" y="29"/>
                              </a:cxn>
                              <a:cxn ang="0">
                                <a:pos x="52" y="14"/>
                              </a:cxn>
                              <a:cxn ang="0">
                                <a:pos x="43" y="0"/>
                              </a:cxn>
                              <a:cxn ang="0">
                                <a:pos x="62" y="7"/>
                              </a:cxn>
                              <a:cxn ang="0">
                                <a:pos x="69" y="18"/>
                              </a:cxn>
                              <a:cxn ang="0">
                                <a:pos x="66" y="33"/>
                              </a:cxn>
                              <a:cxn ang="0">
                                <a:pos x="56" y="51"/>
                              </a:cxn>
                              <a:cxn ang="0">
                                <a:pos x="85" y="50"/>
                              </a:cxn>
                              <a:cxn ang="0">
                                <a:pos x="105" y="70"/>
                              </a:cxn>
                              <a:cxn ang="0">
                                <a:pos x="92" y="64"/>
                              </a:cxn>
                              <a:cxn ang="0">
                                <a:pos x="82" y="61"/>
                              </a:cxn>
                              <a:cxn ang="0">
                                <a:pos x="68" y="64"/>
                              </a:cxn>
                              <a:cxn ang="0">
                                <a:pos x="72" y="79"/>
                              </a:cxn>
                              <a:cxn ang="0">
                                <a:pos x="63" y="90"/>
                              </a:cxn>
                              <a:cxn ang="0">
                                <a:pos x="48" y="98"/>
                              </a:cxn>
                              <a:cxn ang="0">
                                <a:pos x="62" y="79"/>
                              </a:cxn>
                              <a:cxn ang="0">
                                <a:pos x="59" y="63"/>
                              </a:cxn>
                              <a:cxn ang="0">
                                <a:pos x="49" y="56"/>
                              </a:cxn>
                              <a:cxn ang="0">
                                <a:pos x="37" y="61"/>
                              </a:cxn>
                              <a:cxn ang="0">
                                <a:pos x="14" y="87"/>
                              </a:cxn>
                              <a:cxn ang="0">
                                <a:pos x="27" y="59"/>
                              </a:cxn>
                              <a:cxn ang="0">
                                <a:pos x="0" y="64"/>
                              </a:cxn>
                            </a:cxnLst>
                            <a:rect l="0" t="0" r="r" b="b"/>
                            <a:pathLst>
                              <a:path w="105" h="98">
                                <a:moveTo>
                                  <a:pt x="0" y="64"/>
                                </a:moveTo>
                                <a:lnTo>
                                  <a:pt x="39" y="46"/>
                                </a:lnTo>
                                <a:lnTo>
                                  <a:pt x="55" y="29"/>
                                </a:lnTo>
                                <a:lnTo>
                                  <a:pt x="52" y="14"/>
                                </a:lnTo>
                                <a:lnTo>
                                  <a:pt x="43" y="0"/>
                                </a:lnTo>
                                <a:lnTo>
                                  <a:pt x="62" y="7"/>
                                </a:lnTo>
                                <a:lnTo>
                                  <a:pt x="69" y="18"/>
                                </a:lnTo>
                                <a:lnTo>
                                  <a:pt x="66" y="33"/>
                                </a:lnTo>
                                <a:lnTo>
                                  <a:pt x="56" y="51"/>
                                </a:lnTo>
                                <a:lnTo>
                                  <a:pt x="85" y="50"/>
                                </a:lnTo>
                                <a:lnTo>
                                  <a:pt x="105" y="70"/>
                                </a:lnTo>
                                <a:lnTo>
                                  <a:pt x="92" y="64"/>
                                </a:lnTo>
                                <a:lnTo>
                                  <a:pt x="82" y="61"/>
                                </a:lnTo>
                                <a:lnTo>
                                  <a:pt x="68" y="64"/>
                                </a:lnTo>
                                <a:lnTo>
                                  <a:pt x="72" y="79"/>
                                </a:lnTo>
                                <a:lnTo>
                                  <a:pt x="63" y="90"/>
                                </a:lnTo>
                                <a:lnTo>
                                  <a:pt x="48" y="98"/>
                                </a:lnTo>
                                <a:lnTo>
                                  <a:pt x="62" y="79"/>
                                </a:lnTo>
                                <a:lnTo>
                                  <a:pt x="59" y="63"/>
                                </a:lnTo>
                                <a:lnTo>
                                  <a:pt x="49" y="56"/>
                                </a:lnTo>
                                <a:lnTo>
                                  <a:pt x="37" y="61"/>
                                </a:lnTo>
                                <a:lnTo>
                                  <a:pt x="14" y="87"/>
                                </a:lnTo>
                                <a:lnTo>
                                  <a:pt x="27" y="59"/>
                                </a:lnTo>
                                <a:lnTo>
                                  <a:pt x="0" y="64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604020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24" name="Freeform 35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27" y="664"/>
                            <a:ext cx="17" cy="2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46"/>
                              </a:cxn>
                              <a:cxn ang="0">
                                <a:pos x="18" y="46"/>
                              </a:cxn>
                              <a:cxn ang="0">
                                <a:pos x="34" y="37"/>
                              </a:cxn>
                              <a:cxn ang="0">
                                <a:pos x="44" y="18"/>
                              </a:cxn>
                              <a:cxn ang="0">
                                <a:pos x="52" y="0"/>
                              </a:cxn>
                              <a:cxn ang="0">
                                <a:pos x="49" y="22"/>
                              </a:cxn>
                              <a:cxn ang="0">
                                <a:pos x="44" y="42"/>
                              </a:cxn>
                              <a:cxn ang="0">
                                <a:pos x="34" y="53"/>
                              </a:cxn>
                              <a:cxn ang="0">
                                <a:pos x="23" y="60"/>
                              </a:cxn>
                              <a:cxn ang="0">
                                <a:pos x="20" y="74"/>
                              </a:cxn>
                              <a:cxn ang="0">
                                <a:pos x="20" y="86"/>
                              </a:cxn>
                              <a:cxn ang="0">
                                <a:pos x="50" y="85"/>
                              </a:cxn>
                              <a:cxn ang="0">
                                <a:pos x="16" y="95"/>
                              </a:cxn>
                              <a:cxn ang="0">
                                <a:pos x="10" y="76"/>
                              </a:cxn>
                              <a:cxn ang="0">
                                <a:pos x="0" y="46"/>
                              </a:cxn>
                            </a:cxnLst>
                            <a:rect l="0" t="0" r="r" b="b"/>
                            <a:pathLst>
                              <a:path w="52" h="95">
                                <a:moveTo>
                                  <a:pt x="0" y="46"/>
                                </a:moveTo>
                                <a:lnTo>
                                  <a:pt x="18" y="46"/>
                                </a:lnTo>
                                <a:lnTo>
                                  <a:pt x="34" y="37"/>
                                </a:lnTo>
                                <a:lnTo>
                                  <a:pt x="44" y="18"/>
                                </a:lnTo>
                                <a:lnTo>
                                  <a:pt x="52" y="0"/>
                                </a:lnTo>
                                <a:lnTo>
                                  <a:pt x="49" y="22"/>
                                </a:lnTo>
                                <a:lnTo>
                                  <a:pt x="44" y="42"/>
                                </a:lnTo>
                                <a:lnTo>
                                  <a:pt x="34" y="53"/>
                                </a:lnTo>
                                <a:lnTo>
                                  <a:pt x="23" y="60"/>
                                </a:lnTo>
                                <a:lnTo>
                                  <a:pt x="20" y="74"/>
                                </a:lnTo>
                                <a:lnTo>
                                  <a:pt x="20" y="86"/>
                                </a:lnTo>
                                <a:lnTo>
                                  <a:pt x="50" y="85"/>
                                </a:lnTo>
                                <a:lnTo>
                                  <a:pt x="16" y="95"/>
                                </a:lnTo>
                                <a:lnTo>
                                  <a:pt x="10" y="76"/>
                                </a:lnTo>
                                <a:lnTo>
                                  <a:pt x="0" y="4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604020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125" name="Freeform 35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157" y="617"/>
                            <a:ext cx="26" cy="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6" y="8"/>
                              </a:cxn>
                              <a:cxn ang="0">
                                <a:pos x="42" y="8"/>
                              </a:cxn>
                              <a:cxn ang="0">
                                <a:pos x="77" y="0"/>
                              </a:cxn>
                              <a:cxn ang="0">
                                <a:pos x="51" y="15"/>
                              </a:cxn>
                              <a:cxn ang="0">
                                <a:pos x="32" y="18"/>
                              </a:cxn>
                              <a:cxn ang="0">
                                <a:pos x="15" y="15"/>
                              </a:cxn>
                              <a:cxn ang="0">
                                <a:pos x="0" y="6"/>
                              </a:cxn>
                              <a:cxn ang="0">
                                <a:pos x="26" y="8"/>
                              </a:cxn>
                            </a:cxnLst>
                            <a:rect l="0" t="0" r="r" b="b"/>
                            <a:pathLst>
                              <a:path w="77" h="18">
                                <a:moveTo>
                                  <a:pt x="26" y="8"/>
                                </a:moveTo>
                                <a:lnTo>
                                  <a:pt x="42" y="8"/>
                                </a:lnTo>
                                <a:lnTo>
                                  <a:pt x="77" y="0"/>
                                </a:lnTo>
                                <a:lnTo>
                                  <a:pt x="51" y="15"/>
                                </a:lnTo>
                                <a:lnTo>
                                  <a:pt x="32" y="18"/>
                                </a:lnTo>
                                <a:lnTo>
                                  <a:pt x="15" y="15"/>
                                </a:lnTo>
                                <a:lnTo>
                                  <a:pt x="0" y="6"/>
                                </a:lnTo>
                                <a:lnTo>
                                  <a:pt x="26" y="8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604020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sp>
                      <p:nvSpPr>
                        <p:cNvPr id="122" name="Freeform 3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57" y="608"/>
                          <a:ext cx="17" cy="1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9"/>
                            </a:cxn>
                            <a:cxn ang="0">
                              <a:pos x="16" y="49"/>
                            </a:cxn>
                            <a:cxn ang="0">
                              <a:pos x="32" y="41"/>
                            </a:cxn>
                            <a:cxn ang="0">
                              <a:pos x="40" y="25"/>
                            </a:cxn>
                            <a:cxn ang="0">
                              <a:pos x="52" y="0"/>
                            </a:cxn>
                            <a:cxn ang="0">
                              <a:pos x="22" y="39"/>
                            </a:cxn>
                            <a:cxn ang="0">
                              <a:pos x="0" y="49"/>
                            </a:cxn>
                          </a:cxnLst>
                          <a:rect l="0" t="0" r="r" b="b"/>
                          <a:pathLst>
                            <a:path w="52" h="49">
                              <a:moveTo>
                                <a:pt x="0" y="49"/>
                              </a:moveTo>
                              <a:lnTo>
                                <a:pt x="16" y="49"/>
                              </a:lnTo>
                              <a:lnTo>
                                <a:pt x="32" y="41"/>
                              </a:lnTo>
                              <a:lnTo>
                                <a:pt x="40" y="25"/>
                              </a:lnTo>
                              <a:lnTo>
                                <a:pt x="52" y="0"/>
                              </a:lnTo>
                              <a:lnTo>
                                <a:pt x="22" y="39"/>
                              </a:lnTo>
                              <a:lnTo>
                                <a:pt x="0" y="4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60402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  <p:grpSp>
                <p:nvGrpSpPr>
                  <p:cNvPr id="106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1110" y="638"/>
                    <a:ext cx="80" cy="162"/>
                    <a:chOff x="1110" y="638"/>
                    <a:chExt cx="80" cy="162"/>
                  </a:xfrm>
                </p:grpSpPr>
                <p:grpSp>
                  <p:nvGrpSpPr>
                    <p:cNvPr id="107" name="Group 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0" y="638"/>
                      <a:ext cx="71" cy="63"/>
                      <a:chOff x="1110" y="638"/>
                      <a:chExt cx="71" cy="63"/>
                    </a:xfrm>
                  </p:grpSpPr>
                  <p:grpSp>
                    <p:nvGrpSpPr>
                      <p:cNvPr id="111" name="Group 3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10" y="638"/>
                        <a:ext cx="71" cy="9"/>
                        <a:chOff x="1110" y="638"/>
                        <a:chExt cx="71" cy="9"/>
                      </a:xfrm>
                    </p:grpSpPr>
                    <p:sp>
                      <p:nvSpPr>
                        <p:cNvPr id="115" name="Freeform 3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49" y="638"/>
                          <a:ext cx="32" cy="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7"/>
                            </a:cxn>
                            <a:cxn ang="0">
                              <a:pos x="21" y="0"/>
                            </a:cxn>
                            <a:cxn ang="0">
                              <a:pos x="43" y="2"/>
                            </a:cxn>
                            <a:cxn ang="0">
                              <a:pos x="63" y="8"/>
                            </a:cxn>
                            <a:cxn ang="0">
                              <a:pos x="82" y="18"/>
                            </a:cxn>
                            <a:cxn ang="0">
                              <a:pos x="97" y="35"/>
                            </a:cxn>
                          </a:cxnLst>
                          <a:rect l="0" t="0" r="r" b="b"/>
                          <a:pathLst>
                            <a:path w="97" h="35">
                              <a:moveTo>
                                <a:pt x="0" y="7"/>
                              </a:moveTo>
                              <a:lnTo>
                                <a:pt x="21" y="0"/>
                              </a:lnTo>
                              <a:lnTo>
                                <a:pt x="43" y="2"/>
                              </a:lnTo>
                              <a:lnTo>
                                <a:pt x="63" y="8"/>
                              </a:lnTo>
                              <a:lnTo>
                                <a:pt x="82" y="18"/>
                              </a:lnTo>
                              <a:lnTo>
                                <a:pt x="97" y="35"/>
                              </a:lnTo>
                            </a:path>
                          </a:pathLst>
                        </a:custGeom>
                        <a:noFill/>
                        <a:ln w="11113">
                          <a:solidFill>
                            <a:srgbClr val="60402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116" name="Freeform 3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0" y="638"/>
                          <a:ext cx="25" cy="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25"/>
                            </a:cxn>
                            <a:cxn ang="0">
                              <a:pos x="13" y="12"/>
                            </a:cxn>
                            <a:cxn ang="0">
                              <a:pos x="32" y="5"/>
                            </a:cxn>
                            <a:cxn ang="0">
                              <a:pos x="55" y="0"/>
                            </a:cxn>
                            <a:cxn ang="0">
                              <a:pos x="75" y="3"/>
                            </a:cxn>
                          </a:cxnLst>
                          <a:rect l="0" t="0" r="r" b="b"/>
                          <a:pathLst>
                            <a:path w="75" h="25">
                              <a:moveTo>
                                <a:pt x="0" y="25"/>
                              </a:moveTo>
                              <a:lnTo>
                                <a:pt x="13" y="12"/>
                              </a:lnTo>
                              <a:lnTo>
                                <a:pt x="32" y="5"/>
                              </a:lnTo>
                              <a:lnTo>
                                <a:pt x="55" y="0"/>
                              </a:lnTo>
                              <a:lnTo>
                                <a:pt x="75" y="3"/>
                              </a:lnTo>
                            </a:path>
                          </a:pathLst>
                        </a:custGeom>
                        <a:noFill/>
                        <a:ln w="11113">
                          <a:solidFill>
                            <a:srgbClr val="60402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12" name="Group 3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12" y="646"/>
                        <a:ext cx="63" cy="55"/>
                        <a:chOff x="1112" y="646"/>
                        <a:chExt cx="63" cy="55"/>
                      </a:xfrm>
                    </p:grpSpPr>
                    <p:sp>
                      <p:nvSpPr>
                        <p:cNvPr id="113" name="Oval 3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12" y="646"/>
                          <a:ext cx="23" cy="55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114" name="Oval 3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3" y="646"/>
                          <a:ext cx="22" cy="55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grpSp>
                  <p:nvGrpSpPr>
                    <p:cNvPr id="108" name="Group 3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6" y="742"/>
                      <a:ext cx="74" cy="58"/>
                      <a:chOff x="1116" y="742"/>
                      <a:chExt cx="74" cy="58"/>
                    </a:xfrm>
                  </p:grpSpPr>
                  <p:sp>
                    <p:nvSpPr>
                      <p:cNvPr id="109" name="Freeform 3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71" y="742"/>
                        <a:ext cx="19" cy="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4" y="0"/>
                          </a:cxn>
                          <a:cxn ang="0">
                            <a:pos x="31" y="22"/>
                          </a:cxn>
                          <a:cxn ang="0">
                            <a:pos x="12" y="55"/>
                          </a:cxn>
                          <a:cxn ang="0">
                            <a:pos x="5" y="84"/>
                          </a:cxn>
                          <a:cxn ang="0">
                            <a:pos x="0" y="125"/>
                          </a:cxn>
                          <a:cxn ang="0">
                            <a:pos x="2" y="159"/>
                          </a:cxn>
                          <a:cxn ang="0">
                            <a:pos x="16" y="183"/>
                          </a:cxn>
                          <a:cxn ang="0">
                            <a:pos x="36" y="207"/>
                          </a:cxn>
                          <a:cxn ang="0">
                            <a:pos x="57" y="229"/>
                          </a:cxn>
                        </a:cxnLst>
                        <a:rect l="0" t="0" r="r" b="b"/>
                        <a:pathLst>
                          <a:path w="57" h="229">
                            <a:moveTo>
                              <a:pt x="44" y="0"/>
                            </a:moveTo>
                            <a:lnTo>
                              <a:pt x="31" y="22"/>
                            </a:lnTo>
                            <a:lnTo>
                              <a:pt x="12" y="55"/>
                            </a:lnTo>
                            <a:lnTo>
                              <a:pt x="5" y="84"/>
                            </a:lnTo>
                            <a:lnTo>
                              <a:pt x="0" y="125"/>
                            </a:lnTo>
                            <a:lnTo>
                              <a:pt x="2" y="159"/>
                            </a:lnTo>
                            <a:lnTo>
                              <a:pt x="16" y="183"/>
                            </a:lnTo>
                            <a:lnTo>
                              <a:pt x="36" y="207"/>
                            </a:lnTo>
                            <a:lnTo>
                              <a:pt x="57" y="229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110" name="Freeform 3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6" y="764"/>
                        <a:ext cx="5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"/>
                          </a:cxn>
                          <a:cxn ang="0">
                            <a:pos x="20" y="53"/>
                          </a:cxn>
                          <a:cxn ang="0">
                            <a:pos x="16" y="97"/>
                          </a:cxn>
                          <a:cxn ang="0">
                            <a:pos x="64" y="84"/>
                          </a:cxn>
                          <a:cxn ang="0">
                            <a:pos x="91" y="80"/>
                          </a:cxn>
                          <a:cxn ang="0">
                            <a:pos x="123" y="82"/>
                          </a:cxn>
                          <a:cxn ang="0">
                            <a:pos x="175" y="93"/>
                          </a:cxn>
                          <a:cxn ang="0">
                            <a:pos x="165" y="70"/>
                          </a:cxn>
                          <a:cxn ang="0">
                            <a:pos x="163" y="47"/>
                          </a:cxn>
                          <a:cxn ang="0">
                            <a:pos x="166" y="21"/>
                          </a:cxn>
                          <a:cxn ang="0">
                            <a:pos x="168" y="0"/>
                          </a:cxn>
                          <a:cxn ang="0">
                            <a:pos x="139" y="13"/>
                          </a:cxn>
                          <a:cxn ang="0">
                            <a:pos x="107" y="21"/>
                          </a:cxn>
                          <a:cxn ang="0">
                            <a:pos x="74" y="22"/>
                          </a:cxn>
                          <a:cxn ang="0">
                            <a:pos x="42" y="17"/>
                          </a:cxn>
                          <a:cxn ang="0">
                            <a:pos x="0" y="7"/>
                          </a:cxn>
                        </a:cxnLst>
                        <a:rect l="0" t="0" r="r" b="b"/>
                        <a:pathLst>
                          <a:path w="175" h="97">
                            <a:moveTo>
                              <a:pt x="0" y="7"/>
                            </a:moveTo>
                            <a:lnTo>
                              <a:pt x="20" y="53"/>
                            </a:lnTo>
                            <a:lnTo>
                              <a:pt x="16" y="97"/>
                            </a:lnTo>
                            <a:lnTo>
                              <a:pt x="64" y="84"/>
                            </a:lnTo>
                            <a:lnTo>
                              <a:pt x="91" y="80"/>
                            </a:lnTo>
                            <a:lnTo>
                              <a:pt x="123" y="82"/>
                            </a:lnTo>
                            <a:lnTo>
                              <a:pt x="175" y="93"/>
                            </a:lnTo>
                            <a:lnTo>
                              <a:pt x="165" y="70"/>
                            </a:lnTo>
                            <a:lnTo>
                              <a:pt x="163" y="47"/>
                            </a:lnTo>
                            <a:lnTo>
                              <a:pt x="166" y="21"/>
                            </a:lnTo>
                            <a:lnTo>
                              <a:pt x="168" y="0"/>
                            </a:lnTo>
                            <a:lnTo>
                              <a:pt x="139" y="13"/>
                            </a:lnTo>
                            <a:lnTo>
                              <a:pt x="107" y="21"/>
                            </a:lnTo>
                            <a:lnTo>
                              <a:pt x="74" y="22"/>
                            </a:lnTo>
                            <a:lnTo>
                              <a:pt x="42" y="17"/>
                            </a:lnTo>
                            <a:lnTo>
                              <a:pt x="0" y="7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374" name="Group 371"/>
            <p:cNvGrpSpPr>
              <a:grpSpLocks/>
            </p:cNvGrpSpPr>
            <p:nvPr/>
          </p:nvGrpSpPr>
          <p:grpSpPr bwMode="auto">
            <a:xfrm>
              <a:off x="539750" y="2058988"/>
              <a:ext cx="1008063" cy="863600"/>
              <a:chOff x="703" y="482"/>
              <a:chExt cx="680" cy="686"/>
            </a:xfrm>
          </p:grpSpPr>
          <p:grpSp>
            <p:nvGrpSpPr>
              <p:cNvPr id="375" name="Group 372"/>
              <p:cNvGrpSpPr>
                <a:grpSpLocks noChangeAspect="1"/>
              </p:cNvGrpSpPr>
              <p:nvPr/>
            </p:nvGrpSpPr>
            <p:grpSpPr bwMode="auto">
              <a:xfrm rot="930124">
                <a:off x="1066" y="572"/>
                <a:ext cx="317" cy="318"/>
                <a:chOff x="930" y="1389"/>
                <a:chExt cx="317" cy="318"/>
              </a:xfrm>
            </p:grpSpPr>
            <p:sp>
              <p:nvSpPr>
                <p:cNvPr id="426" name="AutoShape 37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30" y="1389"/>
                  <a:ext cx="317" cy="3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427" name="Group 374"/>
                <p:cNvGrpSpPr>
                  <a:grpSpLocks/>
                </p:cNvGrpSpPr>
                <p:nvPr/>
              </p:nvGrpSpPr>
              <p:grpSpPr bwMode="auto">
                <a:xfrm>
                  <a:off x="931" y="1486"/>
                  <a:ext cx="315" cy="219"/>
                  <a:chOff x="931" y="1486"/>
                  <a:chExt cx="315" cy="219"/>
                </a:xfrm>
              </p:grpSpPr>
              <p:grpSp>
                <p:nvGrpSpPr>
                  <p:cNvPr id="638" name="Group 375"/>
                  <p:cNvGrpSpPr>
                    <a:grpSpLocks/>
                  </p:cNvGrpSpPr>
                  <p:nvPr/>
                </p:nvGrpSpPr>
                <p:grpSpPr bwMode="auto">
                  <a:xfrm>
                    <a:off x="1005" y="1486"/>
                    <a:ext cx="241" cy="219"/>
                    <a:chOff x="1005" y="1486"/>
                    <a:chExt cx="241" cy="219"/>
                  </a:xfrm>
                </p:grpSpPr>
                <p:sp>
                  <p:nvSpPr>
                    <p:cNvPr id="646" name="Freeform 376"/>
                    <p:cNvSpPr>
                      <a:spLocks/>
                    </p:cNvSpPr>
                    <p:nvPr/>
                  </p:nvSpPr>
                  <p:spPr bwMode="auto">
                    <a:xfrm>
                      <a:off x="1005" y="1486"/>
                      <a:ext cx="241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0"/>
                        </a:cxn>
                        <a:cxn ang="0">
                          <a:pos x="1632" y="687"/>
                        </a:cxn>
                        <a:cxn ang="0">
                          <a:pos x="2039" y="499"/>
                        </a:cxn>
                        <a:cxn ang="0">
                          <a:pos x="2166" y="390"/>
                        </a:cxn>
                        <a:cxn ang="0">
                          <a:pos x="683" y="0"/>
                        </a:cxn>
                        <a:cxn ang="0">
                          <a:pos x="526" y="97"/>
                        </a:cxn>
                        <a:cxn ang="0">
                          <a:pos x="0" y="250"/>
                        </a:cxn>
                      </a:cxnLst>
                      <a:rect l="0" t="0" r="r" b="b"/>
                      <a:pathLst>
                        <a:path w="2166" h="687">
                          <a:moveTo>
                            <a:pt x="0" y="250"/>
                          </a:moveTo>
                          <a:lnTo>
                            <a:pt x="1632" y="687"/>
                          </a:lnTo>
                          <a:lnTo>
                            <a:pt x="2039" y="499"/>
                          </a:lnTo>
                          <a:lnTo>
                            <a:pt x="2166" y="390"/>
                          </a:lnTo>
                          <a:lnTo>
                            <a:pt x="683" y="0"/>
                          </a:lnTo>
                          <a:lnTo>
                            <a:pt x="526" y="97"/>
                          </a:lnTo>
                          <a:lnTo>
                            <a:pt x="0" y="25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47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1119" y="1536"/>
                      <a:ext cx="127" cy="169"/>
                    </a:xfrm>
                    <a:custGeom>
                      <a:avLst/>
                      <a:gdLst/>
                      <a:ahLst/>
                      <a:cxnLst>
                        <a:cxn ang="0">
                          <a:pos x="613" y="292"/>
                        </a:cxn>
                        <a:cxn ang="0">
                          <a:pos x="1024" y="102"/>
                        </a:cxn>
                        <a:cxn ang="0">
                          <a:pos x="1141" y="0"/>
                        </a:cxn>
                        <a:cxn ang="0">
                          <a:pos x="1141" y="339"/>
                        </a:cxn>
                        <a:cxn ang="0">
                          <a:pos x="0" y="1354"/>
                        </a:cxn>
                        <a:cxn ang="0">
                          <a:pos x="0" y="1115"/>
                        </a:cxn>
                        <a:cxn ang="0">
                          <a:pos x="526" y="599"/>
                        </a:cxn>
                        <a:cxn ang="0">
                          <a:pos x="556" y="565"/>
                        </a:cxn>
                        <a:cxn ang="0">
                          <a:pos x="613" y="292"/>
                        </a:cxn>
                      </a:cxnLst>
                      <a:rect l="0" t="0" r="r" b="b"/>
                      <a:pathLst>
                        <a:path w="1141" h="1354">
                          <a:moveTo>
                            <a:pt x="613" y="292"/>
                          </a:moveTo>
                          <a:lnTo>
                            <a:pt x="1024" y="102"/>
                          </a:lnTo>
                          <a:lnTo>
                            <a:pt x="1141" y="0"/>
                          </a:lnTo>
                          <a:lnTo>
                            <a:pt x="1141" y="339"/>
                          </a:lnTo>
                          <a:lnTo>
                            <a:pt x="0" y="1354"/>
                          </a:lnTo>
                          <a:lnTo>
                            <a:pt x="0" y="1115"/>
                          </a:lnTo>
                          <a:lnTo>
                            <a:pt x="526" y="599"/>
                          </a:lnTo>
                          <a:lnTo>
                            <a:pt x="556" y="565"/>
                          </a:lnTo>
                          <a:lnTo>
                            <a:pt x="613" y="29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48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1177" y="1535"/>
                      <a:ext cx="69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620" y="0"/>
                        </a:cxn>
                        <a:cxn ang="0">
                          <a:pos x="501" y="102"/>
                        </a:cxn>
                        <a:cxn ang="0">
                          <a:pos x="479" y="287"/>
                        </a:cxn>
                        <a:cxn ang="0">
                          <a:pos x="0" y="702"/>
                        </a:cxn>
                        <a:cxn ang="0">
                          <a:pos x="36" y="702"/>
                        </a:cxn>
                        <a:cxn ang="0">
                          <a:pos x="620" y="197"/>
                        </a:cxn>
                        <a:cxn ang="0">
                          <a:pos x="620" y="0"/>
                        </a:cxn>
                      </a:cxnLst>
                      <a:rect l="0" t="0" r="r" b="b"/>
                      <a:pathLst>
                        <a:path w="620" h="702">
                          <a:moveTo>
                            <a:pt x="620" y="0"/>
                          </a:moveTo>
                          <a:lnTo>
                            <a:pt x="501" y="102"/>
                          </a:lnTo>
                          <a:lnTo>
                            <a:pt x="479" y="287"/>
                          </a:lnTo>
                          <a:lnTo>
                            <a:pt x="0" y="702"/>
                          </a:lnTo>
                          <a:lnTo>
                            <a:pt x="36" y="702"/>
                          </a:lnTo>
                          <a:lnTo>
                            <a:pt x="620" y="197"/>
                          </a:lnTo>
                          <a:lnTo>
                            <a:pt x="62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639" name="Freeform 379"/>
                  <p:cNvSpPr>
                    <a:spLocks/>
                  </p:cNvSpPr>
                  <p:nvPr/>
                </p:nvSpPr>
                <p:spPr bwMode="auto">
                  <a:xfrm>
                    <a:off x="999" y="1518"/>
                    <a:ext cx="188" cy="89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1694" y="437"/>
                      </a:cxn>
                      <a:cxn ang="0">
                        <a:pos x="1634" y="714"/>
                      </a:cxn>
                      <a:cxn ang="0">
                        <a:pos x="0" y="242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1694" h="714">
                        <a:moveTo>
                          <a:pt x="57" y="0"/>
                        </a:moveTo>
                        <a:lnTo>
                          <a:pt x="1694" y="437"/>
                        </a:lnTo>
                        <a:lnTo>
                          <a:pt x="1634" y="714"/>
                        </a:lnTo>
                        <a:lnTo>
                          <a:pt x="0" y="242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0" name="Freeform 380"/>
                  <p:cNvSpPr>
                    <a:spLocks/>
                  </p:cNvSpPr>
                  <p:nvPr/>
                </p:nvSpPr>
                <p:spPr bwMode="auto">
                  <a:xfrm>
                    <a:off x="999" y="1548"/>
                    <a:ext cx="182" cy="7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" y="131"/>
                      </a:cxn>
                      <a:cxn ang="0">
                        <a:pos x="1637" y="624"/>
                      </a:cxn>
                      <a:cxn ang="0">
                        <a:pos x="1637" y="47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37" h="624">
                        <a:moveTo>
                          <a:pt x="0" y="0"/>
                        </a:moveTo>
                        <a:lnTo>
                          <a:pt x="1" y="131"/>
                        </a:lnTo>
                        <a:lnTo>
                          <a:pt x="1637" y="624"/>
                        </a:lnTo>
                        <a:lnTo>
                          <a:pt x="1637" y="47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1" name="Freeform 381"/>
                  <p:cNvSpPr>
                    <a:spLocks/>
                  </p:cNvSpPr>
                  <p:nvPr/>
                </p:nvSpPr>
                <p:spPr bwMode="auto">
                  <a:xfrm>
                    <a:off x="931" y="1553"/>
                    <a:ext cx="247" cy="133"/>
                  </a:xfrm>
                  <a:custGeom>
                    <a:avLst/>
                    <a:gdLst/>
                    <a:ahLst/>
                    <a:cxnLst>
                      <a:cxn ang="0">
                        <a:pos x="0" y="411"/>
                      </a:cxn>
                      <a:cxn ang="0">
                        <a:pos x="1713" y="1065"/>
                      </a:cxn>
                      <a:cxn ang="0">
                        <a:pos x="2222" y="608"/>
                      </a:cxn>
                      <a:cxn ang="0">
                        <a:pos x="2222" y="458"/>
                      </a:cxn>
                      <a:cxn ang="0">
                        <a:pos x="627" y="0"/>
                      </a:cxn>
                      <a:cxn ang="0">
                        <a:pos x="0" y="411"/>
                      </a:cxn>
                    </a:cxnLst>
                    <a:rect l="0" t="0" r="r" b="b"/>
                    <a:pathLst>
                      <a:path w="2222" h="1065">
                        <a:moveTo>
                          <a:pt x="0" y="411"/>
                        </a:moveTo>
                        <a:lnTo>
                          <a:pt x="1713" y="1065"/>
                        </a:lnTo>
                        <a:lnTo>
                          <a:pt x="2222" y="608"/>
                        </a:lnTo>
                        <a:lnTo>
                          <a:pt x="2222" y="458"/>
                        </a:lnTo>
                        <a:lnTo>
                          <a:pt x="627" y="0"/>
                        </a:lnTo>
                        <a:lnTo>
                          <a:pt x="0" y="41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2" name="Freeform 382"/>
                  <p:cNvSpPr>
                    <a:spLocks/>
                  </p:cNvSpPr>
                  <p:nvPr/>
                </p:nvSpPr>
                <p:spPr bwMode="auto">
                  <a:xfrm>
                    <a:off x="931" y="1611"/>
                    <a:ext cx="188" cy="94"/>
                  </a:xfrm>
                  <a:custGeom>
                    <a:avLst/>
                    <a:gdLst/>
                    <a:ahLst/>
                    <a:cxnLst>
                      <a:cxn ang="0">
                        <a:pos x="1695" y="759"/>
                      </a:cxn>
                      <a:cxn ang="0">
                        <a:pos x="0" y="139"/>
                      </a:cxn>
                      <a:cxn ang="0">
                        <a:pos x="0" y="0"/>
                      </a:cxn>
                      <a:cxn ang="0">
                        <a:pos x="1695" y="590"/>
                      </a:cxn>
                      <a:cxn ang="0">
                        <a:pos x="1695" y="759"/>
                      </a:cxn>
                    </a:cxnLst>
                    <a:rect l="0" t="0" r="r" b="b"/>
                    <a:pathLst>
                      <a:path w="1695" h="759">
                        <a:moveTo>
                          <a:pt x="1695" y="759"/>
                        </a:moveTo>
                        <a:lnTo>
                          <a:pt x="0" y="139"/>
                        </a:lnTo>
                        <a:lnTo>
                          <a:pt x="0" y="0"/>
                        </a:lnTo>
                        <a:lnTo>
                          <a:pt x="1695" y="590"/>
                        </a:lnTo>
                        <a:lnTo>
                          <a:pt x="1695" y="759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3" name="Freeform 383"/>
                  <p:cNvSpPr>
                    <a:spLocks/>
                  </p:cNvSpPr>
                  <p:nvPr/>
                </p:nvSpPr>
                <p:spPr bwMode="auto">
                  <a:xfrm>
                    <a:off x="931" y="1606"/>
                    <a:ext cx="250" cy="83"/>
                  </a:xfrm>
                  <a:custGeom>
                    <a:avLst/>
                    <a:gdLst/>
                    <a:ahLst/>
                    <a:cxnLst>
                      <a:cxn ang="0">
                        <a:pos x="2254" y="104"/>
                      </a:cxn>
                      <a:cxn ang="0">
                        <a:pos x="2254" y="180"/>
                      </a:cxn>
                      <a:cxn ang="0">
                        <a:pos x="1703" y="664"/>
                      </a:cxn>
                      <a:cxn ang="0">
                        <a:pos x="0" y="68"/>
                      </a:cxn>
                      <a:cxn ang="0">
                        <a:pos x="0" y="0"/>
                      </a:cxn>
                      <a:cxn ang="0">
                        <a:pos x="1694" y="579"/>
                      </a:cxn>
                      <a:cxn ang="0">
                        <a:pos x="2254" y="104"/>
                      </a:cxn>
                    </a:cxnLst>
                    <a:rect l="0" t="0" r="r" b="b"/>
                    <a:pathLst>
                      <a:path w="2254" h="664">
                        <a:moveTo>
                          <a:pt x="2254" y="104"/>
                        </a:moveTo>
                        <a:lnTo>
                          <a:pt x="2254" y="180"/>
                        </a:lnTo>
                        <a:lnTo>
                          <a:pt x="1703" y="664"/>
                        </a:lnTo>
                        <a:lnTo>
                          <a:pt x="0" y="68"/>
                        </a:lnTo>
                        <a:lnTo>
                          <a:pt x="0" y="0"/>
                        </a:lnTo>
                        <a:lnTo>
                          <a:pt x="1694" y="579"/>
                        </a:lnTo>
                        <a:lnTo>
                          <a:pt x="2254" y="104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4" name="Freeform 384"/>
                  <p:cNvSpPr>
                    <a:spLocks/>
                  </p:cNvSpPr>
                  <p:nvPr/>
                </p:nvSpPr>
                <p:spPr bwMode="auto">
                  <a:xfrm>
                    <a:off x="931" y="1604"/>
                    <a:ext cx="188" cy="75"/>
                  </a:xfrm>
                  <a:custGeom>
                    <a:avLst/>
                    <a:gdLst/>
                    <a:ahLst/>
                    <a:cxnLst>
                      <a:cxn ang="0">
                        <a:pos x="1696" y="566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693" y="599"/>
                      </a:cxn>
                      <a:cxn ang="0">
                        <a:pos x="1696" y="566"/>
                      </a:cxn>
                    </a:cxnLst>
                    <a:rect l="0" t="0" r="r" b="b"/>
                    <a:pathLst>
                      <a:path w="1696" h="599">
                        <a:moveTo>
                          <a:pt x="1696" y="566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693" y="599"/>
                        </a:lnTo>
                        <a:lnTo>
                          <a:pt x="1696" y="566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45" name="Line 3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9" y="1611"/>
                    <a:ext cx="59" cy="64"/>
                  </a:xfrm>
                  <a:prstGeom prst="line">
                    <a:avLst/>
                  </a:prstGeom>
                  <a:noFill/>
                  <a:ln w="158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428" name="Group 386"/>
                <p:cNvGrpSpPr>
                  <a:grpSpLocks/>
                </p:cNvGrpSpPr>
                <p:nvPr/>
              </p:nvGrpSpPr>
              <p:grpSpPr bwMode="auto">
                <a:xfrm>
                  <a:off x="956" y="1558"/>
                  <a:ext cx="211" cy="107"/>
                  <a:chOff x="956" y="1558"/>
                  <a:chExt cx="211" cy="107"/>
                </a:xfrm>
              </p:grpSpPr>
              <p:grpSp>
                <p:nvGrpSpPr>
                  <p:cNvPr id="552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963" y="1585"/>
                    <a:ext cx="175" cy="65"/>
                    <a:chOff x="963" y="1585"/>
                    <a:chExt cx="175" cy="65"/>
                  </a:xfrm>
                </p:grpSpPr>
                <p:sp>
                  <p:nvSpPr>
                    <p:cNvPr id="624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963" y="1585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7" y="0"/>
                        </a:cxn>
                        <a:cxn ang="0">
                          <a:pos x="157" y="32"/>
                        </a:cxn>
                        <a:cxn ang="0">
                          <a:pos x="110" y="72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57" h="72">
                          <a:moveTo>
                            <a:pt x="0" y="39"/>
                          </a:moveTo>
                          <a:lnTo>
                            <a:pt x="57" y="0"/>
                          </a:lnTo>
                          <a:lnTo>
                            <a:pt x="157" y="32"/>
                          </a:lnTo>
                          <a:lnTo>
                            <a:pt x="110" y="72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5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979" y="159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108" y="20"/>
                        </a:cxn>
                        <a:cxn ang="0">
                          <a:pos x="58" y="58"/>
                        </a:cxn>
                        <a:cxn ang="0">
                          <a:pos x="0" y="39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08" h="58">
                          <a:moveTo>
                            <a:pt x="47" y="0"/>
                          </a:moveTo>
                          <a:lnTo>
                            <a:pt x="108" y="20"/>
                          </a:lnTo>
                          <a:lnTo>
                            <a:pt x="58" y="58"/>
                          </a:lnTo>
                          <a:lnTo>
                            <a:pt x="0" y="39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6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989" y="1593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4" y="18"/>
                        </a:cxn>
                        <a:cxn ang="0">
                          <a:pos x="66" y="60"/>
                        </a:cxn>
                        <a:cxn ang="0">
                          <a:pos x="0" y="42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4" h="60">
                          <a:moveTo>
                            <a:pt x="49" y="0"/>
                          </a:moveTo>
                          <a:lnTo>
                            <a:pt x="114" y="18"/>
                          </a:lnTo>
                          <a:lnTo>
                            <a:pt x="66" y="60"/>
                          </a:lnTo>
                          <a:lnTo>
                            <a:pt x="0" y="42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7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999" y="1597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42"/>
                        </a:cxn>
                        <a:cxn ang="0">
                          <a:pos x="68" y="62"/>
                        </a:cxn>
                        <a:cxn ang="0">
                          <a:pos x="120" y="21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20" h="62">
                          <a:moveTo>
                            <a:pt x="50" y="0"/>
                          </a:moveTo>
                          <a:lnTo>
                            <a:pt x="0" y="42"/>
                          </a:lnTo>
                          <a:lnTo>
                            <a:pt x="68" y="62"/>
                          </a:lnTo>
                          <a:lnTo>
                            <a:pt x="120" y="21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8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1012" y="160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41"/>
                        </a:cxn>
                        <a:cxn ang="0">
                          <a:pos x="72" y="65"/>
                        </a:cxn>
                        <a:cxn ang="0">
                          <a:pos x="118" y="21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8" h="65">
                          <a:moveTo>
                            <a:pt x="47" y="0"/>
                          </a:moveTo>
                          <a:lnTo>
                            <a:pt x="0" y="41"/>
                          </a:lnTo>
                          <a:lnTo>
                            <a:pt x="72" y="65"/>
                          </a:lnTo>
                          <a:lnTo>
                            <a:pt x="118" y="21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9" name="Freeform 393"/>
                    <p:cNvSpPr>
                      <a:spLocks/>
                    </p:cNvSpPr>
                    <p:nvPr/>
                  </p:nvSpPr>
                  <p:spPr bwMode="auto">
                    <a:xfrm>
                      <a:off x="1023" y="160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64" y="61"/>
                        </a:cxn>
                        <a:cxn ang="0">
                          <a:pos x="110" y="21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61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64" y="61"/>
                          </a:lnTo>
                          <a:lnTo>
                            <a:pt x="110" y="21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0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1035" y="1609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74" y="68"/>
                        </a:cxn>
                        <a:cxn ang="0">
                          <a:pos x="119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8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74" y="68"/>
                          </a:lnTo>
                          <a:lnTo>
                            <a:pt x="119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1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1047" y="161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0"/>
                        </a:cxn>
                        <a:cxn ang="0">
                          <a:pos x="67" y="62"/>
                        </a:cxn>
                        <a:cxn ang="0">
                          <a:pos x="113" y="21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2">
                          <a:moveTo>
                            <a:pt x="41" y="0"/>
                          </a:moveTo>
                          <a:lnTo>
                            <a:pt x="0" y="40"/>
                          </a:lnTo>
                          <a:lnTo>
                            <a:pt x="67" y="62"/>
                          </a:lnTo>
                          <a:lnTo>
                            <a:pt x="113" y="21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2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1058" y="1617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2"/>
                        </a:cxn>
                        <a:cxn ang="0">
                          <a:pos x="69" y="64"/>
                        </a:cxn>
                        <a:cxn ang="0">
                          <a:pos x="113" y="23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4">
                          <a:moveTo>
                            <a:pt x="41" y="0"/>
                          </a:moveTo>
                          <a:lnTo>
                            <a:pt x="0" y="42"/>
                          </a:lnTo>
                          <a:lnTo>
                            <a:pt x="69" y="64"/>
                          </a:lnTo>
                          <a:lnTo>
                            <a:pt x="113" y="23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3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1070" y="1621"/>
                      <a:ext cx="12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5"/>
                        </a:cxn>
                        <a:cxn ang="0">
                          <a:pos x="67" y="66"/>
                        </a:cxn>
                        <a:cxn ang="0">
                          <a:pos x="107" y="20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07" h="66">
                          <a:moveTo>
                            <a:pt x="42" y="0"/>
                          </a:moveTo>
                          <a:lnTo>
                            <a:pt x="0" y="45"/>
                          </a:lnTo>
                          <a:lnTo>
                            <a:pt x="67" y="66"/>
                          </a:lnTo>
                          <a:lnTo>
                            <a:pt x="107" y="20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4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1081" y="1625"/>
                      <a:ext cx="12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5"/>
                        </a:cxn>
                        <a:cxn ang="0">
                          <a:pos x="75" y="69"/>
                        </a:cxn>
                        <a:cxn ang="0">
                          <a:pos x="116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69">
                          <a:moveTo>
                            <a:pt x="42" y="0"/>
                          </a:moveTo>
                          <a:lnTo>
                            <a:pt x="0" y="45"/>
                          </a:lnTo>
                          <a:lnTo>
                            <a:pt x="75" y="69"/>
                          </a:lnTo>
                          <a:lnTo>
                            <a:pt x="116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5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1092" y="1629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3"/>
                        </a:cxn>
                        <a:cxn ang="0">
                          <a:pos x="68" y="65"/>
                        </a:cxn>
                        <a:cxn ang="0">
                          <a:pos x="119" y="21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9" h="65">
                          <a:moveTo>
                            <a:pt x="41" y="0"/>
                          </a:moveTo>
                          <a:lnTo>
                            <a:pt x="0" y="43"/>
                          </a:lnTo>
                          <a:lnTo>
                            <a:pt x="68" y="65"/>
                          </a:lnTo>
                          <a:lnTo>
                            <a:pt x="119" y="21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6" name="Freeform 400"/>
                    <p:cNvSpPr>
                      <a:spLocks/>
                    </p:cNvSpPr>
                    <p:nvPr/>
                  </p:nvSpPr>
                  <p:spPr bwMode="auto">
                    <a:xfrm>
                      <a:off x="1102" y="1633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3"/>
                        </a:cxn>
                        <a:cxn ang="0">
                          <a:pos x="80" y="65"/>
                        </a:cxn>
                        <a:cxn ang="0">
                          <a:pos x="128" y="25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28" h="65">
                          <a:moveTo>
                            <a:pt x="51" y="0"/>
                          </a:moveTo>
                          <a:lnTo>
                            <a:pt x="0" y="43"/>
                          </a:lnTo>
                          <a:lnTo>
                            <a:pt x="80" y="65"/>
                          </a:lnTo>
                          <a:lnTo>
                            <a:pt x="128" y="25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37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1116" y="1638"/>
                      <a:ext cx="22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4"/>
                        </a:cxn>
                        <a:cxn ang="0">
                          <a:pos x="157" y="95"/>
                        </a:cxn>
                        <a:cxn ang="0">
                          <a:pos x="195" y="48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95" h="95">
                          <a:moveTo>
                            <a:pt x="44" y="0"/>
                          </a:moveTo>
                          <a:lnTo>
                            <a:pt x="0" y="44"/>
                          </a:lnTo>
                          <a:lnTo>
                            <a:pt x="157" y="95"/>
                          </a:lnTo>
                          <a:lnTo>
                            <a:pt x="195" y="4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53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956" y="1591"/>
                    <a:ext cx="168" cy="74"/>
                    <a:chOff x="956" y="1591"/>
                    <a:chExt cx="168" cy="74"/>
                  </a:xfrm>
                </p:grpSpPr>
                <p:sp>
                  <p:nvSpPr>
                    <p:cNvPr id="615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956" y="1591"/>
                      <a:ext cx="1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28"/>
                        </a:cxn>
                        <a:cxn ang="0">
                          <a:pos x="120" y="62"/>
                        </a:cxn>
                        <a:cxn ang="0">
                          <a:pos x="168" y="38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68" h="62">
                          <a:moveTo>
                            <a:pt x="44" y="0"/>
                          </a:moveTo>
                          <a:lnTo>
                            <a:pt x="0" y="28"/>
                          </a:lnTo>
                          <a:lnTo>
                            <a:pt x="120" y="62"/>
                          </a:lnTo>
                          <a:lnTo>
                            <a:pt x="168" y="3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6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966" y="160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29"/>
                        </a:cxn>
                        <a:cxn ang="0">
                          <a:pos x="72" y="54"/>
                        </a:cxn>
                        <a:cxn ang="0">
                          <a:pos x="114" y="24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4" h="54">
                          <a:moveTo>
                            <a:pt x="39" y="0"/>
                          </a:moveTo>
                          <a:lnTo>
                            <a:pt x="0" y="29"/>
                          </a:lnTo>
                          <a:lnTo>
                            <a:pt x="72" y="54"/>
                          </a:lnTo>
                          <a:lnTo>
                            <a:pt x="114" y="24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7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986" y="1602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24"/>
                        </a:cxn>
                        <a:cxn ang="0">
                          <a:pos x="99" y="59"/>
                        </a:cxn>
                        <a:cxn ang="0">
                          <a:pos x="135" y="31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35" h="59">
                          <a:moveTo>
                            <a:pt x="33" y="0"/>
                          </a:moveTo>
                          <a:lnTo>
                            <a:pt x="0" y="24"/>
                          </a:lnTo>
                          <a:lnTo>
                            <a:pt x="99" y="59"/>
                          </a:lnTo>
                          <a:lnTo>
                            <a:pt x="135" y="31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8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1084" y="1647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112" y="31"/>
                        </a:cxn>
                        <a:cxn ang="0">
                          <a:pos x="84" y="60"/>
                        </a:cxn>
                        <a:cxn ang="0">
                          <a:pos x="0" y="35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12" h="60">
                          <a:moveTo>
                            <a:pt x="27" y="0"/>
                          </a:moveTo>
                          <a:lnTo>
                            <a:pt x="112" y="31"/>
                          </a:lnTo>
                          <a:lnTo>
                            <a:pt x="84" y="60"/>
                          </a:lnTo>
                          <a:lnTo>
                            <a:pt x="0" y="35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9" name="Freeform 407"/>
                    <p:cNvSpPr>
                      <a:spLocks/>
                    </p:cNvSpPr>
                    <p:nvPr/>
                  </p:nvSpPr>
                  <p:spPr bwMode="auto">
                    <a:xfrm>
                      <a:off x="1096" y="1652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2"/>
                        </a:cxn>
                        <a:cxn ang="0">
                          <a:pos x="93" y="64"/>
                        </a:cxn>
                        <a:cxn ang="0">
                          <a:pos x="123" y="30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23" h="64">
                          <a:moveTo>
                            <a:pt x="31" y="0"/>
                          </a:moveTo>
                          <a:lnTo>
                            <a:pt x="0" y="32"/>
                          </a:lnTo>
                          <a:lnTo>
                            <a:pt x="93" y="64"/>
                          </a:lnTo>
                          <a:lnTo>
                            <a:pt x="123" y="30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0" name="Freeform 408"/>
                    <p:cNvSpPr>
                      <a:spLocks/>
                    </p:cNvSpPr>
                    <p:nvPr/>
                  </p:nvSpPr>
                  <p:spPr bwMode="auto">
                    <a:xfrm>
                      <a:off x="1109" y="1657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32"/>
                        </a:cxn>
                        <a:cxn ang="0">
                          <a:pos x="104" y="66"/>
                        </a:cxn>
                        <a:cxn ang="0">
                          <a:pos x="132" y="32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132" h="66">
                          <a:moveTo>
                            <a:pt x="30" y="0"/>
                          </a:moveTo>
                          <a:lnTo>
                            <a:pt x="0" y="32"/>
                          </a:lnTo>
                          <a:lnTo>
                            <a:pt x="104" y="66"/>
                          </a:lnTo>
                          <a:lnTo>
                            <a:pt x="132" y="3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1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1102" y="1643"/>
                      <a:ext cx="16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2"/>
                        </a:cxn>
                        <a:cxn ang="0">
                          <a:pos x="104" y="75"/>
                        </a:cxn>
                        <a:cxn ang="0">
                          <a:pos x="143" y="35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43" h="75">
                          <a:moveTo>
                            <a:pt x="39" y="0"/>
                          </a:moveTo>
                          <a:lnTo>
                            <a:pt x="0" y="42"/>
                          </a:lnTo>
                          <a:lnTo>
                            <a:pt x="104" y="75"/>
                          </a:lnTo>
                          <a:lnTo>
                            <a:pt x="143" y="35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2" name="Freeform 410"/>
                    <p:cNvSpPr>
                      <a:spLocks/>
                    </p:cNvSpPr>
                    <p:nvPr/>
                  </p:nvSpPr>
                  <p:spPr bwMode="auto">
                    <a:xfrm>
                      <a:off x="1069" y="1632"/>
                      <a:ext cx="1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9"/>
                        </a:cxn>
                        <a:cxn ang="0">
                          <a:pos x="109" y="73"/>
                        </a:cxn>
                        <a:cxn ang="0">
                          <a:pos x="138" y="32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38" h="73">
                          <a:moveTo>
                            <a:pt x="29" y="0"/>
                          </a:moveTo>
                          <a:lnTo>
                            <a:pt x="0" y="39"/>
                          </a:lnTo>
                          <a:lnTo>
                            <a:pt x="109" y="73"/>
                          </a:lnTo>
                          <a:lnTo>
                            <a:pt x="138" y="32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23" name="Freeform 411"/>
                    <p:cNvSpPr>
                      <a:spLocks/>
                    </p:cNvSpPr>
                    <p:nvPr/>
                  </p:nvSpPr>
                  <p:spPr bwMode="auto">
                    <a:xfrm>
                      <a:off x="1003" y="1608"/>
                      <a:ext cx="65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9"/>
                        </a:cxn>
                        <a:cxn ang="0">
                          <a:pos x="552" y="211"/>
                        </a:cxn>
                        <a:cxn ang="0">
                          <a:pos x="584" y="171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584" h="211">
                          <a:moveTo>
                            <a:pt x="37" y="0"/>
                          </a:moveTo>
                          <a:lnTo>
                            <a:pt x="0" y="29"/>
                          </a:lnTo>
                          <a:lnTo>
                            <a:pt x="552" y="211"/>
                          </a:lnTo>
                          <a:lnTo>
                            <a:pt x="584" y="171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54" name="Group 412"/>
                  <p:cNvGrpSpPr>
                    <a:grpSpLocks/>
                  </p:cNvGrpSpPr>
                  <p:nvPr/>
                </p:nvGrpSpPr>
                <p:grpSpPr bwMode="auto">
                  <a:xfrm>
                    <a:off x="990" y="1564"/>
                    <a:ext cx="171" cy="62"/>
                    <a:chOff x="990" y="1564"/>
                    <a:chExt cx="171" cy="62"/>
                  </a:xfrm>
                </p:grpSpPr>
                <p:sp>
                  <p:nvSpPr>
                    <p:cNvPr id="600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990" y="156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2" y="18"/>
                        </a:cxn>
                        <a:cxn ang="0">
                          <a:pos x="66" y="52"/>
                        </a:cxn>
                        <a:cxn ang="0">
                          <a:pos x="0" y="36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2" h="52">
                          <a:moveTo>
                            <a:pt x="49" y="0"/>
                          </a:moveTo>
                          <a:lnTo>
                            <a:pt x="112" y="18"/>
                          </a:lnTo>
                          <a:lnTo>
                            <a:pt x="66" y="52"/>
                          </a:lnTo>
                          <a:lnTo>
                            <a:pt x="0" y="36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1" name="Freeform 414"/>
                    <p:cNvSpPr>
                      <a:spLocks/>
                    </p:cNvSpPr>
                    <p:nvPr/>
                  </p:nvSpPr>
                  <p:spPr bwMode="auto">
                    <a:xfrm>
                      <a:off x="1000" y="156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8"/>
                        </a:cxn>
                        <a:cxn ang="0">
                          <a:pos x="65" y="57"/>
                        </a:cxn>
                        <a:cxn ang="0">
                          <a:pos x="117" y="21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7" h="57">
                          <a:moveTo>
                            <a:pt x="48" y="0"/>
                          </a:moveTo>
                          <a:lnTo>
                            <a:pt x="0" y="38"/>
                          </a:lnTo>
                          <a:lnTo>
                            <a:pt x="65" y="57"/>
                          </a:lnTo>
                          <a:lnTo>
                            <a:pt x="117" y="21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2" name="Freeform 415"/>
                    <p:cNvSpPr>
                      <a:spLocks/>
                    </p:cNvSpPr>
                    <p:nvPr/>
                  </p:nvSpPr>
                  <p:spPr bwMode="auto">
                    <a:xfrm>
                      <a:off x="1012" y="157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36"/>
                        </a:cxn>
                        <a:cxn ang="0">
                          <a:pos x="64" y="58"/>
                        </a:cxn>
                        <a:cxn ang="0">
                          <a:pos x="113" y="21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3" h="58">
                          <a:moveTo>
                            <a:pt x="47" y="0"/>
                          </a:moveTo>
                          <a:lnTo>
                            <a:pt x="0" y="36"/>
                          </a:lnTo>
                          <a:lnTo>
                            <a:pt x="64" y="58"/>
                          </a:lnTo>
                          <a:lnTo>
                            <a:pt x="113" y="21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3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1022" y="1575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37"/>
                        </a:cxn>
                        <a:cxn ang="0">
                          <a:pos x="72" y="57"/>
                        </a:cxn>
                        <a:cxn ang="0">
                          <a:pos x="118" y="21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57">
                          <a:moveTo>
                            <a:pt x="45" y="0"/>
                          </a:moveTo>
                          <a:lnTo>
                            <a:pt x="0" y="37"/>
                          </a:lnTo>
                          <a:lnTo>
                            <a:pt x="72" y="57"/>
                          </a:lnTo>
                          <a:lnTo>
                            <a:pt x="118" y="21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4" name="Freeform 417"/>
                    <p:cNvSpPr>
                      <a:spLocks/>
                    </p:cNvSpPr>
                    <p:nvPr/>
                  </p:nvSpPr>
                  <p:spPr bwMode="auto">
                    <a:xfrm>
                      <a:off x="1034" y="1579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9"/>
                        </a:cxn>
                        <a:cxn ang="0">
                          <a:pos x="66" y="58"/>
                        </a:cxn>
                        <a:cxn ang="0">
                          <a:pos x="112" y="21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2" h="58">
                          <a:moveTo>
                            <a:pt x="42" y="0"/>
                          </a:moveTo>
                          <a:lnTo>
                            <a:pt x="0" y="39"/>
                          </a:lnTo>
                          <a:lnTo>
                            <a:pt x="66" y="58"/>
                          </a:lnTo>
                          <a:lnTo>
                            <a:pt x="112" y="21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5" name="Freeform 418"/>
                    <p:cNvSpPr>
                      <a:spLocks/>
                    </p:cNvSpPr>
                    <p:nvPr/>
                  </p:nvSpPr>
                  <p:spPr bwMode="auto">
                    <a:xfrm>
                      <a:off x="1045" y="1583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2"/>
                        </a:cxn>
                        <a:cxn ang="0">
                          <a:pos x="69" y="61"/>
                        </a:cxn>
                        <a:cxn ang="0">
                          <a:pos x="114" y="24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4" h="61">
                          <a:moveTo>
                            <a:pt x="41" y="0"/>
                          </a:moveTo>
                          <a:lnTo>
                            <a:pt x="0" y="42"/>
                          </a:lnTo>
                          <a:lnTo>
                            <a:pt x="69" y="61"/>
                          </a:lnTo>
                          <a:lnTo>
                            <a:pt x="114" y="24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6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1057" y="1586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44"/>
                        </a:cxn>
                        <a:cxn ang="0">
                          <a:pos x="78" y="66"/>
                        </a:cxn>
                        <a:cxn ang="0">
                          <a:pos x="118" y="23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66">
                          <a:moveTo>
                            <a:pt x="45" y="0"/>
                          </a:moveTo>
                          <a:lnTo>
                            <a:pt x="0" y="44"/>
                          </a:lnTo>
                          <a:lnTo>
                            <a:pt x="78" y="66"/>
                          </a:lnTo>
                          <a:lnTo>
                            <a:pt x="118" y="23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7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1069" y="1590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5" y="0"/>
                        </a:cxn>
                        <a:cxn ang="0">
                          <a:pos x="0" y="40"/>
                        </a:cxn>
                        <a:cxn ang="0">
                          <a:pos x="68" y="61"/>
                        </a:cxn>
                        <a:cxn ang="0">
                          <a:pos x="107" y="21"/>
                        </a:cxn>
                        <a:cxn ang="0">
                          <a:pos x="35" y="0"/>
                        </a:cxn>
                      </a:cxnLst>
                      <a:rect l="0" t="0" r="r" b="b"/>
                      <a:pathLst>
                        <a:path w="107" h="61">
                          <a:moveTo>
                            <a:pt x="35" y="0"/>
                          </a:moveTo>
                          <a:lnTo>
                            <a:pt x="0" y="40"/>
                          </a:lnTo>
                          <a:lnTo>
                            <a:pt x="68" y="61"/>
                          </a:lnTo>
                          <a:lnTo>
                            <a:pt x="107" y="21"/>
                          </a:lnTo>
                          <a:lnTo>
                            <a:pt x="3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8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1080" y="1594"/>
                      <a:ext cx="11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2"/>
                        </a:cxn>
                        <a:cxn ang="0">
                          <a:pos x="67" y="63"/>
                        </a:cxn>
                        <a:cxn ang="0">
                          <a:pos x="102" y="23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2" h="63">
                          <a:moveTo>
                            <a:pt x="39" y="0"/>
                          </a:moveTo>
                          <a:lnTo>
                            <a:pt x="0" y="42"/>
                          </a:lnTo>
                          <a:lnTo>
                            <a:pt x="67" y="63"/>
                          </a:lnTo>
                          <a:lnTo>
                            <a:pt x="102" y="23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09" name="Freeform 422"/>
                    <p:cNvSpPr>
                      <a:spLocks/>
                    </p:cNvSpPr>
                    <p:nvPr/>
                  </p:nvSpPr>
                  <p:spPr bwMode="auto">
                    <a:xfrm>
                      <a:off x="1091" y="1598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2"/>
                        </a:cxn>
                        <a:cxn ang="0">
                          <a:pos x="73" y="66"/>
                        </a:cxn>
                        <a:cxn ang="0">
                          <a:pos x="110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0" h="66">
                          <a:moveTo>
                            <a:pt x="38" y="0"/>
                          </a:moveTo>
                          <a:lnTo>
                            <a:pt x="0" y="42"/>
                          </a:lnTo>
                          <a:lnTo>
                            <a:pt x="73" y="66"/>
                          </a:lnTo>
                          <a:lnTo>
                            <a:pt x="110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0" name="Freeform 423"/>
                    <p:cNvSpPr>
                      <a:spLocks/>
                    </p:cNvSpPr>
                    <p:nvPr/>
                  </p:nvSpPr>
                  <p:spPr bwMode="auto">
                    <a:xfrm>
                      <a:off x="1102" y="1601"/>
                      <a:ext cx="12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4" y="0"/>
                        </a:cxn>
                        <a:cxn ang="0">
                          <a:pos x="0" y="42"/>
                        </a:cxn>
                        <a:cxn ang="0">
                          <a:pos x="76" y="66"/>
                        </a:cxn>
                        <a:cxn ang="0">
                          <a:pos x="113" y="24"/>
                        </a:cxn>
                        <a:cxn ang="0">
                          <a:pos x="34" y="0"/>
                        </a:cxn>
                      </a:cxnLst>
                      <a:rect l="0" t="0" r="r" b="b"/>
                      <a:pathLst>
                        <a:path w="113" h="66">
                          <a:moveTo>
                            <a:pt x="34" y="0"/>
                          </a:moveTo>
                          <a:lnTo>
                            <a:pt x="0" y="42"/>
                          </a:lnTo>
                          <a:lnTo>
                            <a:pt x="76" y="66"/>
                          </a:lnTo>
                          <a:lnTo>
                            <a:pt x="113" y="24"/>
                          </a:lnTo>
                          <a:lnTo>
                            <a:pt x="3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1" name="Freeform 424"/>
                    <p:cNvSpPr>
                      <a:spLocks/>
                    </p:cNvSpPr>
                    <p:nvPr/>
                  </p:nvSpPr>
                  <p:spPr bwMode="auto">
                    <a:xfrm>
                      <a:off x="1112" y="160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3"/>
                        </a:cxn>
                        <a:cxn ang="0">
                          <a:pos x="80" y="62"/>
                        </a:cxn>
                        <a:cxn ang="0">
                          <a:pos x="117" y="24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7" h="62">
                          <a:moveTo>
                            <a:pt x="36" y="0"/>
                          </a:moveTo>
                          <a:lnTo>
                            <a:pt x="0" y="43"/>
                          </a:lnTo>
                          <a:lnTo>
                            <a:pt x="80" y="62"/>
                          </a:lnTo>
                          <a:lnTo>
                            <a:pt x="117" y="24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2" name="Freeform 425"/>
                    <p:cNvSpPr>
                      <a:spLocks/>
                    </p:cNvSpPr>
                    <p:nvPr/>
                  </p:nvSpPr>
                  <p:spPr bwMode="auto">
                    <a:xfrm>
                      <a:off x="1124" y="1609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4"/>
                        </a:cxn>
                        <a:cxn ang="0">
                          <a:pos x="68" y="64"/>
                        </a:cxn>
                        <a:cxn ang="0">
                          <a:pos x="106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6" h="64">
                          <a:moveTo>
                            <a:pt x="38" y="0"/>
                          </a:moveTo>
                          <a:lnTo>
                            <a:pt x="0" y="44"/>
                          </a:lnTo>
                          <a:lnTo>
                            <a:pt x="68" y="64"/>
                          </a:lnTo>
                          <a:lnTo>
                            <a:pt x="106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3" name="Freeform 426"/>
                    <p:cNvSpPr>
                      <a:spLocks/>
                    </p:cNvSpPr>
                    <p:nvPr/>
                  </p:nvSpPr>
                  <p:spPr bwMode="auto">
                    <a:xfrm>
                      <a:off x="1135" y="1613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5"/>
                        </a:cxn>
                        <a:cxn ang="0">
                          <a:pos x="69" y="66"/>
                        </a:cxn>
                        <a:cxn ang="0">
                          <a:pos x="111" y="25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66">
                          <a:moveTo>
                            <a:pt x="36" y="0"/>
                          </a:moveTo>
                          <a:lnTo>
                            <a:pt x="0" y="45"/>
                          </a:lnTo>
                          <a:lnTo>
                            <a:pt x="69" y="66"/>
                          </a:lnTo>
                          <a:lnTo>
                            <a:pt x="111" y="25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14" name="Freeform 427"/>
                    <p:cNvSpPr>
                      <a:spLocks/>
                    </p:cNvSpPr>
                    <p:nvPr/>
                  </p:nvSpPr>
                  <p:spPr bwMode="auto">
                    <a:xfrm>
                      <a:off x="1147" y="1617"/>
                      <a:ext cx="14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21" y="24"/>
                        </a:cxn>
                        <a:cxn ang="0">
                          <a:pos x="84" y="69"/>
                        </a:cxn>
                        <a:cxn ang="0">
                          <a:pos x="0" y="40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21" h="69">
                          <a:moveTo>
                            <a:pt x="39" y="0"/>
                          </a:moveTo>
                          <a:lnTo>
                            <a:pt x="121" y="24"/>
                          </a:lnTo>
                          <a:lnTo>
                            <a:pt x="84" y="69"/>
                          </a:lnTo>
                          <a:lnTo>
                            <a:pt x="0" y="40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55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972" y="1578"/>
                    <a:ext cx="173" cy="63"/>
                    <a:chOff x="972" y="1578"/>
                    <a:chExt cx="173" cy="63"/>
                  </a:xfrm>
                </p:grpSpPr>
                <p:sp>
                  <p:nvSpPr>
                    <p:cNvPr id="587" name="Freeform 429"/>
                    <p:cNvSpPr>
                      <a:spLocks/>
                    </p:cNvSpPr>
                    <p:nvPr/>
                  </p:nvSpPr>
                  <p:spPr bwMode="auto">
                    <a:xfrm>
                      <a:off x="989" y="1584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6"/>
                        </a:cxn>
                        <a:cxn ang="0">
                          <a:pos x="67" y="54"/>
                        </a:cxn>
                        <a:cxn ang="0">
                          <a:pos x="113" y="20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3" h="54">
                          <a:moveTo>
                            <a:pt x="48" y="0"/>
                          </a:moveTo>
                          <a:lnTo>
                            <a:pt x="0" y="36"/>
                          </a:lnTo>
                          <a:lnTo>
                            <a:pt x="67" y="54"/>
                          </a:lnTo>
                          <a:lnTo>
                            <a:pt x="113" y="20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8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1000" y="158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2"/>
                        </a:cxn>
                        <a:cxn ang="0">
                          <a:pos x="73" y="54"/>
                        </a:cxn>
                        <a:cxn ang="0">
                          <a:pos x="116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54">
                          <a:moveTo>
                            <a:pt x="42" y="0"/>
                          </a:moveTo>
                          <a:lnTo>
                            <a:pt x="0" y="32"/>
                          </a:lnTo>
                          <a:lnTo>
                            <a:pt x="73" y="54"/>
                          </a:lnTo>
                          <a:lnTo>
                            <a:pt x="116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9" name="Freeform 431"/>
                    <p:cNvSpPr>
                      <a:spLocks/>
                    </p:cNvSpPr>
                    <p:nvPr/>
                  </p:nvSpPr>
                  <p:spPr bwMode="auto">
                    <a:xfrm>
                      <a:off x="1012" y="159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34"/>
                        </a:cxn>
                        <a:cxn ang="0">
                          <a:pos x="67" y="54"/>
                        </a:cxn>
                        <a:cxn ang="0">
                          <a:pos x="110" y="18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10" h="54">
                          <a:moveTo>
                            <a:pt x="43" y="0"/>
                          </a:moveTo>
                          <a:lnTo>
                            <a:pt x="0" y="34"/>
                          </a:lnTo>
                          <a:lnTo>
                            <a:pt x="67" y="54"/>
                          </a:lnTo>
                          <a:lnTo>
                            <a:pt x="110" y="18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0" name="Freeform 432"/>
                    <p:cNvSpPr>
                      <a:spLocks/>
                    </p:cNvSpPr>
                    <p:nvPr/>
                  </p:nvSpPr>
                  <p:spPr bwMode="auto">
                    <a:xfrm>
                      <a:off x="1024" y="1595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5"/>
                        </a:cxn>
                        <a:cxn ang="0">
                          <a:pos x="73" y="60"/>
                        </a:cxn>
                        <a:cxn ang="0">
                          <a:pos x="115" y="25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5" h="60">
                          <a:moveTo>
                            <a:pt x="38" y="0"/>
                          </a:moveTo>
                          <a:lnTo>
                            <a:pt x="0" y="35"/>
                          </a:lnTo>
                          <a:lnTo>
                            <a:pt x="73" y="60"/>
                          </a:lnTo>
                          <a:lnTo>
                            <a:pt x="115" y="25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1" name="Freeform 433"/>
                    <p:cNvSpPr>
                      <a:spLocks/>
                    </p:cNvSpPr>
                    <p:nvPr/>
                  </p:nvSpPr>
                  <p:spPr bwMode="auto">
                    <a:xfrm>
                      <a:off x="1035" y="160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37"/>
                        </a:cxn>
                        <a:cxn ang="0">
                          <a:pos x="69" y="56"/>
                        </a:cxn>
                        <a:cxn ang="0">
                          <a:pos x="104" y="21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4" h="56">
                          <a:moveTo>
                            <a:pt x="39" y="0"/>
                          </a:moveTo>
                          <a:lnTo>
                            <a:pt x="0" y="37"/>
                          </a:lnTo>
                          <a:lnTo>
                            <a:pt x="69" y="56"/>
                          </a:lnTo>
                          <a:lnTo>
                            <a:pt x="104" y="21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2" name="Freeform 434"/>
                    <p:cNvSpPr>
                      <a:spLocks/>
                    </p:cNvSpPr>
                    <p:nvPr/>
                  </p:nvSpPr>
                  <p:spPr bwMode="auto">
                    <a:xfrm>
                      <a:off x="972" y="1578"/>
                      <a:ext cx="20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32"/>
                        </a:cxn>
                        <a:cxn ang="0">
                          <a:pos x="132" y="76"/>
                        </a:cxn>
                        <a:cxn ang="0">
                          <a:pos x="180" y="39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80" h="76">
                          <a:moveTo>
                            <a:pt x="50" y="0"/>
                          </a:moveTo>
                          <a:lnTo>
                            <a:pt x="0" y="32"/>
                          </a:lnTo>
                          <a:lnTo>
                            <a:pt x="132" y="76"/>
                          </a:lnTo>
                          <a:lnTo>
                            <a:pt x="180" y="39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3" name="Freeform 435"/>
                    <p:cNvSpPr>
                      <a:spLocks/>
                    </p:cNvSpPr>
                    <p:nvPr/>
                  </p:nvSpPr>
                  <p:spPr bwMode="auto">
                    <a:xfrm>
                      <a:off x="1046" y="1604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13" y="22"/>
                        </a:cxn>
                        <a:cxn ang="0">
                          <a:pos x="72" y="57"/>
                        </a:cxn>
                        <a:cxn ang="0">
                          <a:pos x="0" y="36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3" h="57">
                          <a:moveTo>
                            <a:pt x="39" y="0"/>
                          </a:moveTo>
                          <a:lnTo>
                            <a:pt x="113" y="22"/>
                          </a:lnTo>
                          <a:lnTo>
                            <a:pt x="72" y="57"/>
                          </a:lnTo>
                          <a:lnTo>
                            <a:pt x="0" y="36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4" name="Freeform 436"/>
                    <p:cNvSpPr>
                      <a:spLocks/>
                    </p:cNvSpPr>
                    <p:nvPr/>
                  </p:nvSpPr>
                  <p:spPr bwMode="auto">
                    <a:xfrm>
                      <a:off x="1058" y="160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7"/>
                        </a:cxn>
                        <a:cxn ang="0">
                          <a:pos x="68" y="58"/>
                        </a:cxn>
                        <a:cxn ang="0">
                          <a:pos x="106" y="20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06" h="58">
                          <a:moveTo>
                            <a:pt x="36" y="0"/>
                          </a:moveTo>
                          <a:lnTo>
                            <a:pt x="0" y="37"/>
                          </a:lnTo>
                          <a:lnTo>
                            <a:pt x="68" y="58"/>
                          </a:lnTo>
                          <a:lnTo>
                            <a:pt x="106" y="20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5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1070" y="1611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37"/>
                        </a:cxn>
                        <a:cxn ang="0">
                          <a:pos x="75" y="60"/>
                        </a:cxn>
                        <a:cxn ang="0">
                          <a:pos x="110" y="24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10" h="60">
                          <a:moveTo>
                            <a:pt x="33" y="0"/>
                          </a:moveTo>
                          <a:lnTo>
                            <a:pt x="0" y="37"/>
                          </a:lnTo>
                          <a:lnTo>
                            <a:pt x="75" y="60"/>
                          </a:lnTo>
                          <a:lnTo>
                            <a:pt x="110" y="24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6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1082" y="161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5"/>
                        </a:cxn>
                        <a:cxn ang="0">
                          <a:pos x="74" y="60"/>
                        </a:cxn>
                        <a:cxn ang="0">
                          <a:pos x="109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9" h="60">
                          <a:moveTo>
                            <a:pt x="38" y="0"/>
                          </a:moveTo>
                          <a:lnTo>
                            <a:pt x="0" y="35"/>
                          </a:lnTo>
                          <a:lnTo>
                            <a:pt x="74" y="60"/>
                          </a:lnTo>
                          <a:lnTo>
                            <a:pt x="109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7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1093" y="1620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3"/>
                        </a:cxn>
                        <a:cxn ang="0">
                          <a:pos x="76" y="58"/>
                        </a:cxn>
                        <a:cxn ang="0">
                          <a:pos x="110" y="23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0" h="58">
                          <a:moveTo>
                            <a:pt x="31" y="0"/>
                          </a:moveTo>
                          <a:lnTo>
                            <a:pt x="0" y="33"/>
                          </a:lnTo>
                          <a:lnTo>
                            <a:pt x="76" y="58"/>
                          </a:lnTo>
                          <a:lnTo>
                            <a:pt x="110" y="23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8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1105" y="1623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39"/>
                        </a:cxn>
                        <a:cxn ang="0">
                          <a:pos x="72" y="61"/>
                        </a:cxn>
                        <a:cxn ang="0">
                          <a:pos x="116" y="23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116" h="61">
                          <a:moveTo>
                            <a:pt x="37" y="0"/>
                          </a:moveTo>
                          <a:lnTo>
                            <a:pt x="0" y="39"/>
                          </a:lnTo>
                          <a:lnTo>
                            <a:pt x="72" y="61"/>
                          </a:lnTo>
                          <a:lnTo>
                            <a:pt x="116" y="23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9" name="Freeform 441"/>
                    <p:cNvSpPr>
                      <a:spLocks/>
                    </p:cNvSpPr>
                    <p:nvPr/>
                  </p:nvSpPr>
                  <p:spPr bwMode="auto">
                    <a:xfrm>
                      <a:off x="1116" y="1628"/>
                      <a:ext cx="29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2"/>
                        </a:cxn>
                        <a:cxn ang="0">
                          <a:pos x="217" y="107"/>
                        </a:cxn>
                        <a:cxn ang="0">
                          <a:pos x="259" y="62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259" h="107">
                          <a:moveTo>
                            <a:pt x="51" y="0"/>
                          </a:moveTo>
                          <a:lnTo>
                            <a:pt x="0" y="42"/>
                          </a:lnTo>
                          <a:lnTo>
                            <a:pt x="217" y="107"/>
                          </a:lnTo>
                          <a:lnTo>
                            <a:pt x="259" y="62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56" name="Group 442"/>
                  <p:cNvGrpSpPr>
                    <a:grpSpLocks/>
                  </p:cNvGrpSpPr>
                  <p:nvPr/>
                </p:nvGrpSpPr>
                <p:grpSpPr bwMode="auto">
                  <a:xfrm>
                    <a:off x="980" y="1571"/>
                    <a:ext cx="172" cy="62"/>
                    <a:chOff x="980" y="1571"/>
                    <a:chExt cx="172" cy="62"/>
                  </a:xfrm>
                </p:grpSpPr>
                <p:sp>
                  <p:nvSpPr>
                    <p:cNvPr id="573" name="Freeform 443"/>
                    <p:cNvSpPr>
                      <a:spLocks/>
                    </p:cNvSpPr>
                    <p:nvPr/>
                  </p:nvSpPr>
                  <p:spPr bwMode="auto">
                    <a:xfrm>
                      <a:off x="980" y="1571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9" y="0"/>
                        </a:cxn>
                        <a:cxn ang="0">
                          <a:pos x="158" y="32"/>
                        </a:cxn>
                        <a:cxn ang="0">
                          <a:pos x="111" y="71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58" h="71">
                          <a:moveTo>
                            <a:pt x="0" y="39"/>
                          </a:moveTo>
                          <a:lnTo>
                            <a:pt x="59" y="0"/>
                          </a:lnTo>
                          <a:lnTo>
                            <a:pt x="158" y="32"/>
                          </a:lnTo>
                          <a:lnTo>
                            <a:pt x="111" y="71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4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995" y="157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108" y="20"/>
                        </a:cxn>
                        <a:cxn ang="0">
                          <a:pos x="59" y="56"/>
                        </a:cxn>
                        <a:cxn ang="0">
                          <a:pos x="0" y="38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08" h="56">
                          <a:moveTo>
                            <a:pt x="48" y="0"/>
                          </a:moveTo>
                          <a:lnTo>
                            <a:pt x="108" y="20"/>
                          </a:lnTo>
                          <a:lnTo>
                            <a:pt x="59" y="56"/>
                          </a:lnTo>
                          <a:lnTo>
                            <a:pt x="0" y="38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5" name="Freeform 445"/>
                    <p:cNvSpPr>
                      <a:spLocks/>
                    </p:cNvSpPr>
                    <p:nvPr/>
                  </p:nvSpPr>
                  <p:spPr bwMode="auto">
                    <a:xfrm>
                      <a:off x="1005" y="1580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115" y="17"/>
                        </a:cxn>
                        <a:cxn ang="0">
                          <a:pos x="68" y="58"/>
                        </a:cxn>
                        <a:cxn ang="0">
                          <a:pos x="0" y="40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15" h="58">
                          <a:moveTo>
                            <a:pt x="51" y="0"/>
                          </a:moveTo>
                          <a:lnTo>
                            <a:pt x="115" y="17"/>
                          </a:lnTo>
                          <a:lnTo>
                            <a:pt x="68" y="58"/>
                          </a:lnTo>
                          <a:lnTo>
                            <a:pt x="0" y="40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6" name="Freeform 446"/>
                    <p:cNvSpPr>
                      <a:spLocks/>
                    </p:cNvSpPr>
                    <p:nvPr/>
                  </p:nvSpPr>
                  <p:spPr bwMode="auto">
                    <a:xfrm>
                      <a:off x="1016" y="1583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0" y="39"/>
                        </a:cxn>
                        <a:cxn ang="0">
                          <a:pos x="68" y="59"/>
                        </a:cxn>
                        <a:cxn ang="0">
                          <a:pos x="119" y="20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9" h="59">
                          <a:moveTo>
                            <a:pt x="49" y="0"/>
                          </a:moveTo>
                          <a:lnTo>
                            <a:pt x="0" y="39"/>
                          </a:lnTo>
                          <a:lnTo>
                            <a:pt x="68" y="59"/>
                          </a:lnTo>
                          <a:lnTo>
                            <a:pt x="119" y="20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7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1028" y="1587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39"/>
                        </a:cxn>
                        <a:cxn ang="0">
                          <a:pos x="73" y="63"/>
                        </a:cxn>
                        <a:cxn ang="0">
                          <a:pos x="119" y="21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9" h="63">
                          <a:moveTo>
                            <a:pt x="47" y="0"/>
                          </a:moveTo>
                          <a:lnTo>
                            <a:pt x="0" y="39"/>
                          </a:lnTo>
                          <a:lnTo>
                            <a:pt x="73" y="63"/>
                          </a:lnTo>
                          <a:lnTo>
                            <a:pt x="119" y="21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8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1040" y="159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9"/>
                        </a:cxn>
                        <a:cxn ang="0">
                          <a:pos x="64" y="59"/>
                        </a:cxn>
                        <a:cxn ang="0">
                          <a:pos x="110" y="19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59">
                          <a:moveTo>
                            <a:pt x="42" y="0"/>
                          </a:moveTo>
                          <a:lnTo>
                            <a:pt x="0" y="39"/>
                          </a:lnTo>
                          <a:lnTo>
                            <a:pt x="64" y="59"/>
                          </a:lnTo>
                          <a:lnTo>
                            <a:pt x="110" y="19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9" name="Freeform 449"/>
                    <p:cNvSpPr>
                      <a:spLocks/>
                    </p:cNvSpPr>
                    <p:nvPr/>
                  </p:nvSpPr>
                  <p:spPr bwMode="auto">
                    <a:xfrm>
                      <a:off x="1052" y="159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73" y="66"/>
                        </a:cxn>
                        <a:cxn ang="0">
                          <a:pos x="119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6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73" y="66"/>
                          </a:lnTo>
                          <a:lnTo>
                            <a:pt x="119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0" name="Freeform 450"/>
                    <p:cNvSpPr>
                      <a:spLocks/>
                    </p:cNvSpPr>
                    <p:nvPr/>
                  </p:nvSpPr>
                  <p:spPr bwMode="auto">
                    <a:xfrm>
                      <a:off x="1064" y="1599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1"/>
                        </a:cxn>
                        <a:cxn ang="0">
                          <a:pos x="68" y="62"/>
                        </a:cxn>
                        <a:cxn ang="0">
                          <a:pos x="114" y="24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4" h="62">
                          <a:moveTo>
                            <a:pt x="42" y="0"/>
                          </a:moveTo>
                          <a:lnTo>
                            <a:pt x="0" y="41"/>
                          </a:lnTo>
                          <a:lnTo>
                            <a:pt x="68" y="62"/>
                          </a:lnTo>
                          <a:lnTo>
                            <a:pt x="114" y="24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1" name="Freeform 451"/>
                    <p:cNvSpPr>
                      <a:spLocks/>
                    </p:cNvSpPr>
                    <p:nvPr/>
                  </p:nvSpPr>
                  <p:spPr bwMode="auto">
                    <a:xfrm>
                      <a:off x="1075" y="1603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70" y="62"/>
                        </a:cxn>
                        <a:cxn ang="0">
                          <a:pos x="113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3" h="62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70" y="62"/>
                          </a:lnTo>
                          <a:lnTo>
                            <a:pt x="113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2" name="Freeform 452"/>
                    <p:cNvSpPr>
                      <a:spLocks/>
                    </p:cNvSpPr>
                    <p:nvPr/>
                  </p:nvSpPr>
                  <p:spPr bwMode="auto">
                    <a:xfrm>
                      <a:off x="1086" y="1607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0"/>
                        </a:cxn>
                        <a:cxn ang="0">
                          <a:pos x="0" y="45"/>
                        </a:cxn>
                        <a:cxn ang="0">
                          <a:pos x="68" y="64"/>
                        </a:cxn>
                        <a:cxn ang="0">
                          <a:pos x="108" y="20"/>
                        </a:cxn>
                        <a:cxn ang="0">
                          <a:pos x="40" y="0"/>
                        </a:cxn>
                      </a:cxnLst>
                      <a:rect l="0" t="0" r="r" b="b"/>
                      <a:pathLst>
                        <a:path w="108" h="64">
                          <a:moveTo>
                            <a:pt x="40" y="0"/>
                          </a:moveTo>
                          <a:lnTo>
                            <a:pt x="0" y="45"/>
                          </a:lnTo>
                          <a:lnTo>
                            <a:pt x="68" y="64"/>
                          </a:lnTo>
                          <a:lnTo>
                            <a:pt x="108" y="20"/>
                          </a:lnTo>
                          <a:lnTo>
                            <a:pt x="40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3" name="Freeform 453"/>
                    <p:cNvSpPr>
                      <a:spLocks/>
                    </p:cNvSpPr>
                    <p:nvPr/>
                  </p:nvSpPr>
                  <p:spPr bwMode="auto">
                    <a:xfrm>
                      <a:off x="1097" y="161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3"/>
                        </a:cxn>
                        <a:cxn ang="0">
                          <a:pos x="76" y="66"/>
                        </a:cxn>
                        <a:cxn ang="0">
                          <a:pos x="118" y="25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18" h="66">
                          <a:moveTo>
                            <a:pt x="44" y="0"/>
                          </a:moveTo>
                          <a:lnTo>
                            <a:pt x="0" y="43"/>
                          </a:lnTo>
                          <a:lnTo>
                            <a:pt x="76" y="66"/>
                          </a:lnTo>
                          <a:lnTo>
                            <a:pt x="118" y="25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4" name="Freeform 454"/>
                    <p:cNvSpPr>
                      <a:spLocks/>
                    </p:cNvSpPr>
                    <p:nvPr/>
                  </p:nvSpPr>
                  <p:spPr bwMode="auto">
                    <a:xfrm>
                      <a:off x="1109" y="161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69" y="64"/>
                        </a:cxn>
                        <a:cxn ang="0">
                          <a:pos x="121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21" h="64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69" y="64"/>
                          </a:lnTo>
                          <a:lnTo>
                            <a:pt x="121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5" name="Freeform 455"/>
                    <p:cNvSpPr>
                      <a:spLocks/>
                    </p:cNvSpPr>
                    <p:nvPr/>
                  </p:nvSpPr>
                  <p:spPr bwMode="auto">
                    <a:xfrm>
                      <a:off x="1119" y="1618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2" y="0"/>
                        </a:cxn>
                        <a:cxn ang="0">
                          <a:pos x="0" y="42"/>
                        </a:cxn>
                        <a:cxn ang="0">
                          <a:pos x="81" y="63"/>
                        </a:cxn>
                        <a:cxn ang="0">
                          <a:pos x="128" y="24"/>
                        </a:cxn>
                        <a:cxn ang="0">
                          <a:pos x="52" y="0"/>
                        </a:cxn>
                      </a:cxnLst>
                      <a:rect l="0" t="0" r="r" b="b"/>
                      <a:pathLst>
                        <a:path w="128" h="63">
                          <a:moveTo>
                            <a:pt x="52" y="0"/>
                          </a:moveTo>
                          <a:lnTo>
                            <a:pt x="0" y="42"/>
                          </a:lnTo>
                          <a:lnTo>
                            <a:pt x="81" y="63"/>
                          </a:lnTo>
                          <a:lnTo>
                            <a:pt x="128" y="24"/>
                          </a:lnTo>
                          <a:lnTo>
                            <a:pt x="5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6" name="Freeform 456"/>
                    <p:cNvSpPr>
                      <a:spLocks/>
                    </p:cNvSpPr>
                    <p:nvPr/>
                  </p:nvSpPr>
                  <p:spPr bwMode="auto">
                    <a:xfrm>
                      <a:off x="1133" y="1623"/>
                      <a:ext cx="19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44"/>
                        </a:cxn>
                        <a:cxn ang="0">
                          <a:pos x="126" y="84"/>
                        </a:cxn>
                        <a:cxn ang="0">
                          <a:pos x="169" y="39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69" h="84">
                          <a:moveTo>
                            <a:pt x="43" y="0"/>
                          </a:moveTo>
                          <a:lnTo>
                            <a:pt x="0" y="44"/>
                          </a:lnTo>
                          <a:lnTo>
                            <a:pt x="126" y="84"/>
                          </a:lnTo>
                          <a:lnTo>
                            <a:pt x="169" y="39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57" name="Group 457"/>
                  <p:cNvGrpSpPr>
                    <a:grpSpLocks/>
                  </p:cNvGrpSpPr>
                  <p:nvPr/>
                </p:nvGrpSpPr>
                <p:grpSpPr bwMode="auto">
                  <a:xfrm>
                    <a:off x="999" y="1558"/>
                    <a:ext cx="168" cy="60"/>
                    <a:chOff x="999" y="1558"/>
                    <a:chExt cx="168" cy="60"/>
                  </a:xfrm>
                </p:grpSpPr>
                <p:sp>
                  <p:nvSpPr>
                    <p:cNvPr id="558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1020" y="1566"/>
                      <a:ext cx="11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93" y="18"/>
                        </a:cxn>
                        <a:cxn ang="0">
                          <a:pos x="69" y="45"/>
                        </a:cxn>
                        <a:cxn ang="0">
                          <a:pos x="0" y="2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93" h="45">
                          <a:moveTo>
                            <a:pt x="31" y="0"/>
                          </a:moveTo>
                          <a:lnTo>
                            <a:pt x="93" y="18"/>
                          </a:lnTo>
                          <a:lnTo>
                            <a:pt x="69" y="45"/>
                          </a:lnTo>
                          <a:lnTo>
                            <a:pt x="0" y="2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59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1031" y="1569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102" y="22"/>
                        </a:cxn>
                        <a:cxn ang="0">
                          <a:pos x="71" y="51"/>
                        </a:cxn>
                        <a:cxn ang="0">
                          <a:pos x="0" y="31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02" h="51">
                          <a:moveTo>
                            <a:pt x="28" y="0"/>
                          </a:moveTo>
                          <a:lnTo>
                            <a:pt x="102" y="22"/>
                          </a:lnTo>
                          <a:lnTo>
                            <a:pt x="71" y="51"/>
                          </a:lnTo>
                          <a:lnTo>
                            <a:pt x="0" y="31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0" name="Freeform 460"/>
                    <p:cNvSpPr>
                      <a:spLocks/>
                    </p:cNvSpPr>
                    <p:nvPr/>
                  </p:nvSpPr>
                  <p:spPr bwMode="auto">
                    <a:xfrm>
                      <a:off x="1042" y="1572"/>
                      <a:ext cx="11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104" y="21"/>
                        </a:cxn>
                        <a:cxn ang="0">
                          <a:pos x="68" y="53"/>
                        </a:cxn>
                        <a:cxn ang="0">
                          <a:pos x="0" y="33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04" h="53">
                          <a:moveTo>
                            <a:pt x="33" y="0"/>
                          </a:moveTo>
                          <a:lnTo>
                            <a:pt x="104" y="21"/>
                          </a:lnTo>
                          <a:lnTo>
                            <a:pt x="68" y="53"/>
                          </a:lnTo>
                          <a:lnTo>
                            <a:pt x="0" y="33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1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1053" y="157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0" y="28"/>
                        </a:cxn>
                        <a:cxn ang="0">
                          <a:pos x="81" y="51"/>
                        </a:cxn>
                        <a:cxn ang="0">
                          <a:pos x="110" y="23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10" h="51">
                          <a:moveTo>
                            <a:pt x="28" y="0"/>
                          </a:moveTo>
                          <a:lnTo>
                            <a:pt x="0" y="28"/>
                          </a:lnTo>
                          <a:lnTo>
                            <a:pt x="81" y="51"/>
                          </a:lnTo>
                          <a:lnTo>
                            <a:pt x="110" y="23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2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1065" y="1580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0"/>
                        </a:cxn>
                        <a:cxn ang="0">
                          <a:pos x="71" y="49"/>
                        </a:cxn>
                        <a:cxn ang="0">
                          <a:pos x="104" y="21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04" h="49">
                          <a:moveTo>
                            <a:pt x="29" y="0"/>
                          </a:moveTo>
                          <a:lnTo>
                            <a:pt x="0" y="30"/>
                          </a:lnTo>
                          <a:lnTo>
                            <a:pt x="71" y="49"/>
                          </a:lnTo>
                          <a:lnTo>
                            <a:pt x="104" y="21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3" name="Freeform 463"/>
                    <p:cNvSpPr>
                      <a:spLocks/>
                    </p:cNvSpPr>
                    <p:nvPr/>
                  </p:nvSpPr>
                  <p:spPr bwMode="auto">
                    <a:xfrm>
                      <a:off x="1076" y="1584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0" y="30"/>
                        </a:cxn>
                        <a:cxn ang="0">
                          <a:pos x="73" y="51"/>
                        </a:cxn>
                        <a:cxn ang="0">
                          <a:pos x="102" y="21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02" h="51">
                          <a:moveTo>
                            <a:pt x="27" y="0"/>
                          </a:moveTo>
                          <a:lnTo>
                            <a:pt x="0" y="30"/>
                          </a:lnTo>
                          <a:lnTo>
                            <a:pt x="73" y="51"/>
                          </a:lnTo>
                          <a:lnTo>
                            <a:pt x="102" y="21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4" name="Freeform 464"/>
                    <p:cNvSpPr>
                      <a:spLocks/>
                    </p:cNvSpPr>
                    <p:nvPr/>
                  </p:nvSpPr>
                  <p:spPr bwMode="auto">
                    <a:xfrm>
                      <a:off x="1087" y="1588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0"/>
                        </a:cxn>
                        <a:cxn ang="0">
                          <a:pos x="69" y="51"/>
                        </a:cxn>
                        <a:cxn ang="0">
                          <a:pos x="107" y="21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7" h="51">
                          <a:moveTo>
                            <a:pt x="31" y="0"/>
                          </a:moveTo>
                          <a:lnTo>
                            <a:pt x="0" y="30"/>
                          </a:lnTo>
                          <a:lnTo>
                            <a:pt x="69" y="51"/>
                          </a:lnTo>
                          <a:lnTo>
                            <a:pt x="107" y="21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5" name="Freeform 465"/>
                    <p:cNvSpPr>
                      <a:spLocks/>
                    </p:cNvSpPr>
                    <p:nvPr/>
                  </p:nvSpPr>
                  <p:spPr bwMode="auto">
                    <a:xfrm>
                      <a:off x="1099" y="1591"/>
                      <a:ext cx="11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4"/>
                        </a:cxn>
                        <a:cxn ang="0">
                          <a:pos x="71" y="54"/>
                        </a:cxn>
                        <a:cxn ang="0">
                          <a:pos x="103" y="24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3" h="54">
                          <a:moveTo>
                            <a:pt x="31" y="0"/>
                          </a:moveTo>
                          <a:lnTo>
                            <a:pt x="0" y="34"/>
                          </a:lnTo>
                          <a:lnTo>
                            <a:pt x="71" y="54"/>
                          </a:lnTo>
                          <a:lnTo>
                            <a:pt x="103" y="24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6" name="Freeform 466"/>
                    <p:cNvSpPr>
                      <a:spLocks/>
                    </p:cNvSpPr>
                    <p:nvPr/>
                  </p:nvSpPr>
                  <p:spPr bwMode="auto">
                    <a:xfrm>
                      <a:off x="1110" y="1595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2" y="0"/>
                        </a:cxn>
                        <a:cxn ang="0">
                          <a:pos x="0" y="32"/>
                        </a:cxn>
                        <a:cxn ang="0">
                          <a:pos x="78" y="51"/>
                        </a:cxn>
                        <a:cxn ang="0">
                          <a:pos x="108" y="20"/>
                        </a:cxn>
                        <a:cxn ang="0">
                          <a:pos x="32" y="0"/>
                        </a:cxn>
                      </a:cxnLst>
                      <a:rect l="0" t="0" r="r" b="b"/>
                      <a:pathLst>
                        <a:path w="108" h="51">
                          <a:moveTo>
                            <a:pt x="32" y="0"/>
                          </a:moveTo>
                          <a:lnTo>
                            <a:pt x="0" y="32"/>
                          </a:lnTo>
                          <a:lnTo>
                            <a:pt x="78" y="51"/>
                          </a:lnTo>
                          <a:lnTo>
                            <a:pt x="108" y="20"/>
                          </a:lnTo>
                          <a:lnTo>
                            <a:pt x="32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7" name="Freeform 467"/>
                    <p:cNvSpPr>
                      <a:spLocks/>
                    </p:cNvSpPr>
                    <p:nvPr/>
                  </p:nvSpPr>
                  <p:spPr bwMode="auto">
                    <a:xfrm>
                      <a:off x="1120" y="1599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0"/>
                        </a:cxn>
                        <a:cxn ang="0">
                          <a:pos x="73" y="51"/>
                        </a:cxn>
                        <a:cxn ang="0">
                          <a:pos x="104" y="17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4" h="51">
                          <a:moveTo>
                            <a:pt x="31" y="0"/>
                          </a:moveTo>
                          <a:lnTo>
                            <a:pt x="0" y="30"/>
                          </a:lnTo>
                          <a:lnTo>
                            <a:pt x="73" y="51"/>
                          </a:lnTo>
                          <a:lnTo>
                            <a:pt x="104" y="17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" name="Freeform 468"/>
                    <p:cNvSpPr>
                      <a:spLocks/>
                    </p:cNvSpPr>
                    <p:nvPr/>
                  </p:nvSpPr>
                  <p:spPr bwMode="auto">
                    <a:xfrm>
                      <a:off x="1131" y="1602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5"/>
                        </a:cxn>
                        <a:cxn ang="0">
                          <a:pos x="76" y="58"/>
                        </a:cxn>
                        <a:cxn ang="0">
                          <a:pos x="114" y="25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4" h="58">
                          <a:moveTo>
                            <a:pt x="31" y="0"/>
                          </a:moveTo>
                          <a:lnTo>
                            <a:pt x="0" y="35"/>
                          </a:lnTo>
                          <a:lnTo>
                            <a:pt x="76" y="58"/>
                          </a:lnTo>
                          <a:lnTo>
                            <a:pt x="114" y="25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1142" y="1606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3"/>
                        </a:cxn>
                        <a:cxn ang="0">
                          <a:pos x="82" y="56"/>
                        </a:cxn>
                        <a:cxn ang="0">
                          <a:pos x="111" y="22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56">
                          <a:moveTo>
                            <a:pt x="36" y="0"/>
                          </a:moveTo>
                          <a:lnTo>
                            <a:pt x="0" y="33"/>
                          </a:lnTo>
                          <a:lnTo>
                            <a:pt x="82" y="56"/>
                          </a:lnTo>
                          <a:lnTo>
                            <a:pt x="111" y="22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0" name="Freeform 470"/>
                    <p:cNvSpPr>
                      <a:spLocks/>
                    </p:cNvSpPr>
                    <p:nvPr/>
                  </p:nvSpPr>
                  <p:spPr bwMode="auto">
                    <a:xfrm>
                      <a:off x="999" y="1558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6"/>
                        </a:cxn>
                        <a:cxn ang="0">
                          <a:pos x="34" y="0"/>
                        </a:cxn>
                        <a:cxn ang="0">
                          <a:pos x="98" y="19"/>
                        </a:cxn>
                        <a:cxn ang="0">
                          <a:pos x="64" y="48"/>
                        </a:cxn>
                        <a:cxn ang="0">
                          <a:pos x="0" y="26"/>
                        </a:cxn>
                      </a:cxnLst>
                      <a:rect l="0" t="0" r="r" b="b"/>
                      <a:pathLst>
                        <a:path w="98" h="48">
                          <a:moveTo>
                            <a:pt x="0" y="26"/>
                          </a:moveTo>
                          <a:lnTo>
                            <a:pt x="34" y="0"/>
                          </a:lnTo>
                          <a:lnTo>
                            <a:pt x="98" y="19"/>
                          </a:lnTo>
                          <a:lnTo>
                            <a:pt x="64" y="48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1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1010" y="1562"/>
                      <a:ext cx="10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"/>
                        </a:cxn>
                        <a:cxn ang="0">
                          <a:pos x="32" y="0"/>
                        </a:cxn>
                        <a:cxn ang="0">
                          <a:pos x="95" y="17"/>
                        </a:cxn>
                        <a:cxn ang="0">
                          <a:pos x="64" y="48"/>
                        </a:cxn>
                        <a:cxn ang="0">
                          <a:pos x="0" y="25"/>
                        </a:cxn>
                      </a:cxnLst>
                      <a:rect l="0" t="0" r="r" b="b"/>
                      <a:pathLst>
                        <a:path w="95" h="48">
                          <a:moveTo>
                            <a:pt x="0" y="25"/>
                          </a:moveTo>
                          <a:lnTo>
                            <a:pt x="32" y="0"/>
                          </a:lnTo>
                          <a:lnTo>
                            <a:pt x="95" y="17"/>
                          </a:lnTo>
                          <a:lnTo>
                            <a:pt x="64" y="48"/>
                          </a:lnTo>
                          <a:lnTo>
                            <a:pt x="0" y="25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72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1154" y="1610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116" y="24"/>
                        </a:cxn>
                        <a:cxn ang="0">
                          <a:pos x="85" y="62"/>
                        </a:cxn>
                        <a:cxn ang="0">
                          <a:pos x="0" y="3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6" h="62">
                          <a:moveTo>
                            <a:pt x="31" y="0"/>
                          </a:moveTo>
                          <a:lnTo>
                            <a:pt x="116" y="24"/>
                          </a:lnTo>
                          <a:lnTo>
                            <a:pt x="85" y="62"/>
                          </a:lnTo>
                          <a:lnTo>
                            <a:pt x="0" y="3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429" name="Group 473"/>
                <p:cNvGrpSpPr>
                  <a:grpSpLocks/>
                </p:cNvGrpSpPr>
                <p:nvPr/>
              </p:nvGrpSpPr>
              <p:grpSpPr bwMode="auto">
                <a:xfrm>
                  <a:off x="1003" y="1390"/>
                  <a:ext cx="213" cy="176"/>
                  <a:chOff x="1003" y="1390"/>
                  <a:chExt cx="213" cy="176"/>
                </a:xfrm>
              </p:grpSpPr>
              <p:sp>
                <p:nvSpPr>
                  <p:cNvPr id="547" name="Freeform 474"/>
                  <p:cNvSpPr>
                    <a:spLocks/>
                  </p:cNvSpPr>
                  <p:nvPr/>
                </p:nvSpPr>
                <p:spPr bwMode="auto">
                  <a:xfrm>
                    <a:off x="1003" y="1390"/>
                    <a:ext cx="202" cy="167"/>
                  </a:xfrm>
                  <a:custGeom>
                    <a:avLst/>
                    <a:gdLst/>
                    <a:ahLst/>
                    <a:cxnLst>
                      <a:cxn ang="0">
                        <a:pos x="186" y="0"/>
                      </a:cxn>
                      <a:cxn ang="0">
                        <a:pos x="0" y="886"/>
                      </a:cxn>
                      <a:cxn ang="0">
                        <a:pos x="1619" y="1334"/>
                      </a:cxn>
                      <a:cxn ang="0">
                        <a:pos x="1824" y="339"/>
                      </a:cxn>
                      <a:cxn ang="0">
                        <a:pos x="186" y="0"/>
                      </a:cxn>
                    </a:cxnLst>
                    <a:rect l="0" t="0" r="r" b="b"/>
                    <a:pathLst>
                      <a:path w="1824" h="1334">
                        <a:moveTo>
                          <a:pt x="186" y="0"/>
                        </a:moveTo>
                        <a:lnTo>
                          <a:pt x="0" y="886"/>
                        </a:lnTo>
                        <a:lnTo>
                          <a:pt x="1619" y="1334"/>
                        </a:lnTo>
                        <a:lnTo>
                          <a:pt x="1824" y="339"/>
                        </a:lnTo>
                        <a:lnTo>
                          <a:pt x="18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8" name="Freeform 475"/>
                  <p:cNvSpPr>
                    <a:spLocks/>
                  </p:cNvSpPr>
                  <p:nvPr/>
                </p:nvSpPr>
                <p:spPr bwMode="auto">
                  <a:xfrm>
                    <a:off x="1023" y="1390"/>
                    <a:ext cx="193" cy="4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632" y="341"/>
                      </a:cxn>
                      <a:cxn ang="0">
                        <a:pos x="1731" y="337"/>
                      </a:cxn>
                      <a:cxn ang="0">
                        <a:pos x="86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1731" h="341">
                        <a:moveTo>
                          <a:pt x="0" y="5"/>
                        </a:moveTo>
                        <a:lnTo>
                          <a:pt x="1632" y="341"/>
                        </a:lnTo>
                        <a:lnTo>
                          <a:pt x="1731" y="337"/>
                        </a:lnTo>
                        <a:lnTo>
                          <a:pt x="86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9" name="Freeform 476"/>
                  <p:cNvSpPr>
                    <a:spLocks/>
                  </p:cNvSpPr>
                  <p:nvPr/>
                </p:nvSpPr>
                <p:spPr bwMode="auto">
                  <a:xfrm>
                    <a:off x="1182" y="1432"/>
                    <a:ext cx="34" cy="134"/>
                  </a:xfrm>
                  <a:custGeom>
                    <a:avLst/>
                    <a:gdLst/>
                    <a:ahLst/>
                    <a:cxnLst>
                      <a:cxn ang="0">
                        <a:pos x="210" y="0"/>
                      </a:cxn>
                      <a:cxn ang="0">
                        <a:pos x="299" y="0"/>
                      </a:cxn>
                      <a:cxn ang="0">
                        <a:pos x="82" y="1064"/>
                      </a:cxn>
                      <a:cxn ang="0">
                        <a:pos x="0" y="1000"/>
                      </a:cxn>
                      <a:cxn ang="0">
                        <a:pos x="210" y="0"/>
                      </a:cxn>
                    </a:cxnLst>
                    <a:rect l="0" t="0" r="r" b="b"/>
                    <a:pathLst>
                      <a:path w="299" h="1064">
                        <a:moveTo>
                          <a:pt x="210" y="0"/>
                        </a:moveTo>
                        <a:lnTo>
                          <a:pt x="299" y="0"/>
                        </a:lnTo>
                        <a:lnTo>
                          <a:pt x="82" y="1064"/>
                        </a:lnTo>
                        <a:lnTo>
                          <a:pt x="0" y="1000"/>
                        </a:lnTo>
                        <a:lnTo>
                          <a:pt x="21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50" name="Freeform 477"/>
                  <p:cNvSpPr>
                    <a:spLocks/>
                  </p:cNvSpPr>
                  <p:nvPr/>
                </p:nvSpPr>
                <p:spPr bwMode="auto">
                  <a:xfrm>
                    <a:off x="1003" y="1501"/>
                    <a:ext cx="189" cy="6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18" y="449"/>
                      </a:cxn>
                      <a:cxn ang="0">
                        <a:pos x="1701" y="515"/>
                      </a:cxn>
                      <a:cxn ang="0">
                        <a:pos x="99" y="6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01" h="515">
                        <a:moveTo>
                          <a:pt x="0" y="0"/>
                        </a:moveTo>
                        <a:lnTo>
                          <a:pt x="1618" y="449"/>
                        </a:lnTo>
                        <a:lnTo>
                          <a:pt x="1701" y="515"/>
                        </a:lnTo>
                        <a:lnTo>
                          <a:pt x="99" y="6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51" name="Freeform 478"/>
                  <p:cNvSpPr>
                    <a:spLocks/>
                  </p:cNvSpPr>
                  <p:nvPr/>
                </p:nvSpPr>
                <p:spPr bwMode="auto">
                  <a:xfrm>
                    <a:off x="1010" y="1403"/>
                    <a:ext cx="192" cy="100"/>
                  </a:xfrm>
                  <a:custGeom>
                    <a:avLst/>
                    <a:gdLst/>
                    <a:ahLst/>
                    <a:cxnLst>
                      <a:cxn ang="0">
                        <a:pos x="0" y="803"/>
                      </a:cxn>
                      <a:cxn ang="0">
                        <a:pos x="167" y="0"/>
                      </a:cxn>
                      <a:cxn ang="0">
                        <a:pos x="1733" y="340"/>
                      </a:cxn>
                    </a:cxnLst>
                    <a:rect l="0" t="0" r="r" b="b"/>
                    <a:pathLst>
                      <a:path w="1733" h="803">
                        <a:moveTo>
                          <a:pt x="0" y="803"/>
                        </a:moveTo>
                        <a:lnTo>
                          <a:pt x="167" y="0"/>
                        </a:lnTo>
                        <a:lnTo>
                          <a:pt x="1733" y="340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30" name="Freeform 479"/>
                <p:cNvSpPr>
                  <a:spLocks/>
                </p:cNvSpPr>
                <p:nvPr/>
              </p:nvSpPr>
              <p:spPr bwMode="auto">
                <a:xfrm>
                  <a:off x="1159" y="1540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78" y="40"/>
                    </a:cxn>
                    <a:cxn ang="0">
                      <a:pos x="173" y="80"/>
                    </a:cxn>
                    <a:cxn ang="0">
                      <a:pos x="0" y="35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78" h="80">
                      <a:moveTo>
                        <a:pt x="10" y="0"/>
                      </a:moveTo>
                      <a:lnTo>
                        <a:pt x="178" y="40"/>
                      </a:lnTo>
                      <a:lnTo>
                        <a:pt x="173" y="80"/>
                      </a:lnTo>
                      <a:lnTo>
                        <a:pt x="0" y="3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431" name="Group 480"/>
                <p:cNvGrpSpPr>
                  <a:grpSpLocks/>
                </p:cNvGrpSpPr>
                <p:nvPr/>
              </p:nvGrpSpPr>
              <p:grpSpPr bwMode="auto">
                <a:xfrm>
                  <a:off x="956" y="1557"/>
                  <a:ext cx="211" cy="107"/>
                  <a:chOff x="956" y="1557"/>
                  <a:chExt cx="211" cy="107"/>
                </a:xfrm>
              </p:grpSpPr>
              <p:grpSp>
                <p:nvGrpSpPr>
                  <p:cNvPr id="461" name="Group 481"/>
                  <p:cNvGrpSpPr>
                    <a:grpSpLocks/>
                  </p:cNvGrpSpPr>
                  <p:nvPr/>
                </p:nvGrpSpPr>
                <p:grpSpPr bwMode="auto">
                  <a:xfrm>
                    <a:off x="963" y="1583"/>
                    <a:ext cx="175" cy="65"/>
                    <a:chOff x="963" y="1583"/>
                    <a:chExt cx="175" cy="65"/>
                  </a:xfrm>
                </p:grpSpPr>
                <p:sp>
                  <p:nvSpPr>
                    <p:cNvPr id="533" name="Freeform 482"/>
                    <p:cNvSpPr>
                      <a:spLocks/>
                    </p:cNvSpPr>
                    <p:nvPr/>
                  </p:nvSpPr>
                  <p:spPr bwMode="auto">
                    <a:xfrm>
                      <a:off x="963" y="1583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8"/>
                        </a:cxn>
                        <a:cxn ang="0">
                          <a:pos x="57" y="0"/>
                        </a:cxn>
                        <a:cxn ang="0">
                          <a:pos x="157" y="32"/>
                        </a:cxn>
                        <a:cxn ang="0">
                          <a:pos x="110" y="71"/>
                        </a:cxn>
                        <a:cxn ang="0">
                          <a:pos x="0" y="38"/>
                        </a:cxn>
                      </a:cxnLst>
                      <a:rect l="0" t="0" r="r" b="b"/>
                      <a:pathLst>
                        <a:path w="157" h="71">
                          <a:moveTo>
                            <a:pt x="0" y="38"/>
                          </a:moveTo>
                          <a:lnTo>
                            <a:pt x="57" y="0"/>
                          </a:lnTo>
                          <a:lnTo>
                            <a:pt x="157" y="32"/>
                          </a:lnTo>
                          <a:lnTo>
                            <a:pt x="110" y="71"/>
                          </a:lnTo>
                          <a:lnTo>
                            <a:pt x="0" y="38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4" name="Freeform 483"/>
                    <p:cNvSpPr>
                      <a:spLocks/>
                    </p:cNvSpPr>
                    <p:nvPr/>
                  </p:nvSpPr>
                  <p:spPr bwMode="auto">
                    <a:xfrm>
                      <a:off x="979" y="158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108" y="22"/>
                        </a:cxn>
                        <a:cxn ang="0">
                          <a:pos x="58" y="59"/>
                        </a:cxn>
                        <a:cxn ang="0">
                          <a:pos x="0" y="40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08" h="59">
                          <a:moveTo>
                            <a:pt x="47" y="0"/>
                          </a:moveTo>
                          <a:lnTo>
                            <a:pt x="108" y="22"/>
                          </a:lnTo>
                          <a:lnTo>
                            <a:pt x="58" y="59"/>
                          </a:lnTo>
                          <a:lnTo>
                            <a:pt x="0" y="40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5" name="Freeform 484"/>
                    <p:cNvSpPr>
                      <a:spLocks/>
                    </p:cNvSpPr>
                    <p:nvPr/>
                  </p:nvSpPr>
                  <p:spPr bwMode="auto">
                    <a:xfrm>
                      <a:off x="989" y="159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4" y="19"/>
                        </a:cxn>
                        <a:cxn ang="0">
                          <a:pos x="66" y="60"/>
                        </a:cxn>
                        <a:cxn ang="0">
                          <a:pos x="0" y="42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4" h="60">
                          <a:moveTo>
                            <a:pt x="49" y="0"/>
                          </a:moveTo>
                          <a:lnTo>
                            <a:pt x="114" y="19"/>
                          </a:lnTo>
                          <a:lnTo>
                            <a:pt x="66" y="60"/>
                          </a:lnTo>
                          <a:lnTo>
                            <a:pt x="0" y="42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6" name="Freeform 485"/>
                    <p:cNvSpPr>
                      <a:spLocks/>
                    </p:cNvSpPr>
                    <p:nvPr/>
                  </p:nvSpPr>
                  <p:spPr bwMode="auto">
                    <a:xfrm>
                      <a:off x="999" y="1596"/>
                      <a:ext cx="14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42"/>
                        </a:cxn>
                        <a:cxn ang="0">
                          <a:pos x="68" y="62"/>
                        </a:cxn>
                        <a:cxn ang="0">
                          <a:pos x="120" y="20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20" h="62">
                          <a:moveTo>
                            <a:pt x="50" y="0"/>
                          </a:moveTo>
                          <a:lnTo>
                            <a:pt x="0" y="42"/>
                          </a:lnTo>
                          <a:lnTo>
                            <a:pt x="68" y="62"/>
                          </a:lnTo>
                          <a:lnTo>
                            <a:pt x="120" y="20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7" name="Freeform 486"/>
                    <p:cNvSpPr>
                      <a:spLocks/>
                    </p:cNvSpPr>
                    <p:nvPr/>
                  </p:nvSpPr>
                  <p:spPr bwMode="auto">
                    <a:xfrm>
                      <a:off x="1012" y="1599"/>
                      <a:ext cx="13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42"/>
                        </a:cxn>
                        <a:cxn ang="0">
                          <a:pos x="72" y="65"/>
                        </a:cxn>
                        <a:cxn ang="0">
                          <a:pos x="118" y="23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8" h="65">
                          <a:moveTo>
                            <a:pt x="47" y="0"/>
                          </a:moveTo>
                          <a:lnTo>
                            <a:pt x="0" y="42"/>
                          </a:lnTo>
                          <a:lnTo>
                            <a:pt x="72" y="65"/>
                          </a:lnTo>
                          <a:lnTo>
                            <a:pt x="118" y="23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8" name="Freeform 487"/>
                    <p:cNvSpPr>
                      <a:spLocks/>
                    </p:cNvSpPr>
                    <p:nvPr/>
                  </p:nvSpPr>
                  <p:spPr bwMode="auto">
                    <a:xfrm>
                      <a:off x="1023" y="1604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64" y="63"/>
                        </a:cxn>
                        <a:cxn ang="0">
                          <a:pos x="110" y="22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63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64" y="63"/>
                          </a:lnTo>
                          <a:lnTo>
                            <a:pt x="110" y="22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9" name="Freeform 488"/>
                    <p:cNvSpPr>
                      <a:spLocks/>
                    </p:cNvSpPr>
                    <p:nvPr/>
                  </p:nvSpPr>
                  <p:spPr bwMode="auto">
                    <a:xfrm>
                      <a:off x="1035" y="1608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74" y="69"/>
                        </a:cxn>
                        <a:cxn ang="0">
                          <a:pos x="119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9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74" y="69"/>
                          </a:lnTo>
                          <a:lnTo>
                            <a:pt x="119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0" name="Freeform 489"/>
                    <p:cNvSpPr>
                      <a:spLocks/>
                    </p:cNvSpPr>
                    <p:nvPr/>
                  </p:nvSpPr>
                  <p:spPr bwMode="auto">
                    <a:xfrm>
                      <a:off x="1047" y="1612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2"/>
                        </a:cxn>
                        <a:cxn ang="0">
                          <a:pos x="67" y="64"/>
                        </a:cxn>
                        <a:cxn ang="0">
                          <a:pos x="113" y="22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4">
                          <a:moveTo>
                            <a:pt x="41" y="0"/>
                          </a:moveTo>
                          <a:lnTo>
                            <a:pt x="0" y="42"/>
                          </a:lnTo>
                          <a:lnTo>
                            <a:pt x="67" y="64"/>
                          </a:lnTo>
                          <a:lnTo>
                            <a:pt x="113" y="22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1" name="Freeform 490"/>
                    <p:cNvSpPr>
                      <a:spLocks/>
                    </p:cNvSpPr>
                    <p:nvPr/>
                  </p:nvSpPr>
                  <p:spPr bwMode="auto">
                    <a:xfrm>
                      <a:off x="1058" y="1616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3"/>
                        </a:cxn>
                        <a:cxn ang="0">
                          <a:pos x="69" y="63"/>
                        </a:cxn>
                        <a:cxn ang="0">
                          <a:pos x="113" y="22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3" h="63">
                          <a:moveTo>
                            <a:pt x="41" y="0"/>
                          </a:moveTo>
                          <a:lnTo>
                            <a:pt x="0" y="43"/>
                          </a:lnTo>
                          <a:lnTo>
                            <a:pt x="69" y="63"/>
                          </a:lnTo>
                          <a:lnTo>
                            <a:pt x="113" y="22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2" name="Freeform 491"/>
                    <p:cNvSpPr>
                      <a:spLocks/>
                    </p:cNvSpPr>
                    <p:nvPr/>
                  </p:nvSpPr>
                  <p:spPr bwMode="auto">
                    <a:xfrm>
                      <a:off x="1070" y="1620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6"/>
                        </a:cxn>
                        <a:cxn ang="0">
                          <a:pos x="67" y="68"/>
                        </a:cxn>
                        <a:cxn ang="0">
                          <a:pos x="107" y="21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07" h="68">
                          <a:moveTo>
                            <a:pt x="42" y="0"/>
                          </a:moveTo>
                          <a:lnTo>
                            <a:pt x="0" y="46"/>
                          </a:lnTo>
                          <a:lnTo>
                            <a:pt x="67" y="68"/>
                          </a:lnTo>
                          <a:lnTo>
                            <a:pt x="107" y="21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3" name="Freeform 492"/>
                    <p:cNvSpPr>
                      <a:spLocks/>
                    </p:cNvSpPr>
                    <p:nvPr/>
                  </p:nvSpPr>
                  <p:spPr bwMode="auto">
                    <a:xfrm>
                      <a:off x="1081" y="1624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4"/>
                        </a:cxn>
                        <a:cxn ang="0">
                          <a:pos x="75" y="68"/>
                        </a:cxn>
                        <a:cxn ang="0">
                          <a:pos x="116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68">
                          <a:moveTo>
                            <a:pt x="42" y="0"/>
                          </a:moveTo>
                          <a:lnTo>
                            <a:pt x="0" y="44"/>
                          </a:lnTo>
                          <a:lnTo>
                            <a:pt x="75" y="68"/>
                          </a:lnTo>
                          <a:lnTo>
                            <a:pt x="116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4" name="Freeform 493"/>
                    <p:cNvSpPr>
                      <a:spLocks/>
                    </p:cNvSpPr>
                    <p:nvPr/>
                  </p:nvSpPr>
                  <p:spPr bwMode="auto">
                    <a:xfrm>
                      <a:off x="1092" y="1628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4"/>
                        </a:cxn>
                        <a:cxn ang="0">
                          <a:pos x="68" y="65"/>
                        </a:cxn>
                        <a:cxn ang="0">
                          <a:pos x="119" y="23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9" h="65">
                          <a:moveTo>
                            <a:pt x="41" y="0"/>
                          </a:moveTo>
                          <a:lnTo>
                            <a:pt x="0" y="44"/>
                          </a:lnTo>
                          <a:lnTo>
                            <a:pt x="68" y="65"/>
                          </a:lnTo>
                          <a:lnTo>
                            <a:pt x="119" y="23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5" name="Freeform 494"/>
                    <p:cNvSpPr>
                      <a:spLocks/>
                    </p:cNvSpPr>
                    <p:nvPr/>
                  </p:nvSpPr>
                  <p:spPr bwMode="auto">
                    <a:xfrm>
                      <a:off x="1102" y="1632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3"/>
                        </a:cxn>
                        <a:cxn ang="0">
                          <a:pos x="80" y="66"/>
                        </a:cxn>
                        <a:cxn ang="0">
                          <a:pos x="128" y="24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28" h="66">
                          <a:moveTo>
                            <a:pt x="51" y="0"/>
                          </a:moveTo>
                          <a:lnTo>
                            <a:pt x="0" y="43"/>
                          </a:lnTo>
                          <a:lnTo>
                            <a:pt x="80" y="66"/>
                          </a:lnTo>
                          <a:lnTo>
                            <a:pt x="128" y="24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46" name="Freeform 495"/>
                    <p:cNvSpPr>
                      <a:spLocks/>
                    </p:cNvSpPr>
                    <p:nvPr/>
                  </p:nvSpPr>
                  <p:spPr bwMode="auto">
                    <a:xfrm>
                      <a:off x="1116" y="1636"/>
                      <a:ext cx="22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3"/>
                        </a:cxn>
                        <a:cxn ang="0">
                          <a:pos x="157" y="92"/>
                        </a:cxn>
                        <a:cxn ang="0">
                          <a:pos x="195" y="45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95" h="92">
                          <a:moveTo>
                            <a:pt x="44" y="0"/>
                          </a:moveTo>
                          <a:lnTo>
                            <a:pt x="0" y="43"/>
                          </a:lnTo>
                          <a:lnTo>
                            <a:pt x="157" y="92"/>
                          </a:lnTo>
                          <a:lnTo>
                            <a:pt x="195" y="45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2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956" y="1590"/>
                    <a:ext cx="168" cy="74"/>
                    <a:chOff x="956" y="1590"/>
                    <a:chExt cx="168" cy="74"/>
                  </a:xfrm>
                </p:grpSpPr>
                <p:sp>
                  <p:nvSpPr>
                    <p:cNvPr id="524" name="Freeform 497"/>
                    <p:cNvSpPr>
                      <a:spLocks/>
                    </p:cNvSpPr>
                    <p:nvPr/>
                  </p:nvSpPr>
                  <p:spPr bwMode="auto">
                    <a:xfrm>
                      <a:off x="956" y="1590"/>
                      <a:ext cx="18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28"/>
                        </a:cxn>
                        <a:cxn ang="0">
                          <a:pos x="120" y="62"/>
                        </a:cxn>
                        <a:cxn ang="0">
                          <a:pos x="168" y="39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68" h="62">
                          <a:moveTo>
                            <a:pt x="44" y="0"/>
                          </a:moveTo>
                          <a:lnTo>
                            <a:pt x="0" y="28"/>
                          </a:lnTo>
                          <a:lnTo>
                            <a:pt x="120" y="62"/>
                          </a:lnTo>
                          <a:lnTo>
                            <a:pt x="168" y="39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5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966" y="1601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30"/>
                        </a:cxn>
                        <a:cxn ang="0">
                          <a:pos x="72" y="55"/>
                        </a:cxn>
                        <a:cxn ang="0">
                          <a:pos x="114" y="25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4" h="55">
                          <a:moveTo>
                            <a:pt x="39" y="0"/>
                          </a:moveTo>
                          <a:lnTo>
                            <a:pt x="0" y="30"/>
                          </a:lnTo>
                          <a:lnTo>
                            <a:pt x="72" y="55"/>
                          </a:lnTo>
                          <a:lnTo>
                            <a:pt x="114" y="25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6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986" y="1601"/>
                      <a:ext cx="15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25"/>
                        </a:cxn>
                        <a:cxn ang="0">
                          <a:pos x="99" y="60"/>
                        </a:cxn>
                        <a:cxn ang="0">
                          <a:pos x="135" y="32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35" h="60">
                          <a:moveTo>
                            <a:pt x="33" y="0"/>
                          </a:moveTo>
                          <a:lnTo>
                            <a:pt x="0" y="25"/>
                          </a:lnTo>
                          <a:lnTo>
                            <a:pt x="99" y="60"/>
                          </a:lnTo>
                          <a:lnTo>
                            <a:pt x="135" y="32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7" name="Freeform 500"/>
                    <p:cNvSpPr>
                      <a:spLocks/>
                    </p:cNvSpPr>
                    <p:nvPr/>
                  </p:nvSpPr>
                  <p:spPr bwMode="auto">
                    <a:xfrm>
                      <a:off x="1084" y="164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112" y="30"/>
                        </a:cxn>
                        <a:cxn ang="0">
                          <a:pos x="84" y="60"/>
                        </a:cxn>
                        <a:cxn ang="0">
                          <a:pos x="0" y="33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12" h="60">
                          <a:moveTo>
                            <a:pt x="27" y="0"/>
                          </a:moveTo>
                          <a:lnTo>
                            <a:pt x="112" y="30"/>
                          </a:lnTo>
                          <a:lnTo>
                            <a:pt x="84" y="60"/>
                          </a:lnTo>
                          <a:lnTo>
                            <a:pt x="0" y="33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8" name="Freeform 501"/>
                    <p:cNvSpPr>
                      <a:spLocks/>
                    </p:cNvSpPr>
                    <p:nvPr/>
                  </p:nvSpPr>
                  <p:spPr bwMode="auto">
                    <a:xfrm>
                      <a:off x="1096" y="1650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2"/>
                        </a:cxn>
                        <a:cxn ang="0">
                          <a:pos x="93" y="64"/>
                        </a:cxn>
                        <a:cxn ang="0">
                          <a:pos x="123" y="29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23" h="64">
                          <a:moveTo>
                            <a:pt x="31" y="0"/>
                          </a:moveTo>
                          <a:lnTo>
                            <a:pt x="0" y="32"/>
                          </a:lnTo>
                          <a:lnTo>
                            <a:pt x="93" y="64"/>
                          </a:lnTo>
                          <a:lnTo>
                            <a:pt x="123" y="29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9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1109" y="1655"/>
                      <a:ext cx="15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32"/>
                        </a:cxn>
                        <a:cxn ang="0">
                          <a:pos x="104" y="66"/>
                        </a:cxn>
                        <a:cxn ang="0">
                          <a:pos x="132" y="32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132" h="66">
                          <a:moveTo>
                            <a:pt x="30" y="0"/>
                          </a:moveTo>
                          <a:lnTo>
                            <a:pt x="0" y="32"/>
                          </a:lnTo>
                          <a:lnTo>
                            <a:pt x="104" y="66"/>
                          </a:lnTo>
                          <a:lnTo>
                            <a:pt x="132" y="3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0" name="Freeform 503"/>
                    <p:cNvSpPr>
                      <a:spLocks/>
                    </p:cNvSpPr>
                    <p:nvPr/>
                  </p:nvSpPr>
                  <p:spPr bwMode="auto">
                    <a:xfrm>
                      <a:off x="1102" y="1642"/>
                      <a:ext cx="1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1"/>
                        </a:cxn>
                        <a:cxn ang="0">
                          <a:pos x="104" y="76"/>
                        </a:cxn>
                        <a:cxn ang="0">
                          <a:pos x="143" y="34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43" h="76">
                          <a:moveTo>
                            <a:pt x="39" y="0"/>
                          </a:moveTo>
                          <a:lnTo>
                            <a:pt x="0" y="41"/>
                          </a:lnTo>
                          <a:lnTo>
                            <a:pt x="104" y="76"/>
                          </a:lnTo>
                          <a:lnTo>
                            <a:pt x="143" y="34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1" name="Freeform 504"/>
                    <p:cNvSpPr>
                      <a:spLocks/>
                    </p:cNvSpPr>
                    <p:nvPr/>
                  </p:nvSpPr>
                  <p:spPr bwMode="auto">
                    <a:xfrm>
                      <a:off x="1069" y="1630"/>
                      <a:ext cx="16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40"/>
                        </a:cxn>
                        <a:cxn ang="0">
                          <a:pos x="109" y="74"/>
                        </a:cxn>
                        <a:cxn ang="0">
                          <a:pos x="138" y="33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38" h="74">
                          <a:moveTo>
                            <a:pt x="29" y="0"/>
                          </a:moveTo>
                          <a:lnTo>
                            <a:pt x="0" y="40"/>
                          </a:lnTo>
                          <a:lnTo>
                            <a:pt x="109" y="74"/>
                          </a:lnTo>
                          <a:lnTo>
                            <a:pt x="138" y="33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2" name="Freeform 505"/>
                    <p:cNvSpPr>
                      <a:spLocks/>
                    </p:cNvSpPr>
                    <p:nvPr/>
                  </p:nvSpPr>
                  <p:spPr bwMode="auto">
                    <a:xfrm>
                      <a:off x="1003" y="1607"/>
                      <a:ext cx="65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29"/>
                        </a:cxn>
                        <a:cxn ang="0">
                          <a:pos x="552" y="211"/>
                        </a:cxn>
                        <a:cxn ang="0">
                          <a:pos x="584" y="171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584" h="211">
                          <a:moveTo>
                            <a:pt x="37" y="0"/>
                          </a:moveTo>
                          <a:lnTo>
                            <a:pt x="0" y="29"/>
                          </a:lnTo>
                          <a:lnTo>
                            <a:pt x="552" y="211"/>
                          </a:lnTo>
                          <a:lnTo>
                            <a:pt x="584" y="171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3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990" y="1563"/>
                    <a:ext cx="171" cy="61"/>
                    <a:chOff x="990" y="1563"/>
                    <a:chExt cx="171" cy="61"/>
                  </a:xfrm>
                </p:grpSpPr>
                <p:sp>
                  <p:nvSpPr>
                    <p:cNvPr id="509" name="Freeform 507"/>
                    <p:cNvSpPr>
                      <a:spLocks/>
                    </p:cNvSpPr>
                    <p:nvPr/>
                  </p:nvSpPr>
                  <p:spPr bwMode="auto">
                    <a:xfrm>
                      <a:off x="990" y="1563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112" y="18"/>
                        </a:cxn>
                        <a:cxn ang="0">
                          <a:pos x="66" y="52"/>
                        </a:cxn>
                        <a:cxn ang="0">
                          <a:pos x="0" y="35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2" h="52">
                          <a:moveTo>
                            <a:pt x="49" y="0"/>
                          </a:moveTo>
                          <a:lnTo>
                            <a:pt x="112" y="18"/>
                          </a:lnTo>
                          <a:lnTo>
                            <a:pt x="66" y="52"/>
                          </a:lnTo>
                          <a:lnTo>
                            <a:pt x="0" y="35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0" name="Freeform 508"/>
                    <p:cNvSpPr>
                      <a:spLocks/>
                    </p:cNvSpPr>
                    <p:nvPr/>
                  </p:nvSpPr>
                  <p:spPr bwMode="auto">
                    <a:xfrm>
                      <a:off x="1000" y="1566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8"/>
                        </a:cxn>
                        <a:cxn ang="0">
                          <a:pos x="65" y="57"/>
                        </a:cxn>
                        <a:cxn ang="0">
                          <a:pos x="117" y="20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7" h="57">
                          <a:moveTo>
                            <a:pt x="48" y="0"/>
                          </a:moveTo>
                          <a:lnTo>
                            <a:pt x="0" y="38"/>
                          </a:lnTo>
                          <a:lnTo>
                            <a:pt x="65" y="57"/>
                          </a:lnTo>
                          <a:lnTo>
                            <a:pt x="117" y="20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1" name="Freeform 509"/>
                    <p:cNvSpPr>
                      <a:spLocks/>
                    </p:cNvSpPr>
                    <p:nvPr/>
                  </p:nvSpPr>
                  <p:spPr bwMode="auto">
                    <a:xfrm>
                      <a:off x="1012" y="157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36"/>
                        </a:cxn>
                        <a:cxn ang="0">
                          <a:pos x="64" y="57"/>
                        </a:cxn>
                        <a:cxn ang="0">
                          <a:pos x="113" y="20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3" h="57">
                          <a:moveTo>
                            <a:pt x="47" y="0"/>
                          </a:moveTo>
                          <a:lnTo>
                            <a:pt x="0" y="36"/>
                          </a:lnTo>
                          <a:lnTo>
                            <a:pt x="64" y="57"/>
                          </a:lnTo>
                          <a:lnTo>
                            <a:pt x="113" y="20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2" name="Freeform 510"/>
                    <p:cNvSpPr>
                      <a:spLocks/>
                    </p:cNvSpPr>
                    <p:nvPr/>
                  </p:nvSpPr>
                  <p:spPr bwMode="auto">
                    <a:xfrm>
                      <a:off x="1022" y="1574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36"/>
                        </a:cxn>
                        <a:cxn ang="0">
                          <a:pos x="72" y="55"/>
                        </a:cxn>
                        <a:cxn ang="0">
                          <a:pos x="118" y="20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55">
                          <a:moveTo>
                            <a:pt x="45" y="0"/>
                          </a:moveTo>
                          <a:lnTo>
                            <a:pt x="0" y="36"/>
                          </a:lnTo>
                          <a:lnTo>
                            <a:pt x="72" y="55"/>
                          </a:lnTo>
                          <a:lnTo>
                            <a:pt x="118" y="20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3" name="Freeform 511"/>
                    <p:cNvSpPr>
                      <a:spLocks/>
                    </p:cNvSpPr>
                    <p:nvPr/>
                  </p:nvSpPr>
                  <p:spPr bwMode="auto">
                    <a:xfrm>
                      <a:off x="1034" y="157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8"/>
                        </a:cxn>
                        <a:cxn ang="0">
                          <a:pos x="66" y="56"/>
                        </a:cxn>
                        <a:cxn ang="0">
                          <a:pos x="112" y="20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2" h="56">
                          <a:moveTo>
                            <a:pt x="42" y="0"/>
                          </a:moveTo>
                          <a:lnTo>
                            <a:pt x="0" y="38"/>
                          </a:lnTo>
                          <a:lnTo>
                            <a:pt x="66" y="56"/>
                          </a:lnTo>
                          <a:lnTo>
                            <a:pt x="112" y="20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4" name="Freeform 512"/>
                    <p:cNvSpPr>
                      <a:spLocks/>
                    </p:cNvSpPr>
                    <p:nvPr/>
                  </p:nvSpPr>
                  <p:spPr bwMode="auto">
                    <a:xfrm>
                      <a:off x="1045" y="158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0" y="41"/>
                        </a:cxn>
                        <a:cxn ang="0">
                          <a:pos x="69" y="60"/>
                        </a:cxn>
                        <a:cxn ang="0">
                          <a:pos x="114" y="24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4" h="60">
                          <a:moveTo>
                            <a:pt x="41" y="0"/>
                          </a:moveTo>
                          <a:lnTo>
                            <a:pt x="0" y="41"/>
                          </a:lnTo>
                          <a:lnTo>
                            <a:pt x="69" y="60"/>
                          </a:lnTo>
                          <a:lnTo>
                            <a:pt x="114" y="24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5" name="Freeform 513"/>
                    <p:cNvSpPr>
                      <a:spLocks/>
                    </p:cNvSpPr>
                    <p:nvPr/>
                  </p:nvSpPr>
                  <p:spPr bwMode="auto">
                    <a:xfrm>
                      <a:off x="1057" y="158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0"/>
                        </a:cxn>
                        <a:cxn ang="0">
                          <a:pos x="0" y="45"/>
                        </a:cxn>
                        <a:cxn ang="0">
                          <a:pos x="78" y="67"/>
                        </a:cxn>
                        <a:cxn ang="0">
                          <a:pos x="118" y="24"/>
                        </a:cxn>
                        <a:cxn ang="0">
                          <a:pos x="45" y="0"/>
                        </a:cxn>
                      </a:cxnLst>
                      <a:rect l="0" t="0" r="r" b="b"/>
                      <a:pathLst>
                        <a:path w="118" h="67">
                          <a:moveTo>
                            <a:pt x="45" y="0"/>
                          </a:moveTo>
                          <a:lnTo>
                            <a:pt x="0" y="45"/>
                          </a:lnTo>
                          <a:lnTo>
                            <a:pt x="78" y="67"/>
                          </a:lnTo>
                          <a:lnTo>
                            <a:pt x="118" y="24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6" name="Freeform 514"/>
                    <p:cNvSpPr>
                      <a:spLocks/>
                    </p:cNvSpPr>
                    <p:nvPr/>
                  </p:nvSpPr>
                  <p:spPr bwMode="auto">
                    <a:xfrm>
                      <a:off x="1069" y="1589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5" y="0"/>
                        </a:cxn>
                        <a:cxn ang="0">
                          <a:pos x="0" y="39"/>
                        </a:cxn>
                        <a:cxn ang="0">
                          <a:pos x="68" y="62"/>
                        </a:cxn>
                        <a:cxn ang="0">
                          <a:pos x="107" y="20"/>
                        </a:cxn>
                        <a:cxn ang="0">
                          <a:pos x="35" y="0"/>
                        </a:cxn>
                      </a:cxnLst>
                      <a:rect l="0" t="0" r="r" b="b"/>
                      <a:pathLst>
                        <a:path w="107" h="62">
                          <a:moveTo>
                            <a:pt x="35" y="0"/>
                          </a:moveTo>
                          <a:lnTo>
                            <a:pt x="0" y="39"/>
                          </a:lnTo>
                          <a:lnTo>
                            <a:pt x="68" y="62"/>
                          </a:lnTo>
                          <a:lnTo>
                            <a:pt x="107" y="20"/>
                          </a:lnTo>
                          <a:lnTo>
                            <a:pt x="35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7" name="Freeform 515"/>
                    <p:cNvSpPr>
                      <a:spLocks/>
                    </p:cNvSpPr>
                    <p:nvPr/>
                  </p:nvSpPr>
                  <p:spPr bwMode="auto">
                    <a:xfrm>
                      <a:off x="1080" y="1592"/>
                      <a:ext cx="11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43"/>
                        </a:cxn>
                        <a:cxn ang="0">
                          <a:pos x="67" y="66"/>
                        </a:cxn>
                        <a:cxn ang="0">
                          <a:pos x="102" y="23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2" h="66">
                          <a:moveTo>
                            <a:pt x="39" y="0"/>
                          </a:moveTo>
                          <a:lnTo>
                            <a:pt x="0" y="43"/>
                          </a:lnTo>
                          <a:lnTo>
                            <a:pt x="67" y="66"/>
                          </a:lnTo>
                          <a:lnTo>
                            <a:pt x="102" y="23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8" name="Freeform 516"/>
                    <p:cNvSpPr>
                      <a:spLocks/>
                    </p:cNvSpPr>
                    <p:nvPr/>
                  </p:nvSpPr>
                  <p:spPr bwMode="auto">
                    <a:xfrm>
                      <a:off x="1091" y="1596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2"/>
                        </a:cxn>
                        <a:cxn ang="0">
                          <a:pos x="73" y="66"/>
                        </a:cxn>
                        <a:cxn ang="0">
                          <a:pos x="110" y="22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0" h="66">
                          <a:moveTo>
                            <a:pt x="38" y="0"/>
                          </a:moveTo>
                          <a:lnTo>
                            <a:pt x="0" y="42"/>
                          </a:lnTo>
                          <a:lnTo>
                            <a:pt x="73" y="66"/>
                          </a:lnTo>
                          <a:lnTo>
                            <a:pt x="110" y="22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9" name="Freeform 517"/>
                    <p:cNvSpPr>
                      <a:spLocks/>
                    </p:cNvSpPr>
                    <p:nvPr/>
                  </p:nvSpPr>
                  <p:spPr bwMode="auto">
                    <a:xfrm>
                      <a:off x="1102" y="1600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4" y="0"/>
                        </a:cxn>
                        <a:cxn ang="0">
                          <a:pos x="0" y="43"/>
                        </a:cxn>
                        <a:cxn ang="0">
                          <a:pos x="76" y="67"/>
                        </a:cxn>
                        <a:cxn ang="0">
                          <a:pos x="113" y="25"/>
                        </a:cxn>
                        <a:cxn ang="0">
                          <a:pos x="34" y="0"/>
                        </a:cxn>
                      </a:cxnLst>
                      <a:rect l="0" t="0" r="r" b="b"/>
                      <a:pathLst>
                        <a:path w="113" h="67">
                          <a:moveTo>
                            <a:pt x="34" y="0"/>
                          </a:moveTo>
                          <a:lnTo>
                            <a:pt x="0" y="43"/>
                          </a:lnTo>
                          <a:lnTo>
                            <a:pt x="76" y="67"/>
                          </a:lnTo>
                          <a:lnTo>
                            <a:pt x="113" y="25"/>
                          </a:lnTo>
                          <a:lnTo>
                            <a:pt x="3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0" name="Freeform 518"/>
                    <p:cNvSpPr>
                      <a:spLocks/>
                    </p:cNvSpPr>
                    <p:nvPr/>
                  </p:nvSpPr>
                  <p:spPr bwMode="auto">
                    <a:xfrm>
                      <a:off x="1112" y="1604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3"/>
                        </a:cxn>
                        <a:cxn ang="0">
                          <a:pos x="80" y="64"/>
                        </a:cxn>
                        <a:cxn ang="0">
                          <a:pos x="117" y="24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7" h="64">
                          <a:moveTo>
                            <a:pt x="36" y="0"/>
                          </a:moveTo>
                          <a:lnTo>
                            <a:pt x="0" y="43"/>
                          </a:lnTo>
                          <a:lnTo>
                            <a:pt x="80" y="64"/>
                          </a:lnTo>
                          <a:lnTo>
                            <a:pt x="117" y="24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1" name="Freeform 519"/>
                    <p:cNvSpPr>
                      <a:spLocks/>
                    </p:cNvSpPr>
                    <p:nvPr/>
                  </p:nvSpPr>
                  <p:spPr bwMode="auto">
                    <a:xfrm>
                      <a:off x="1124" y="1608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43"/>
                        </a:cxn>
                        <a:cxn ang="0">
                          <a:pos x="68" y="65"/>
                        </a:cxn>
                        <a:cxn ang="0">
                          <a:pos x="106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6" h="65">
                          <a:moveTo>
                            <a:pt x="38" y="0"/>
                          </a:moveTo>
                          <a:lnTo>
                            <a:pt x="0" y="43"/>
                          </a:lnTo>
                          <a:lnTo>
                            <a:pt x="68" y="65"/>
                          </a:lnTo>
                          <a:lnTo>
                            <a:pt x="106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2" name="Freeform 520"/>
                    <p:cNvSpPr>
                      <a:spLocks/>
                    </p:cNvSpPr>
                    <p:nvPr/>
                  </p:nvSpPr>
                  <p:spPr bwMode="auto">
                    <a:xfrm>
                      <a:off x="1135" y="1611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44"/>
                        </a:cxn>
                        <a:cxn ang="0">
                          <a:pos x="69" y="66"/>
                        </a:cxn>
                        <a:cxn ang="0">
                          <a:pos x="111" y="24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66">
                          <a:moveTo>
                            <a:pt x="36" y="0"/>
                          </a:moveTo>
                          <a:lnTo>
                            <a:pt x="0" y="44"/>
                          </a:lnTo>
                          <a:lnTo>
                            <a:pt x="69" y="66"/>
                          </a:lnTo>
                          <a:lnTo>
                            <a:pt x="111" y="24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3" name="Freeform 521"/>
                    <p:cNvSpPr>
                      <a:spLocks/>
                    </p:cNvSpPr>
                    <p:nvPr/>
                  </p:nvSpPr>
                  <p:spPr bwMode="auto">
                    <a:xfrm>
                      <a:off x="1147" y="1616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21" y="23"/>
                        </a:cxn>
                        <a:cxn ang="0">
                          <a:pos x="84" y="67"/>
                        </a:cxn>
                        <a:cxn ang="0">
                          <a:pos x="0" y="39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21" h="67">
                          <a:moveTo>
                            <a:pt x="39" y="0"/>
                          </a:moveTo>
                          <a:lnTo>
                            <a:pt x="121" y="23"/>
                          </a:lnTo>
                          <a:lnTo>
                            <a:pt x="84" y="67"/>
                          </a:lnTo>
                          <a:lnTo>
                            <a:pt x="0" y="39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4" name="Group 522"/>
                  <p:cNvGrpSpPr>
                    <a:grpSpLocks/>
                  </p:cNvGrpSpPr>
                  <p:nvPr/>
                </p:nvGrpSpPr>
                <p:grpSpPr bwMode="auto">
                  <a:xfrm>
                    <a:off x="972" y="1576"/>
                    <a:ext cx="173" cy="64"/>
                    <a:chOff x="972" y="1576"/>
                    <a:chExt cx="173" cy="64"/>
                  </a:xfrm>
                </p:grpSpPr>
                <p:sp>
                  <p:nvSpPr>
                    <p:cNvPr id="496" name="Freeform 523"/>
                    <p:cNvSpPr>
                      <a:spLocks/>
                    </p:cNvSpPr>
                    <p:nvPr/>
                  </p:nvSpPr>
                  <p:spPr bwMode="auto">
                    <a:xfrm>
                      <a:off x="989" y="158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0" y="35"/>
                        </a:cxn>
                        <a:cxn ang="0">
                          <a:pos x="67" y="54"/>
                        </a:cxn>
                        <a:cxn ang="0">
                          <a:pos x="113" y="20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13" h="54">
                          <a:moveTo>
                            <a:pt x="48" y="0"/>
                          </a:moveTo>
                          <a:lnTo>
                            <a:pt x="0" y="35"/>
                          </a:lnTo>
                          <a:lnTo>
                            <a:pt x="67" y="54"/>
                          </a:lnTo>
                          <a:lnTo>
                            <a:pt x="113" y="20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7" name="Freeform 524"/>
                    <p:cNvSpPr>
                      <a:spLocks/>
                    </p:cNvSpPr>
                    <p:nvPr/>
                  </p:nvSpPr>
                  <p:spPr bwMode="auto">
                    <a:xfrm>
                      <a:off x="1000" y="1586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32"/>
                        </a:cxn>
                        <a:cxn ang="0">
                          <a:pos x="73" y="54"/>
                        </a:cxn>
                        <a:cxn ang="0">
                          <a:pos x="116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6" h="54">
                          <a:moveTo>
                            <a:pt x="42" y="0"/>
                          </a:moveTo>
                          <a:lnTo>
                            <a:pt x="0" y="32"/>
                          </a:lnTo>
                          <a:lnTo>
                            <a:pt x="73" y="54"/>
                          </a:lnTo>
                          <a:lnTo>
                            <a:pt x="116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8" name="Freeform 525"/>
                    <p:cNvSpPr>
                      <a:spLocks/>
                    </p:cNvSpPr>
                    <p:nvPr/>
                  </p:nvSpPr>
                  <p:spPr bwMode="auto">
                    <a:xfrm>
                      <a:off x="1012" y="159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34"/>
                        </a:cxn>
                        <a:cxn ang="0">
                          <a:pos x="67" y="54"/>
                        </a:cxn>
                        <a:cxn ang="0">
                          <a:pos x="110" y="18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10" h="54">
                          <a:moveTo>
                            <a:pt x="43" y="0"/>
                          </a:moveTo>
                          <a:lnTo>
                            <a:pt x="0" y="34"/>
                          </a:lnTo>
                          <a:lnTo>
                            <a:pt x="67" y="54"/>
                          </a:lnTo>
                          <a:lnTo>
                            <a:pt x="110" y="18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" name="Freeform 526"/>
                    <p:cNvSpPr>
                      <a:spLocks/>
                    </p:cNvSpPr>
                    <p:nvPr/>
                  </p:nvSpPr>
                  <p:spPr bwMode="auto">
                    <a:xfrm>
                      <a:off x="1024" y="159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7"/>
                        </a:cxn>
                        <a:cxn ang="0">
                          <a:pos x="73" y="60"/>
                        </a:cxn>
                        <a:cxn ang="0">
                          <a:pos x="115" y="24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15" h="60">
                          <a:moveTo>
                            <a:pt x="38" y="0"/>
                          </a:moveTo>
                          <a:lnTo>
                            <a:pt x="0" y="37"/>
                          </a:lnTo>
                          <a:lnTo>
                            <a:pt x="73" y="60"/>
                          </a:lnTo>
                          <a:lnTo>
                            <a:pt x="115" y="24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0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1035" y="1598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0" y="35"/>
                        </a:cxn>
                        <a:cxn ang="0">
                          <a:pos x="69" y="54"/>
                        </a:cxn>
                        <a:cxn ang="0">
                          <a:pos x="104" y="19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04" h="54">
                          <a:moveTo>
                            <a:pt x="39" y="0"/>
                          </a:moveTo>
                          <a:lnTo>
                            <a:pt x="0" y="35"/>
                          </a:lnTo>
                          <a:lnTo>
                            <a:pt x="69" y="54"/>
                          </a:lnTo>
                          <a:lnTo>
                            <a:pt x="104" y="19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1" name="Freeform 528"/>
                    <p:cNvSpPr>
                      <a:spLocks/>
                    </p:cNvSpPr>
                    <p:nvPr/>
                  </p:nvSpPr>
                  <p:spPr bwMode="auto">
                    <a:xfrm>
                      <a:off x="972" y="1576"/>
                      <a:ext cx="20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0"/>
                        </a:cxn>
                        <a:cxn ang="0">
                          <a:pos x="0" y="32"/>
                        </a:cxn>
                        <a:cxn ang="0">
                          <a:pos x="132" y="75"/>
                        </a:cxn>
                        <a:cxn ang="0">
                          <a:pos x="180" y="40"/>
                        </a:cxn>
                        <a:cxn ang="0">
                          <a:pos x="50" y="0"/>
                        </a:cxn>
                      </a:cxnLst>
                      <a:rect l="0" t="0" r="r" b="b"/>
                      <a:pathLst>
                        <a:path w="180" h="75">
                          <a:moveTo>
                            <a:pt x="50" y="0"/>
                          </a:moveTo>
                          <a:lnTo>
                            <a:pt x="0" y="32"/>
                          </a:lnTo>
                          <a:lnTo>
                            <a:pt x="132" y="75"/>
                          </a:lnTo>
                          <a:lnTo>
                            <a:pt x="180" y="40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2" name="Freeform 529"/>
                    <p:cNvSpPr>
                      <a:spLocks/>
                    </p:cNvSpPr>
                    <p:nvPr/>
                  </p:nvSpPr>
                  <p:spPr bwMode="auto">
                    <a:xfrm>
                      <a:off x="1046" y="1602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9" y="0"/>
                        </a:cxn>
                        <a:cxn ang="0">
                          <a:pos x="113" y="21"/>
                        </a:cxn>
                        <a:cxn ang="0">
                          <a:pos x="72" y="56"/>
                        </a:cxn>
                        <a:cxn ang="0">
                          <a:pos x="0" y="35"/>
                        </a:cxn>
                        <a:cxn ang="0">
                          <a:pos x="39" y="0"/>
                        </a:cxn>
                      </a:cxnLst>
                      <a:rect l="0" t="0" r="r" b="b"/>
                      <a:pathLst>
                        <a:path w="113" h="56">
                          <a:moveTo>
                            <a:pt x="39" y="0"/>
                          </a:moveTo>
                          <a:lnTo>
                            <a:pt x="113" y="21"/>
                          </a:lnTo>
                          <a:lnTo>
                            <a:pt x="72" y="56"/>
                          </a:lnTo>
                          <a:lnTo>
                            <a:pt x="0" y="35"/>
                          </a:lnTo>
                          <a:lnTo>
                            <a:pt x="3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3" name="Freeform 530"/>
                    <p:cNvSpPr>
                      <a:spLocks/>
                    </p:cNvSpPr>
                    <p:nvPr/>
                  </p:nvSpPr>
                  <p:spPr bwMode="auto">
                    <a:xfrm>
                      <a:off x="1058" y="160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5"/>
                        </a:cxn>
                        <a:cxn ang="0">
                          <a:pos x="68" y="58"/>
                        </a:cxn>
                        <a:cxn ang="0">
                          <a:pos x="106" y="20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06" h="58">
                          <a:moveTo>
                            <a:pt x="36" y="0"/>
                          </a:moveTo>
                          <a:lnTo>
                            <a:pt x="0" y="35"/>
                          </a:lnTo>
                          <a:lnTo>
                            <a:pt x="68" y="58"/>
                          </a:lnTo>
                          <a:lnTo>
                            <a:pt x="106" y="20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4" name="Freeform 531"/>
                    <p:cNvSpPr>
                      <a:spLocks/>
                    </p:cNvSpPr>
                    <p:nvPr/>
                  </p:nvSpPr>
                  <p:spPr bwMode="auto">
                    <a:xfrm>
                      <a:off x="1070" y="1610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0" y="35"/>
                        </a:cxn>
                        <a:cxn ang="0">
                          <a:pos x="75" y="60"/>
                        </a:cxn>
                        <a:cxn ang="0">
                          <a:pos x="110" y="23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10" h="60">
                          <a:moveTo>
                            <a:pt x="33" y="0"/>
                          </a:moveTo>
                          <a:lnTo>
                            <a:pt x="0" y="35"/>
                          </a:lnTo>
                          <a:lnTo>
                            <a:pt x="75" y="60"/>
                          </a:lnTo>
                          <a:lnTo>
                            <a:pt x="110" y="23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5" name="Freeform 532"/>
                    <p:cNvSpPr>
                      <a:spLocks/>
                    </p:cNvSpPr>
                    <p:nvPr/>
                  </p:nvSpPr>
                  <p:spPr bwMode="auto">
                    <a:xfrm>
                      <a:off x="1082" y="1614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0"/>
                        </a:cxn>
                        <a:cxn ang="0">
                          <a:pos x="0" y="35"/>
                        </a:cxn>
                        <a:cxn ang="0">
                          <a:pos x="74" y="59"/>
                        </a:cxn>
                        <a:cxn ang="0">
                          <a:pos x="109" y="23"/>
                        </a:cxn>
                        <a:cxn ang="0">
                          <a:pos x="38" y="0"/>
                        </a:cxn>
                      </a:cxnLst>
                      <a:rect l="0" t="0" r="r" b="b"/>
                      <a:pathLst>
                        <a:path w="109" h="59">
                          <a:moveTo>
                            <a:pt x="38" y="0"/>
                          </a:moveTo>
                          <a:lnTo>
                            <a:pt x="0" y="35"/>
                          </a:lnTo>
                          <a:lnTo>
                            <a:pt x="74" y="59"/>
                          </a:lnTo>
                          <a:lnTo>
                            <a:pt x="109" y="23"/>
                          </a:lnTo>
                          <a:lnTo>
                            <a:pt x="3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6" name="Freeform 533"/>
                    <p:cNvSpPr>
                      <a:spLocks/>
                    </p:cNvSpPr>
                    <p:nvPr/>
                  </p:nvSpPr>
                  <p:spPr bwMode="auto">
                    <a:xfrm>
                      <a:off x="1093" y="161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3"/>
                        </a:cxn>
                        <a:cxn ang="0">
                          <a:pos x="76" y="57"/>
                        </a:cxn>
                        <a:cxn ang="0">
                          <a:pos x="110" y="24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0" h="57">
                          <a:moveTo>
                            <a:pt x="31" y="0"/>
                          </a:moveTo>
                          <a:lnTo>
                            <a:pt x="0" y="33"/>
                          </a:lnTo>
                          <a:lnTo>
                            <a:pt x="76" y="57"/>
                          </a:lnTo>
                          <a:lnTo>
                            <a:pt x="110" y="24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7" name="Freeform 534"/>
                    <p:cNvSpPr>
                      <a:spLocks/>
                    </p:cNvSpPr>
                    <p:nvPr/>
                  </p:nvSpPr>
                  <p:spPr bwMode="auto">
                    <a:xfrm>
                      <a:off x="1105" y="1622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7" y="0"/>
                        </a:cxn>
                        <a:cxn ang="0">
                          <a:pos x="0" y="36"/>
                        </a:cxn>
                        <a:cxn ang="0">
                          <a:pos x="72" y="60"/>
                        </a:cxn>
                        <a:cxn ang="0">
                          <a:pos x="116" y="24"/>
                        </a:cxn>
                        <a:cxn ang="0">
                          <a:pos x="37" y="0"/>
                        </a:cxn>
                      </a:cxnLst>
                      <a:rect l="0" t="0" r="r" b="b"/>
                      <a:pathLst>
                        <a:path w="116" h="60">
                          <a:moveTo>
                            <a:pt x="37" y="0"/>
                          </a:moveTo>
                          <a:lnTo>
                            <a:pt x="0" y="36"/>
                          </a:lnTo>
                          <a:lnTo>
                            <a:pt x="72" y="60"/>
                          </a:lnTo>
                          <a:lnTo>
                            <a:pt x="116" y="24"/>
                          </a:lnTo>
                          <a:lnTo>
                            <a:pt x="3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08" name="Freeform 535"/>
                    <p:cNvSpPr>
                      <a:spLocks/>
                    </p:cNvSpPr>
                    <p:nvPr/>
                  </p:nvSpPr>
                  <p:spPr bwMode="auto">
                    <a:xfrm>
                      <a:off x="1116" y="1626"/>
                      <a:ext cx="29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0" y="44"/>
                        </a:cxn>
                        <a:cxn ang="0">
                          <a:pos x="217" y="110"/>
                        </a:cxn>
                        <a:cxn ang="0">
                          <a:pos x="259" y="65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259" h="110">
                          <a:moveTo>
                            <a:pt x="51" y="0"/>
                          </a:moveTo>
                          <a:lnTo>
                            <a:pt x="0" y="44"/>
                          </a:lnTo>
                          <a:lnTo>
                            <a:pt x="217" y="110"/>
                          </a:lnTo>
                          <a:lnTo>
                            <a:pt x="259" y="65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5" name="Group 536"/>
                  <p:cNvGrpSpPr>
                    <a:grpSpLocks/>
                  </p:cNvGrpSpPr>
                  <p:nvPr/>
                </p:nvGrpSpPr>
                <p:grpSpPr bwMode="auto">
                  <a:xfrm>
                    <a:off x="980" y="1570"/>
                    <a:ext cx="172" cy="62"/>
                    <a:chOff x="980" y="1570"/>
                    <a:chExt cx="172" cy="62"/>
                  </a:xfrm>
                </p:grpSpPr>
                <p:sp>
                  <p:nvSpPr>
                    <p:cNvPr id="482" name="Freeform 537"/>
                    <p:cNvSpPr>
                      <a:spLocks/>
                    </p:cNvSpPr>
                    <p:nvPr/>
                  </p:nvSpPr>
                  <p:spPr bwMode="auto">
                    <a:xfrm>
                      <a:off x="980" y="1570"/>
                      <a:ext cx="17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9" y="0"/>
                        </a:cxn>
                        <a:cxn ang="0">
                          <a:pos x="158" y="33"/>
                        </a:cxn>
                        <a:cxn ang="0">
                          <a:pos x="111" y="71"/>
                        </a:cxn>
                        <a:cxn ang="0">
                          <a:pos x="0" y="39"/>
                        </a:cxn>
                      </a:cxnLst>
                      <a:rect l="0" t="0" r="r" b="b"/>
                      <a:pathLst>
                        <a:path w="158" h="71">
                          <a:moveTo>
                            <a:pt x="0" y="39"/>
                          </a:moveTo>
                          <a:lnTo>
                            <a:pt x="59" y="0"/>
                          </a:lnTo>
                          <a:lnTo>
                            <a:pt x="158" y="33"/>
                          </a:lnTo>
                          <a:lnTo>
                            <a:pt x="111" y="71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3" name="Freeform 538"/>
                    <p:cNvSpPr>
                      <a:spLocks/>
                    </p:cNvSpPr>
                    <p:nvPr/>
                  </p:nvSpPr>
                  <p:spPr bwMode="auto">
                    <a:xfrm>
                      <a:off x="995" y="1575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108" y="20"/>
                        </a:cxn>
                        <a:cxn ang="0">
                          <a:pos x="59" y="57"/>
                        </a:cxn>
                        <a:cxn ang="0">
                          <a:pos x="0" y="39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108" h="57">
                          <a:moveTo>
                            <a:pt x="48" y="0"/>
                          </a:moveTo>
                          <a:lnTo>
                            <a:pt x="108" y="20"/>
                          </a:lnTo>
                          <a:lnTo>
                            <a:pt x="59" y="57"/>
                          </a:lnTo>
                          <a:lnTo>
                            <a:pt x="0" y="39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4" name="Freeform 539"/>
                    <p:cNvSpPr>
                      <a:spLocks/>
                    </p:cNvSpPr>
                    <p:nvPr/>
                  </p:nvSpPr>
                  <p:spPr bwMode="auto">
                    <a:xfrm>
                      <a:off x="1005" y="1578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115" y="17"/>
                        </a:cxn>
                        <a:cxn ang="0">
                          <a:pos x="68" y="58"/>
                        </a:cxn>
                        <a:cxn ang="0">
                          <a:pos x="0" y="40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115" h="58">
                          <a:moveTo>
                            <a:pt x="51" y="0"/>
                          </a:moveTo>
                          <a:lnTo>
                            <a:pt x="115" y="17"/>
                          </a:lnTo>
                          <a:lnTo>
                            <a:pt x="68" y="58"/>
                          </a:lnTo>
                          <a:lnTo>
                            <a:pt x="0" y="40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5" name="Freeform 540"/>
                    <p:cNvSpPr>
                      <a:spLocks/>
                    </p:cNvSpPr>
                    <p:nvPr/>
                  </p:nvSpPr>
                  <p:spPr bwMode="auto">
                    <a:xfrm>
                      <a:off x="1016" y="1582"/>
                      <a:ext cx="14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0"/>
                        </a:cxn>
                        <a:cxn ang="0">
                          <a:pos x="0" y="41"/>
                        </a:cxn>
                        <a:cxn ang="0">
                          <a:pos x="68" y="60"/>
                        </a:cxn>
                        <a:cxn ang="0">
                          <a:pos x="119" y="20"/>
                        </a:cxn>
                        <a:cxn ang="0">
                          <a:pos x="49" y="0"/>
                        </a:cxn>
                      </a:cxnLst>
                      <a:rect l="0" t="0" r="r" b="b"/>
                      <a:pathLst>
                        <a:path w="119" h="60">
                          <a:moveTo>
                            <a:pt x="49" y="0"/>
                          </a:moveTo>
                          <a:lnTo>
                            <a:pt x="0" y="41"/>
                          </a:lnTo>
                          <a:lnTo>
                            <a:pt x="68" y="60"/>
                          </a:lnTo>
                          <a:lnTo>
                            <a:pt x="119" y="20"/>
                          </a:lnTo>
                          <a:lnTo>
                            <a:pt x="4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6" name="Freeform 541"/>
                    <p:cNvSpPr>
                      <a:spLocks/>
                    </p:cNvSpPr>
                    <p:nvPr/>
                  </p:nvSpPr>
                  <p:spPr bwMode="auto">
                    <a:xfrm>
                      <a:off x="1028" y="1586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0" y="41"/>
                        </a:cxn>
                        <a:cxn ang="0">
                          <a:pos x="73" y="64"/>
                        </a:cxn>
                        <a:cxn ang="0">
                          <a:pos x="119" y="22"/>
                        </a:cxn>
                        <a:cxn ang="0">
                          <a:pos x="47" y="0"/>
                        </a:cxn>
                      </a:cxnLst>
                      <a:rect l="0" t="0" r="r" b="b"/>
                      <a:pathLst>
                        <a:path w="119" h="64">
                          <a:moveTo>
                            <a:pt x="47" y="0"/>
                          </a:moveTo>
                          <a:lnTo>
                            <a:pt x="0" y="41"/>
                          </a:lnTo>
                          <a:lnTo>
                            <a:pt x="73" y="64"/>
                          </a:lnTo>
                          <a:lnTo>
                            <a:pt x="119" y="22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7" name="Freeform 542"/>
                    <p:cNvSpPr>
                      <a:spLocks/>
                    </p:cNvSpPr>
                    <p:nvPr/>
                  </p:nvSpPr>
                  <p:spPr bwMode="auto">
                    <a:xfrm>
                      <a:off x="1040" y="1590"/>
                      <a:ext cx="13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0"/>
                        </a:cxn>
                        <a:cxn ang="0">
                          <a:pos x="64" y="60"/>
                        </a:cxn>
                        <a:cxn ang="0">
                          <a:pos x="110" y="19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0" h="60">
                          <a:moveTo>
                            <a:pt x="42" y="0"/>
                          </a:moveTo>
                          <a:lnTo>
                            <a:pt x="0" y="40"/>
                          </a:lnTo>
                          <a:lnTo>
                            <a:pt x="64" y="60"/>
                          </a:lnTo>
                          <a:lnTo>
                            <a:pt x="110" y="19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8" name="Freeform 543"/>
                    <p:cNvSpPr>
                      <a:spLocks/>
                    </p:cNvSpPr>
                    <p:nvPr/>
                  </p:nvSpPr>
                  <p:spPr bwMode="auto">
                    <a:xfrm>
                      <a:off x="1052" y="1594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73" y="65"/>
                        </a:cxn>
                        <a:cxn ang="0">
                          <a:pos x="119" y="25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9" h="65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73" y="65"/>
                          </a:lnTo>
                          <a:lnTo>
                            <a:pt x="119" y="25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9" name="Freeform 544"/>
                    <p:cNvSpPr>
                      <a:spLocks/>
                    </p:cNvSpPr>
                    <p:nvPr/>
                  </p:nvSpPr>
                  <p:spPr bwMode="auto">
                    <a:xfrm>
                      <a:off x="1064" y="1598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0"/>
                        </a:cxn>
                        <a:cxn ang="0">
                          <a:pos x="68" y="61"/>
                        </a:cxn>
                        <a:cxn ang="0">
                          <a:pos x="114" y="22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4" h="61">
                          <a:moveTo>
                            <a:pt x="42" y="0"/>
                          </a:moveTo>
                          <a:lnTo>
                            <a:pt x="0" y="40"/>
                          </a:lnTo>
                          <a:lnTo>
                            <a:pt x="68" y="61"/>
                          </a:lnTo>
                          <a:lnTo>
                            <a:pt x="114" y="22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0" name="Freeform 545"/>
                    <p:cNvSpPr>
                      <a:spLocks/>
                    </p:cNvSpPr>
                    <p:nvPr/>
                  </p:nvSpPr>
                  <p:spPr bwMode="auto">
                    <a:xfrm>
                      <a:off x="1075" y="1602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2"/>
                        </a:cxn>
                        <a:cxn ang="0">
                          <a:pos x="70" y="62"/>
                        </a:cxn>
                        <a:cxn ang="0">
                          <a:pos x="113" y="23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13" h="62">
                          <a:moveTo>
                            <a:pt x="42" y="0"/>
                          </a:moveTo>
                          <a:lnTo>
                            <a:pt x="0" y="42"/>
                          </a:lnTo>
                          <a:lnTo>
                            <a:pt x="70" y="62"/>
                          </a:lnTo>
                          <a:lnTo>
                            <a:pt x="113" y="23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1" name="Freeform 546"/>
                    <p:cNvSpPr>
                      <a:spLocks/>
                    </p:cNvSpPr>
                    <p:nvPr/>
                  </p:nvSpPr>
                  <p:spPr bwMode="auto">
                    <a:xfrm>
                      <a:off x="1086" y="1605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0"/>
                        </a:cxn>
                        <a:cxn ang="0">
                          <a:pos x="0" y="44"/>
                        </a:cxn>
                        <a:cxn ang="0">
                          <a:pos x="68" y="65"/>
                        </a:cxn>
                        <a:cxn ang="0">
                          <a:pos x="108" y="21"/>
                        </a:cxn>
                        <a:cxn ang="0">
                          <a:pos x="40" y="0"/>
                        </a:cxn>
                      </a:cxnLst>
                      <a:rect l="0" t="0" r="r" b="b"/>
                      <a:pathLst>
                        <a:path w="108" h="65">
                          <a:moveTo>
                            <a:pt x="40" y="0"/>
                          </a:moveTo>
                          <a:lnTo>
                            <a:pt x="0" y="44"/>
                          </a:lnTo>
                          <a:lnTo>
                            <a:pt x="68" y="65"/>
                          </a:lnTo>
                          <a:lnTo>
                            <a:pt x="108" y="21"/>
                          </a:lnTo>
                          <a:lnTo>
                            <a:pt x="40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2" name="Freeform 547"/>
                    <p:cNvSpPr>
                      <a:spLocks/>
                    </p:cNvSpPr>
                    <p:nvPr/>
                  </p:nvSpPr>
                  <p:spPr bwMode="auto">
                    <a:xfrm>
                      <a:off x="1097" y="1609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0"/>
                        </a:cxn>
                        <a:cxn ang="0">
                          <a:pos x="0" y="42"/>
                        </a:cxn>
                        <a:cxn ang="0">
                          <a:pos x="76" y="67"/>
                        </a:cxn>
                        <a:cxn ang="0">
                          <a:pos x="118" y="25"/>
                        </a:cxn>
                        <a:cxn ang="0">
                          <a:pos x="44" y="0"/>
                        </a:cxn>
                      </a:cxnLst>
                      <a:rect l="0" t="0" r="r" b="b"/>
                      <a:pathLst>
                        <a:path w="118" h="67">
                          <a:moveTo>
                            <a:pt x="44" y="0"/>
                          </a:moveTo>
                          <a:lnTo>
                            <a:pt x="0" y="42"/>
                          </a:lnTo>
                          <a:lnTo>
                            <a:pt x="76" y="67"/>
                          </a:lnTo>
                          <a:lnTo>
                            <a:pt x="118" y="25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3" name="Freeform 548"/>
                    <p:cNvSpPr>
                      <a:spLocks/>
                    </p:cNvSpPr>
                    <p:nvPr/>
                  </p:nvSpPr>
                  <p:spPr bwMode="auto">
                    <a:xfrm>
                      <a:off x="1109" y="1613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2" y="0"/>
                        </a:cxn>
                        <a:cxn ang="0">
                          <a:pos x="0" y="43"/>
                        </a:cxn>
                        <a:cxn ang="0">
                          <a:pos x="69" y="66"/>
                        </a:cxn>
                        <a:cxn ang="0">
                          <a:pos x="121" y="24"/>
                        </a:cxn>
                        <a:cxn ang="0">
                          <a:pos x="42" y="0"/>
                        </a:cxn>
                      </a:cxnLst>
                      <a:rect l="0" t="0" r="r" b="b"/>
                      <a:pathLst>
                        <a:path w="121" h="66">
                          <a:moveTo>
                            <a:pt x="42" y="0"/>
                          </a:moveTo>
                          <a:lnTo>
                            <a:pt x="0" y="43"/>
                          </a:lnTo>
                          <a:lnTo>
                            <a:pt x="69" y="66"/>
                          </a:lnTo>
                          <a:lnTo>
                            <a:pt x="121" y="24"/>
                          </a:lnTo>
                          <a:lnTo>
                            <a:pt x="4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4" name="Freeform 549"/>
                    <p:cNvSpPr>
                      <a:spLocks/>
                    </p:cNvSpPr>
                    <p:nvPr/>
                  </p:nvSpPr>
                  <p:spPr bwMode="auto">
                    <a:xfrm>
                      <a:off x="1119" y="1617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2" y="0"/>
                        </a:cxn>
                        <a:cxn ang="0">
                          <a:pos x="0" y="42"/>
                        </a:cxn>
                        <a:cxn ang="0">
                          <a:pos x="81" y="65"/>
                        </a:cxn>
                        <a:cxn ang="0">
                          <a:pos x="128" y="24"/>
                        </a:cxn>
                        <a:cxn ang="0">
                          <a:pos x="52" y="0"/>
                        </a:cxn>
                      </a:cxnLst>
                      <a:rect l="0" t="0" r="r" b="b"/>
                      <a:pathLst>
                        <a:path w="128" h="65">
                          <a:moveTo>
                            <a:pt x="52" y="0"/>
                          </a:moveTo>
                          <a:lnTo>
                            <a:pt x="0" y="42"/>
                          </a:lnTo>
                          <a:lnTo>
                            <a:pt x="81" y="65"/>
                          </a:lnTo>
                          <a:lnTo>
                            <a:pt x="128" y="24"/>
                          </a:lnTo>
                          <a:lnTo>
                            <a:pt x="5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5" name="Freeform 550"/>
                    <p:cNvSpPr>
                      <a:spLocks/>
                    </p:cNvSpPr>
                    <p:nvPr/>
                  </p:nvSpPr>
                  <p:spPr bwMode="auto">
                    <a:xfrm>
                      <a:off x="1133" y="1621"/>
                      <a:ext cx="19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43" y="0"/>
                        </a:cxn>
                        <a:cxn ang="0">
                          <a:pos x="0" y="41"/>
                        </a:cxn>
                        <a:cxn ang="0">
                          <a:pos x="126" y="83"/>
                        </a:cxn>
                        <a:cxn ang="0">
                          <a:pos x="169" y="38"/>
                        </a:cxn>
                        <a:cxn ang="0">
                          <a:pos x="43" y="0"/>
                        </a:cxn>
                      </a:cxnLst>
                      <a:rect l="0" t="0" r="r" b="b"/>
                      <a:pathLst>
                        <a:path w="169" h="83">
                          <a:moveTo>
                            <a:pt x="43" y="0"/>
                          </a:moveTo>
                          <a:lnTo>
                            <a:pt x="0" y="41"/>
                          </a:lnTo>
                          <a:lnTo>
                            <a:pt x="126" y="83"/>
                          </a:lnTo>
                          <a:lnTo>
                            <a:pt x="169" y="38"/>
                          </a:ln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6" name="Group 551"/>
                  <p:cNvGrpSpPr>
                    <a:grpSpLocks/>
                  </p:cNvGrpSpPr>
                  <p:nvPr/>
                </p:nvGrpSpPr>
                <p:grpSpPr bwMode="auto">
                  <a:xfrm>
                    <a:off x="999" y="1557"/>
                    <a:ext cx="168" cy="59"/>
                    <a:chOff x="999" y="1557"/>
                    <a:chExt cx="168" cy="59"/>
                  </a:xfrm>
                </p:grpSpPr>
                <p:sp>
                  <p:nvSpPr>
                    <p:cNvPr id="467" name="Freeform 552"/>
                    <p:cNvSpPr>
                      <a:spLocks/>
                    </p:cNvSpPr>
                    <p:nvPr/>
                  </p:nvSpPr>
                  <p:spPr bwMode="auto">
                    <a:xfrm>
                      <a:off x="1020" y="1564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93" y="18"/>
                        </a:cxn>
                        <a:cxn ang="0">
                          <a:pos x="69" y="45"/>
                        </a:cxn>
                        <a:cxn ang="0">
                          <a:pos x="0" y="2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93" h="45">
                          <a:moveTo>
                            <a:pt x="31" y="0"/>
                          </a:moveTo>
                          <a:lnTo>
                            <a:pt x="93" y="18"/>
                          </a:lnTo>
                          <a:lnTo>
                            <a:pt x="69" y="45"/>
                          </a:lnTo>
                          <a:lnTo>
                            <a:pt x="0" y="2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8" name="Freeform 553"/>
                    <p:cNvSpPr>
                      <a:spLocks/>
                    </p:cNvSpPr>
                    <p:nvPr/>
                  </p:nvSpPr>
                  <p:spPr bwMode="auto">
                    <a:xfrm>
                      <a:off x="1031" y="1567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102" y="24"/>
                        </a:cxn>
                        <a:cxn ang="0">
                          <a:pos x="71" y="54"/>
                        </a:cxn>
                        <a:cxn ang="0">
                          <a:pos x="0" y="33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02" h="54">
                          <a:moveTo>
                            <a:pt x="28" y="0"/>
                          </a:moveTo>
                          <a:lnTo>
                            <a:pt x="102" y="24"/>
                          </a:lnTo>
                          <a:lnTo>
                            <a:pt x="71" y="54"/>
                          </a:lnTo>
                          <a:lnTo>
                            <a:pt x="0" y="33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9" name="Freeform 554"/>
                    <p:cNvSpPr>
                      <a:spLocks/>
                    </p:cNvSpPr>
                    <p:nvPr/>
                  </p:nvSpPr>
                  <p:spPr bwMode="auto">
                    <a:xfrm>
                      <a:off x="1042" y="1571"/>
                      <a:ext cx="11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0"/>
                        </a:cxn>
                        <a:cxn ang="0">
                          <a:pos x="104" y="22"/>
                        </a:cxn>
                        <a:cxn ang="0">
                          <a:pos x="68" y="54"/>
                        </a:cxn>
                        <a:cxn ang="0">
                          <a:pos x="0" y="33"/>
                        </a:cxn>
                        <a:cxn ang="0">
                          <a:pos x="33" y="0"/>
                        </a:cxn>
                      </a:cxnLst>
                      <a:rect l="0" t="0" r="r" b="b"/>
                      <a:pathLst>
                        <a:path w="104" h="54">
                          <a:moveTo>
                            <a:pt x="33" y="0"/>
                          </a:moveTo>
                          <a:lnTo>
                            <a:pt x="104" y="22"/>
                          </a:lnTo>
                          <a:lnTo>
                            <a:pt x="68" y="54"/>
                          </a:lnTo>
                          <a:lnTo>
                            <a:pt x="0" y="33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0" name="Freeform 555"/>
                    <p:cNvSpPr>
                      <a:spLocks/>
                    </p:cNvSpPr>
                    <p:nvPr/>
                  </p:nvSpPr>
                  <p:spPr bwMode="auto">
                    <a:xfrm>
                      <a:off x="1053" y="1575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0" y="29"/>
                        </a:cxn>
                        <a:cxn ang="0">
                          <a:pos x="81" y="53"/>
                        </a:cxn>
                        <a:cxn ang="0">
                          <a:pos x="110" y="25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110" h="53">
                          <a:moveTo>
                            <a:pt x="28" y="0"/>
                          </a:moveTo>
                          <a:lnTo>
                            <a:pt x="0" y="29"/>
                          </a:lnTo>
                          <a:lnTo>
                            <a:pt x="81" y="53"/>
                          </a:lnTo>
                          <a:lnTo>
                            <a:pt x="110" y="25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1" name="Freeform 556"/>
                    <p:cNvSpPr>
                      <a:spLocks/>
                    </p:cNvSpPr>
                    <p:nvPr/>
                  </p:nvSpPr>
                  <p:spPr bwMode="auto">
                    <a:xfrm>
                      <a:off x="1065" y="1579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30"/>
                        </a:cxn>
                        <a:cxn ang="0">
                          <a:pos x="71" y="48"/>
                        </a:cxn>
                        <a:cxn ang="0">
                          <a:pos x="104" y="22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104" h="48">
                          <a:moveTo>
                            <a:pt x="29" y="0"/>
                          </a:moveTo>
                          <a:lnTo>
                            <a:pt x="0" y="30"/>
                          </a:lnTo>
                          <a:lnTo>
                            <a:pt x="71" y="48"/>
                          </a:lnTo>
                          <a:lnTo>
                            <a:pt x="104" y="22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2" name="Freeform 557"/>
                    <p:cNvSpPr>
                      <a:spLocks/>
                    </p:cNvSpPr>
                    <p:nvPr/>
                  </p:nvSpPr>
                  <p:spPr bwMode="auto">
                    <a:xfrm>
                      <a:off x="1076" y="1583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0" y="29"/>
                        </a:cxn>
                        <a:cxn ang="0">
                          <a:pos x="73" y="52"/>
                        </a:cxn>
                        <a:cxn ang="0">
                          <a:pos x="102" y="22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102" h="52">
                          <a:moveTo>
                            <a:pt x="27" y="0"/>
                          </a:moveTo>
                          <a:lnTo>
                            <a:pt x="0" y="29"/>
                          </a:lnTo>
                          <a:lnTo>
                            <a:pt x="73" y="52"/>
                          </a:lnTo>
                          <a:lnTo>
                            <a:pt x="102" y="22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" name="Freeform 558"/>
                    <p:cNvSpPr>
                      <a:spLocks/>
                    </p:cNvSpPr>
                    <p:nvPr/>
                  </p:nvSpPr>
                  <p:spPr bwMode="auto">
                    <a:xfrm>
                      <a:off x="1087" y="1586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0"/>
                        </a:cxn>
                        <a:cxn ang="0">
                          <a:pos x="69" y="52"/>
                        </a:cxn>
                        <a:cxn ang="0">
                          <a:pos x="107" y="23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7" h="52">
                          <a:moveTo>
                            <a:pt x="31" y="0"/>
                          </a:moveTo>
                          <a:lnTo>
                            <a:pt x="0" y="30"/>
                          </a:lnTo>
                          <a:lnTo>
                            <a:pt x="69" y="52"/>
                          </a:lnTo>
                          <a:lnTo>
                            <a:pt x="107" y="23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4" name="Freeform 559"/>
                    <p:cNvSpPr>
                      <a:spLocks/>
                    </p:cNvSpPr>
                    <p:nvPr/>
                  </p:nvSpPr>
                  <p:spPr bwMode="auto">
                    <a:xfrm>
                      <a:off x="1099" y="1590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4"/>
                        </a:cxn>
                        <a:cxn ang="0">
                          <a:pos x="71" y="54"/>
                        </a:cxn>
                        <a:cxn ang="0">
                          <a:pos x="103" y="24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3" h="54">
                          <a:moveTo>
                            <a:pt x="31" y="0"/>
                          </a:moveTo>
                          <a:lnTo>
                            <a:pt x="0" y="34"/>
                          </a:lnTo>
                          <a:lnTo>
                            <a:pt x="71" y="54"/>
                          </a:lnTo>
                          <a:lnTo>
                            <a:pt x="103" y="24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5" name="Freeform 560"/>
                    <p:cNvSpPr>
                      <a:spLocks/>
                    </p:cNvSpPr>
                    <p:nvPr/>
                  </p:nvSpPr>
                  <p:spPr bwMode="auto">
                    <a:xfrm>
                      <a:off x="1110" y="1594"/>
                      <a:ext cx="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2" y="0"/>
                        </a:cxn>
                        <a:cxn ang="0">
                          <a:pos x="0" y="32"/>
                        </a:cxn>
                        <a:cxn ang="0">
                          <a:pos x="78" y="52"/>
                        </a:cxn>
                        <a:cxn ang="0">
                          <a:pos x="108" y="20"/>
                        </a:cxn>
                        <a:cxn ang="0">
                          <a:pos x="32" y="0"/>
                        </a:cxn>
                      </a:cxnLst>
                      <a:rect l="0" t="0" r="r" b="b"/>
                      <a:pathLst>
                        <a:path w="108" h="52">
                          <a:moveTo>
                            <a:pt x="32" y="0"/>
                          </a:moveTo>
                          <a:lnTo>
                            <a:pt x="0" y="32"/>
                          </a:lnTo>
                          <a:lnTo>
                            <a:pt x="78" y="52"/>
                          </a:lnTo>
                          <a:lnTo>
                            <a:pt x="108" y="20"/>
                          </a:lnTo>
                          <a:lnTo>
                            <a:pt x="32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6" name="Freeform 561"/>
                    <p:cNvSpPr>
                      <a:spLocks/>
                    </p:cNvSpPr>
                    <p:nvPr/>
                  </p:nvSpPr>
                  <p:spPr bwMode="auto">
                    <a:xfrm>
                      <a:off x="1120" y="1597"/>
                      <a:ext cx="12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29"/>
                        </a:cxn>
                        <a:cxn ang="0">
                          <a:pos x="73" y="51"/>
                        </a:cxn>
                        <a:cxn ang="0">
                          <a:pos x="104" y="18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04" h="51">
                          <a:moveTo>
                            <a:pt x="31" y="0"/>
                          </a:moveTo>
                          <a:lnTo>
                            <a:pt x="0" y="29"/>
                          </a:lnTo>
                          <a:lnTo>
                            <a:pt x="73" y="51"/>
                          </a:lnTo>
                          <a:lnTo>
                            <a:pt x="104" y="18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7" name="Freeform 562"/>
                    <p:cNvSpPr>
                      <a:spLocks/>
                    </p:cNvSpPr>
                    <p:nvPr/>
                  </p:nvSpPr>
                  <p:spPr bwMode="auto">
                    <a:xfrm>
                      <a:off x="1131" y="1600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0" y="33"/>
                        </a:cxn>
                        <a:cxn ang="0">
                          <a:pos x="76" y="56"/>
                        </a:cxn>
                        <a:cxn ang="0">
                          <a:pos x="114" y="23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4" h="56">
                          <a:moveTo>
                            <a:pt x="31" y="0"/>
                          </a:moveTo>
                          <a:lnTo>
                            <a:pt x="0" y="33"/>
                          </a:lnTo>
                          <a:lnTo>
                            <a:pt x="76" y="56"/>
                          </a:lnTo>
                          <a:lnTo>
                            <a:pt x="114" y="23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8" name="Freeform 563"/>
                    <p:cNvSpPr>
                      <a:spLocks/>
                    </p:cNvSpPr>
                    <p:nvPr/>
                  </p:nvSpPr>
                  <p:spPr bwMode="auto">
                    <a:xfrm>
                      <a:off x="1142" y="1604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0" y="34"/>
                        </a:cxn>
                        <a:cxn ang="0">
                          <a:pos x="82" y="58"/>
                        </a:cxn>
                        <a:cxn ang="0">
                          <a:pos x="111" y="21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111" h="58">
                          <a:moveTo>
                            <a:pt x="36" y="0"/>
                          </a:moveTo>
                          <a:lnTo>
                            <a:pt x="0" y="34"/>
                          </a:lnTo>
                          <a:lnTo>
                            <a:pt x="82" y="58"/>
                          </a:lnTo>
                          <a:lnTo>
                            <a:pt x="111" y="21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9" name="Freeform 564"/>
                    <p:cNvSpPr>
                      <a:spLocks/>
                    </p:cNvSpPr>
                    <p:nvPr/>
                  </p:nvSpPr>
                  <p:spPr bwMode="auto">
                    <a:xfrm>
                      <a:off x="999" y="1557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6"/>
                        </a:cxn>
                        <a:cxn ang="0">
                          <a:pos x="34" y="0"/>
                        </a:cxn>
                        <a:cxn ang="0">
                          <a:pos x="98" y="17"/>
                        </a:cxn>
                        <a:cxn ang="0">
                          <a:pos x="64" y="47"/>
                        </a:cxn>
                        <a:cxn ang="0">
                          <a:pos x="0" y="26"/>
                        </a:cxn>
                      </a:cxnLst>
                      <a:rect l="0" t="0" r="r" b="b"/>
                      <a:pathLst>
                        <a:path w="98" h="47">
                          <a:moveTo>
                            <a:pt x="0" y="26"/>
                          </a:moveTo>
                          <a:lnTo>
                            <a:pt x="34" y="0"/>
                          </a:lnTo>
                          <a:lnTo>
                            <a:pt x="98" y="17"/>
                          </a:lnTo>
                          <a:lnTo>
                            <a:pt x="64" y="47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0" name="Freeform 565"/>
                    <p:cNvSpPr>
                      <a:spLocks/>
                    </p:cNvSpPr>
                    <p:nvPr/>
                  </p:nvSpPr>
                  <p:spPr bwMode="auto">
                    <a:xfrm>
                      <a:off x="1010" y="1561"/>
                      <a:ext cx="10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7"/>
                        </a:cxn>
                        <a:cxn ang="0">
                          <a:pos x="32" y="0"/>
                        </a:cxn>
                        <a:cxn ang="0">
                          <a:pos x="95" y="19"/>
                        </a:cxn>
                        <a:cxn ang="0">
                          <a:pos x="64" y="48"/>
                        </a:cxn>
                        <a:cxn ang="0">
                          <a:pos x="0" y="27"/>
                        </a:cxn>
                      </a:cxnLst>
                      <a:rect l="0" t="0" r="r" b="b"/>
                      <a:pathLst>
                        <a:path w="95" h="48">
                          <a:moveTo>
                            <a:pt x="0" y="27"/>
                          </a:moveTo>
                          <a:lnTo>
                            <a:pt x="32" y="0"/>
                          </a:lnTo>
                          <a:lnTo>
                            <a:pt x="95" y="19"/>
                          </a:lnTo>
                          <a:lnTo>
                            <a:pt x="64" y="48"/>
                          </a:lnTo>
                          <a:lnTo>
                            <a:pt x="0" y="27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1" name="Freeform 566"/>
                    <p:cNvSpPr>
                      <a:spLocks/>
                    </p:cNvSpPr>
                    <p:nvPr/>
                  </p:nvSpPr>
                  <p:spPr bwMode="auto">
                    <a:xfrm>
                      <a:off x="1154" y="1608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0"/>
                        </a:cxn>
                        <a:cxn ang="0">
                          <a:pos x="116" y="23"/>
                        </a:cxn>
                        <a:cxn ang="0">
                          <a:pos x="85" y="62"/>
                        </a:cxn>
                        <a:cxn ang="0">
                          <a:pos x="0" y="36"/>
                        </a:cxn>
                        <a:cxn ang="0">
                          <a:pos x="31" y="0"/>
                        </a:cxn>
                      </a:cxnLst>
                      <a:rect l="0" t="0" r="r" b="b"/>
                      <a:pathLst>
                        <a:path w="116" h="62">
                          <a:moveTo>
                            <a:pt x="31" y="0"/>
                          </a:moveTo>
                          <a:lnTo>
                            <a:pt x="116" y="23"/>
                          </a:lnTo>
                          <a:lnTo>
                            <a:pt x="85" y="62"/>
                          </a:lnTo>
                          <a:lnTo>
                            <a:pt x="0" y="36"/>
                          </a:lnTo>
                          <a:lnTo>
                            <a:pt x="31" y="0"/>
                          </a:lnTo>
                          <a:close/>
                        </a:path>
                      </a:pathLst>
                    </a:custGeom>
                    <a:solidFill>
                      <a:srgbClr val="808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432" name="Group 567"/>
                <p:cNvGrpSpPr>
                  <a:grpSpLocks/>
                </p:cNvGrpSpPr>
                <p:nvPr/>
              </p:nvGrpSpPr>
              <p:grpSpPr bwMode="auto">
                <a:xfrm>
                  <a:off x="1002" y="1522"/>
                  <a:ext cx="182" cy="81"/>
                  <a:chOff x="1002" y="1522"/>
                  <a:chExt cx="182" cy="81"/>
                </a:xfrm>
              </p:grpSpPr>
              <p:grpSp>
                <p:nvGrpSpPr>
                  <p:cNvPr id="443" name="Group 568"/>
                  <p:cNvGrpSpPr>
                    <a:grpSpLocks/>
                  </p:cNvGrpSpPr>
                  <p:nvPr/>
                </p:nvGrpSpPr>
                <p:grpSpPr bwMode="auto">
                  <a:xfrm>
                    <a:off x="1112" y="1555"/>
                    <a:ext cx="72" cy="48"/>
                    <a:chOff x="1112" y="1555"/>
                    <a:chExt cx="72" cy="48"/>
                  </a:xfrm>
                </p:grpSpPr>
                <p:sp>
                  <p:nvSpPr>
                    <p:cNvPr id="453" name="Freeform 569"/>
                    <p:cNvSpPr>
                      <a:spLocks/>
                    </p:cNvSpPr>
                    <p:nvPr/>
                  </p:nvSpPr>
                  <p:spPr bwMode="auto">
                    <a:xfrm>
                      <a:off x="1112" y="1555"/>
                      <a:ext cx="7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54" y="0"/>
                        </a:cxn>
                        <a:cxn ang="0">
                          <a:pos x="648" y="161"/>
                        </a:cxn>
                        <a:cxn ang="0">
                          <a:pos x="600" y="387"/>
                        </a:cxn>
                        <a:cxn ang="0">
                          <a:pos x="0" y="216"/>
                        </a:cxn>
                        <a:cxn ang="0">
                          <a:pos x="54" y="0"/>
                        </a:cxn>
                      </a:cxnLst>
                      <a:rect l="0" t="0" r="r" b="b"/>
                      <a:pathLst>
                        <a:path w="648" h="387">
                          <a:moveTo>
                            <a:pt x="54" y="0"/>
                          </a:moveTo>
                          <a:lnTo>
                            <a:pt x="648" y="161"/>
                          </a:lnTo>
                          <a:lnTo>
                            <a:pt x="600" y="387"/>
                          </a:lnTo>
                          <a:lnTo>
                            <a:pt x="0" y="216"/>
                          </a:lnTo>
                          <a:lnTo>
                            <a:pt x="54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454" name="Group 5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22" y="1567"/>
                      <a:ext cx="50" cy="24"/>
                      <a:chOff x="1122" y="1567"/>
                      <a:chExt cx="50" cy="24"/>
                    </a:xfrm>
                  </p:grpSpPr>
                  <p:sp>
                    <p:nvSpPr>
                      <p:cNvPr id="458" name="Freeform 5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5" y="1567"/>
                        <a:ext cx="24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0"/>
                          </a:cxn>
                          <a:cxn ang="0">
                            <a:pos x="211" y="46"/>
                          </a:cxn>
                          <a:cxn ang="0">
                            <a:pos x="174" y="192"/>
                          </a:cxn>
                          <a:cxn ang="0">
                            <a:pos x="0" y="146"/>
                          </a:cxn>
                          <a:cxn ang="0">
                            <a:pos x="36" y="0"/>
                          </a:cxn>
                        </a:cxnLst>
                        <a:rect l="0" t="0" r="r" b="b"/>
                        <a:pathLst>
                          <a:path w="211" h="192">
                            <a:moveTo>
                              <a:pt x="36" y="0"/>
                            </a:moveTo>
                            <a:lnTo>
                              <a:pt x="211" y="46"/>
                            </a:lnTo>
                            <a:lnTo>
                              <a:pt x="174" y="192"/>
                            </a:lnTo>
                            <a:lnTo>
                              <a:pt x="0" y="146"/>
                            </a:lnTo>
                            <a:lnTo>
                              <a:pt x="36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59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5" y="1567"/>
                        <a:ext cx="7" cy="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" y="0"/>
                          </a:cxn>
                          <a:cxn ang="0">
                            <a:pos x="66" y="61"/>
                          </a:cxn>
                          <a:cxn ang="0">
                            <a:pos x="55" y="110"/>
                          </a:cxn>
                          <a:cxn ang="0">
                            <a:pos x="0" y="146"/>
                          </a:cxn>
                          <a:cxn ang="0">
                            <a:pos x="34" y="0"/>
                          </a:cxn>
                        </a:cxnLst>
                        <a:rect l="0" t="0" r="r" b="b"/>
                        <a:pathLst>
                          <a:path w="66" h="146">
                            <a:moveTo>
                              <a:pt x="34" y="0"/>
                            </a:moveTo>
                            <a:lnTo>
                              <a:pt x="66" y="61"/>
                            </a:lnTo>
                            <a:lnTo>
                              <a:pt x="55" y="110"/>
                            </a:lnTo>
                            <a:lnTo>
                              <a:pt x="0" y="146"/>
                            </a:lnTo>
                            <a:lnTo>
                              <a:pt x="34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60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22" y="1570"/>
                        <a:ext cx="50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453" y="127"/>
                          </a:cxn>
                          <a:cxn ang="0">
                            <a:pos x="444" y="156"/>
                          </a:cxn>
                          <a:cxn ang="0">
                            <a:pos x="0" y="30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453" h="156">
                            <a:moveTo>
                              <a:pt x="6" y="0"/>
                            </a:moveTo>
                            <a:lnTo>
                              <a:pt x="453" y="127"/>
                            </a:lnTo>
                            <a:lnTo>
                              <a:pt x="444" y="156"/>
                            </a:lnTo>
                            <a:lnTo>
                              <a:pt x="0" y="3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455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1157" y="1590"/>
                      <a:ext cx="17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10" y="0"/>
                        </a:cxn>
                        <a:cxn ang="0">
                          <a:pos x="148" y="38"/>
                        </a:cxn>
                        <a:cxn ang="0">
                          <a:pos x="139" y="87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148" h="87">
                          <a:moveTo>
                            <a:pt x="0" y="48"/>
                          </a:moveTo>
                          <a:lnTo>
                            <a:pt x="10" y="0"/>
                          </a:lnTo>
                          <a:lnTo>
                            <a:pt x="148" y="38"/>
                          </a:lnTo>
                          <a:lnTo>
                            <a:pt x="139" y="87"/>
                          </a:lnTo>
                          <a:lnTo>
                            <a:pt x="0" y="48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56" name="Freeform 575"/>
                    <p:cNvSpPr>
                      <a:spLocks/>
                    </p:cNvSpPr>
                    <p:nvPr/>
                  </p:nvSpPr>
                  <p:spPr bwMode="auto">
                    <a:xfrm>
                      <a:off x="1157" y="1593"/>
                      <a:ext cx="1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144" y="40"/>
                        </a:cxn>
                        <a:cxn ang="0">
                          <a:pos x="138" y="64"/>
                        </a:cxn>
                        <a:cxn ang="0">
                          <a:pos x="0" y="28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144" h="64">
                          <a:moveTo>
                            <a:pt x="6" y="0"/>
                          </a:moveTo>
                          <a:lnTo>
                            <a:pt x="144" y="40"/>
                          </a:lnTo>
                          <a:lnTo>
                            <a:pt x="138" y="64"/>
                          </a:lnTo>
                          <a:lnTo>
                            <a:pt x="0" y="28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57" name="Oval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9" y="1558"/>
                      <a:ext cx="3" cy="4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44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1002" y="1522"/>
                    <a:ext cx="65" cy="44"/>
                    <a:chOff x="1002" y="1522"/>
                    <a:chExt cx="65" cy="44"/>
                  </a:xfrm>
                </p:grpSpPr>
                <p:sp>
                  <p:nvSpPr>
                    <p:cNvPr id="445" name="Freeform 578"/>
                    <p:cNvSpPr>
                      <a:spLocks/>
                    </p:cNvSpPr>
                    <p:nvPr/>
                  </p:nvSpPr>
                  <p:spPr bwMode="auto">
                    <a:xfrm>
                      <a:off x="1002" y="1522"/>
                      <a:ext cx="65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0"/>
                        </a:cxn>
                        <a:cxn ang="0">
                          <a:pos x="584" y="145"/>
                        </a:cxn>
                        <a:cxn ang="0">
                          <a:pos x="541" y="349"/>
                        </a:cxn>
                        <a:cxn ang="0">
                          <a:pos x="0" y="194"/>
                        </a:cxn>
                        <a:cxn ang="0">
                          <a:pos x="48" y="0"/>
                        </a:cxn>
                      </a:cxnLst>
                      <a:rect l="0" t="0" r="r" b="b"/>
                      <a:pathLst>
                        <a:path w="584" h="349">
                          <a:moveTo>
                            <a:pt x="48" y="0"/>
                          </a:moveTo>
                          <a:lnTo>
                            <a:pt x="584" y="145"/>
                          </a:lnTo>
                          <a:lnTo>
                            <a:pt x="541" y="349"/>
                          </a:lnTo>
                          <a:lnTo>
                            <a:pt x="0" y="194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446" name="Group 5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11" y="1533"/>
                      <a:ext cx="45" cy="22"/>
                      <a:chOff x="1011" y="1533"/>
                      <a:chExt cx="45" cy="22"/>
                    </a:xfrm>
                  </p:grpSpPr>
                  <p:sp>
                    <p:nvSpPr>
                      <p:cNvPr id="450" name="Freeform 5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3" y="1533"/>
                        <a:ext cx="21" cy="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" y="0"/>
                          </a:cxn>
                          <a:cxn ang="0">
                            <a:pos x="189" y="41"/>
                          </a:cxn>
                          <a:cxn ang="0">
                            <a:pos x="157" y="173"/>
                          </a:cxn>
                          <a:cxn ang="0">
                            <a:pos x="0" y="131"/>
                          </a:cxn>
                          <a:cxn ang="0">
                            <a:pos x="34" y="0"/>
                          </a:cxn>
                        </a:cxnLst>
                        <a:rect l="0" t="0" r="r" b="b"/>
                        <a:pathLst>
                          <a:path w="189" h="173">
                            <a:moveTo>
                              <a:pt x="34" y="0"/>
                            </a:moveTo>
                            <a:lnTo>
                              <a:pt x="189" y="41"/>
                            </a:lnTo>
                            <a:lnTo>
                              <a:pt x="157" y="173"/>
                            </a:lnTo>
                            <a:lnTo>
                              <a:pt x="0" y="131"/>
                            </a:lnTo>
                            <a:lnTo>
                              <a:pt x="34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51" name="Freeform 5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3" y="1533"/>
                        <a:ext cx="7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1" y="0"/>
                          </a:cxn>
                          <a:cxn ang="0">
                            <a:pos x="60" y="56"/>
                          </a:cxn>
                          <a:cxn ang="0">
                            <a:pos x="50" y="101"/>
                          </a:cxn>
                          <a:cxn ang="0">
                            <a:pos x="0" y="132"/>
                          </a:cxn>
                          <a:cxn ang="0">
                            <a:pos x="31" y="0"/>
                          </a:cxn>
                        </a:cxnLst>
                        <a:rect l="0" t="0" r="r" b="b"/>
                        <a:pathLst>
                          <a:path w="60" h="132">
                            <a:moveTo>
                              <a:pt x="31" y="0"/>
                            </a:moveTo>
                            <a:lnTo>
                              <a:pt x="60" y="56"/>
                            </a:lnTo>
                            <a:lnTo>
                              <a:pt x="50" y="101"/>
                            </a:lnTo>
                            <a:lnTo>
                              <a:pt x="0" y="132"/>
                            </a:lnTo>
                            <a:lnTo>
                              <a:pt x="31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52" name="Freeform 5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11" y="1536"/>
                        <a:ext cx="45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0"/>
                          </a:cxn>
                          <a:cxn ang="0">
                            <a:pos x="407" y="114"/>
                          </a:cxn>
                          <a:cxn ang="0">
                            <a:pos x="399" y="141"/>
                          </a:cxn>
                          <a:cxn ang="0">
                            <a:pos x="0" y="27"/>
                          </a:cxn>
                          <a:cxn ang="0">
                            <a:pos x="5" y="0"/>
                          </a:cxn>
                        </a:cxnLst>
                        <a:rect l="0" t="0" r="r" b="b"/>
                        <a:pathLst>
                          <a:path w="407" h="141">
                            <a:moveTo>
                              <a:pt x="5" y="0"/>
                            </a:moveTo>
                            <a:lnTo>
                              <a:pt x="407" y="114"/>
                            </a:lnTo>
                            <a:lnTo>
                              <a:pt x="399" y="141"/>
                            </a:lnTo>
                            <a:lnTo>
                              <a:pt x="0" y="27"/>
                            </a:lnTo>
                            <a:lnTo>
                              <a:pt x="5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447" name="Freeform 583"/>
                    <p:cNvSpPr>
                      <a:spLocks/>
                    </p:cNvSpPr>
                    <p:nvPr/>
                  </p:nvSpPr>
                  <p:spPr bwMode="auto">
                    <a:xfrm>
                      <a:off x="1043" y="1554"/>
                      <a:ext cx="15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4"/>
                        </a:cxn>
                        <a:cxn ang="0">
                          <a:pos x="8" y="0"/>
                        </a:cxn>
                        <a:cxn ang="0">
                          <a:pos x="132" y="34"/>
                        </a:cxn>
                        <a:cxn ang="0">
                          <a:pos x="124" y="79"/>
                        </a:cxn>
                        <a:cxn ang="0">
                          <a:pos x="0" y="44"/>
                        </a:cxn>
                      </a:cxnLst>
                      <a:rect l="0" t="0" r="r" b="b"/>
                      <a:pathLst>
                        <a:path w="132" h="79">
                          <a:moveTo>
                            <a:pt x="0" y="44"/>
                          </a:moveTo>
                          <a:lnTo>
                            <a:pt x="8" y="0"/>
                          </a:lnTo>
                          <a:lnTo>
                            <a:pt x="132" y="34"/>
                          </a:lnTo>
                          <a:lnTo>
                            <a:pt x="124" y="79"/>
                          </a:lnTo>
                          <a:lnTo>
                            <a:pt x="0" y="44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48" name="Freeform 584"/>
                    <p:cNvSpPr>
                      <a:spLocks/>
                    </p:cNvSpPr>
                    <p:nvPr/>
                  </p:nvSpPr>
                  <p:spPr bwMode="auto">
                    <a:xfrm>
                      <a:off x="1043" y="1556"/>
                      <a:ext cx="1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29" y="37"/>
                        </a:cxn>
                        <a:cxn ang="0">
                          <a:pos x="123" y="58"/>
                        </a:cxn>
                        <a:cxn ang="0">
                          <a:pos x="0" y="26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129" h="58">
                          <a:moveTo>
                            <a:pt x="5" y="0"/>
                          </a:moveTo>
                          <a:lnTo>
                            <a:pt x="129" y="37"/>
                          </a:lnTo>
                          <a:lnTo>
                            <a:pt x="123" y="58"/>
                          </a:lnTo>
                          <a:lnTo>
                            <a:pt x="0" y="26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49" name="Oval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1525"/>
                      <a:ext cx="3" cy="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433" name="Group 586"/>
                <p:cNvGrpSpPr>
                  <a:grpSpLocks/>
                </p:cNvGrpSpPr>
                <p:nvPr/>
              </p:nvGrpSpPr>
              <p:grpSpPr bwMode="auto">
                <a:xfrm>
                  <a:off x="1018" y="1413"/>
                  <a:ext cx="177" cy="122"/>
                  <a:chOff x="1018" y="1413"/>
                  <a:chExt cx="177" cy="122"/>
                </a:xfrm>
              </p:grpSpPr>
              <p:sp>
                <p:nvSpPr>
                  <p:cNvPr id="438" name="Freeform 587"/>
                  <p:cNvSpPr>
                    <a:spLocks/>
                  </p:cNvSpPr>
                  <p:nvPr/>
                </p:nvSpPr>
                <p:spPr bwMode="auto">
                  <a:xfrm>
                    <a:off x="1018" y="1413"/>
                    <a:ext cx="177" cy="122"/>
                  </a:xfrm>
                  <a:custGeom>
                    <a:avLst/>
                    <a:gdLst/>
                    <a:ahLst/>
                    <a:cxnLst>
                      <a:cxn ang="0">
                        <a:pos x="121" y="0"/>
                      </a:cxn>
                      <a:cxn ang="0">
                        <a:pos x="0" y="591"/>
                      </a:cxn>
                      <a:cxn ang="0">
                        <a:pos x="1447" y="980"/>
                      </a:cxn>
                      <a:cxn ang="0">
                        <a:pos x="1586" y="332"/>
                      </a:cxn>
                      <a:cxn ang="0">
                        <a:pos x="121" y="0"/>
                      </a:cxn>
                    </a:cxnLst>
                    <a:rect l="0" t="0" r="r" b="b"/>
                    <a:pathLst>
                      <a:path w="1586" h="980">
                        <a:moveTo>
                          <a:pt x="121" y="0"/>
                        </a:moveTo>
                        <a:lnTo>
                          <a:pt x="0" y="591"/>
                        </a:lnTo>
                        <a:lnTo>
                          <a:pt x="1447" y="980"/>
                        </a:lnTo>
                        <a:lnTo>
                          <a:pt x="1586" y="332"/>
                        </a:lnTo>
                        <a:lnTo>
                          <a:pt x="121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439" name="Group 588"/>
                  <p:cNvGrpSpPr>
                    <a:grpSpLocks/>
                  </p:cNvGrpSpPr>
                  <p:nvPr/>
                </p:nvGrpSpPr>
                <p:grpSpPr bwMode="auto">
                  <a:xfrm>
                    <a:off x="1046" y="1444"/>
                    <a:ext cx="88" cy="37"/>
                    <a:chOff x="1046" y="1444"/>
                    <a:chExt cx="88" cy="37"/>
                  </a:xfrm>
                </p:grpSpPr>
                <p:sp>
                  <p:nvSpPr>
                    <p:cNvPr id="441" name="Line 58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46" y="1444"/>
                      <a:ext cx="70" cy="32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42" name="Line 5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65" y="1448"/>
                      <a:ext cx="69" cy="33"/>
                    </a:xfrm>
                    <a:prstGeom prst="line">
                      <a:avLst/>
                    </a:prstGeom>
                    <a:noFill/>
                    <a:ln w="1588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440" name="Freeform 591"/>
                  <p:cNvSpPr>
                    <a:spLocks/>
                  </p:cNvSpPr>
                  <p:nvPr/>
                </p:nvSpPr>
                <p:spPr bwMode="auto">
                  <a:xfrm>
                    <a:off x="1018" y="1413"/>
                    <a:ext cx="16" cy="75"/>
                  </a:xfrm>
                  <a:custGeom>
                    <a:avLst/>
                    <a:gdLst/>
                    <a:ahLst/>
                    <a:cxnLst>
                      <a:cxn ang="0">
                        <a:pos x="119" y="0"/>
                      </a:cxn>
                      <a:cxn ang="0">
                        <a:pos x="0" y="588"/>
                      </a:cxn>
                      <a:cxn ang="0">
                        <a:pos x="20" y="599"/>
                      </a:cxn>
                      <a:cxn ang="0">
                        <a:pos x="143" y="5"/>
                      </a:cxn>
                      <a:cxn ang="0">
                        <a:pos x="119" y="0"/>
                      </a:cxn>
                    </a:cxnLst>
                    <a:rect l="0" t="0" r="r" b="b"/>
                    <a:pathLst>
                      <a:path w="143" h="599">
                        <a:moveTo>
                          <a:pt x="119" y="0"/>
                        </a:moveTo>
                        <a:lnTo>
                          <a:pt x="0" y="588"/>
                        </a:lnTo>
                        <a:lnTo>
                          <a:pt x="20" y="599"/>
                        </a:lnTo>
                        <a:lnTo>
                          <a:pt x="143" y="5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34" name="Freeform 592"/>
                <p:cNvSpPr>
                  <a:spLocks/>
                </p:cNvSpPr>
                <p:nvPr/>
              </p:nvSpPr>
              <p:spPr bwMode="auto">
                <a:xfrm>
                  <a:off x="1107" y="1530"/>
                  <a:ext cx="15" cy="4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137" y="111"/>
                    </a:cxn>
                    <a:cxn ang="0">
                      <a:pos x="87" y="156"/>
                    </a:cxn>
                    <a:cxn ang="0">
                      <a:pos x="0" y="345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137" h="345">
                      <a:moveTo>
                        <a:pt x="60" y="0"/>
                      </a:moveTo>
                      <a:lnTo>
                        <a:pt x="137" y="111"/>
                      </a:lnTo>
                      <a:lnTo>
                        <a:pt x="87" y="156"/>
                      </a:lnTo>
                      <a:lnTo>
                        <a:pt x="0" y="345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435" name="Group 593"/>
                <p:cNvGrpSpPr>
                  <a:grpSpLocks/>
                </p:cNvGrpSpPr>
                <p:nvPr/>
              </p:nvGrpSpPr>
              <p:grpSpPr bwMode="auto">
                <a:xfrm>
                  <a:off x="1066" y="1519"/>
                  <a:ext cx="47" cy="54"/>
                  <a:chOff x="1066" y="1519"/>
                  <a:chExt cx="47" cy="54"/>
                </a:xfrm>
              </p:grpSpPr>
              <p:sp>
                <p:nvSpPr>
                  <p:cNvPr id="436" name="Freeform 594"/>
                  <p:cNvSpPr>
                    <a:spLocks/>
                  </p:cNvSpPr>
                  <p:nvPr/>
                </p:nvSpPr>
                <p:spPr bwMode="auto">
                  <a:xfrm>
                    <a:off x="1066" y="1519"/>
                    <a:ext cx="47" cy="54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424" y="90"/>
                      </a:cxn>
                      <a:cxn ang="0">
                        <a:pos x="364" y="435"/>
                      </a:cxn>
                      <a:cxn ang="0">
                        <a:pos x="0" y="335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424" h="435">
                        <a:moveTo>
                          <a:pt x="56" y="0"/>
                        </a:moveTo>
                        <a:lnTo>
                          <a:pt x="424" y="90"/>
                        </a:lnTo>
                        <a:lnTo>
                          <a:pt x="364" y="435"/>
                        </a:lnTo>
                        <a:lnTo>
                          <a:pt x="0" y="335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37" name="Freeform 595"/>
                  <p:cNvSpPr>
                    <a:spLocks/>
                  </p:cNvSpPr>
                  <p:nvPr/>
                </p:nvSpPr>
                <p:spPr bwMode="auto">
                  <a:xfrm>
                    <a:off x="1081" y="1555"/>
                    <a:ext cx="10" cy="13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0" y="87"/>
                      </a:cxn>
                      <a:cxn ang="0">
                        <a:pos x="76" y="107"/>
                      </a:cxn>
                      <a:cxn ang="0">
                        <a:pos x="88" y="20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88" h="107">
                        <a:moveTo>
                          <a:pt x="12" y="0"/>
                        </a:moveTo>
                        <a:lnTo>
                          <a:pt x="0" y="87"/>
                        </a:lnTo>
                        <a:lnTo>
                          <a:pt x="76" y="107"/>
                        </a:lnTo>
                        <a:lnTo>
                          <a:pt x="88" y="20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376" name="Group 596"/>
              <p:cNvGrpSpPr>
                <a:grpSpLocks noChangeAspect="1"/>
              </p:cNvGrpSpPr>
              <p:nvPr/>
            </p:nvGrpSpPr>
            <p:grpSpPr bwMode="auto">
              <a:xfrm flipH="1">
                <a:off x="703" y="482"/>
                <a:ext cx="499" cy="686"/>
                <a:chOff x="930" y="572"/>
                <a:chExt cx="499" cy="686"/>
              </a:xfrm>
            </p:grpSpPr>
            <p:sp>
              <p:nvSpPr>
                <p:cNvPr id="377" name="AutoShape 59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30" y="572"/>
                  <a:ext cx="499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78" name="Group 598"/>
                <p:cNvGrpSpPr>
                  <a:grpSpLocks/>
                </p:cNvGrpSpPr>
                <p:nvPr/>
              </p:nvGrpSpPr>
              <p:grpSpPr bwMode="auto">
                <a:xfrm>
                  <a:off x="934" y="835"/>
                  <a:ext cx="491" cy="420"/>
                  <a:chOff x="934" y="835"/>
                  <a:chExt cx="491" cy="420"/>
                </a:xfrm>
              </p:grpSpPr>
              <p:grpSp>
                <p:nvGrpSpPr>
                  <p:cNvPr id="403" name="Group 599"/>
                  <p:cNvGrpSpPr>
                    <a:grpSpLocks/>
                  </p:cNvGrpSpPr>
                  <p:nvPr/>
                </p:nvGrpSpPr>
                <p:grpSpPr bwMode="auto">
                  <a:xfrm>
                    <a:off x="1036" y="1013"/>
                    <a:ext cx="229" cy="242"/>
                    <a:chOff x="1036" y="1013"/>
                    <a:chExt cx="229" cy="242"/>
                  </a:xfrm>
                </p:grpSpPr>
                <p:grpSp>
                  <p:nvGrpSpPr>
                    <p:cNvPr id="422" name="Group 6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6" y="1198"/>
                      <a:ext cx="204" cy="57"/>
                      <a:chOff x="1036" y="1198"/>
                      <a:chExt cx="204" cy="57"/>
                    </a:xfrm>
                  </p:grpSpPr>
                  <p:sp>
                    <p:nvSpPr>
                      <p:cNvPr id="424" name="Freeform 6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24" y="1208"/>
                        <a:ext cx="116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5" y="31"/>
                          </a:cxn>
                          <a:cxn ang="0">
                            <a:pos x="192" y="47"/>
                          </a:cxn>
                          <a:cxn ang="0">
                            <a:pos x="172" y="58"/>
                          </a:cxn>
                          <a:cxn ang="0">
                            <a:pos x="141" y="65"/>
                          </a:cxn>
                          <a:cxn ang="0">
                            <a:pos x="108" y="78"/>
                          </a:cxn>
                          <a:cxn ang="0">
                            <a:pos x="86" y="101"/>
                          </a:cxn>
                          <a:cxn ang="0">
                            <a:pos x="55" y="123"/>
                          </a:cxn>
                          <a:cxn ang="0">
                            <a:pos x="29" y="141"/>
                          </a:cxn>
                          <a:cxn ang="0">
                            <a:pos x="11" y="158"/>
                          </a:cxn>
                          <a:cxn ang="0">
                            <a:pos x="0" y="173"/>
                          </a:cxn>
                          <a:cxn ang="0">
                            <a:pos x="6" y="185"/>
                          </a:cxn>
                          <a:cxn ang="0">
                            <a:pos x="17" y="187"/>
                          </a:cxn>
                          <a:cxn ang="0">
                            <a:pos x="72" y="174"/>
                          </a:cxn>
                          <a:cxn ang="0">
                            <a:pos x="140" y="153"/>
                          </a:cxn>
                          <a:cxn ang="0">
                            <a:pos x="202" y="127"/>
                          </a:cxn>
                          <a:cxn ang="0">
                            <a:pos x="251" y="97"/>
                          </a:cxn>
                          <a:cxn ang="0">
                            <a:pos x="277" y="77"/>
                          </a:cxn>
                          <a:cxn ang="0">
                            <a:pos x="281" y="90"/>
                          </a:cxn>
                          <a:cxn ang="0">
                            <a:pos x="319" y="76"/>
                          </a:cxn>
                          <a:cxn ang="0">
                            <a:pos x="346" y="71"/>
                          </a:cxn>
                          <a:cxn ang="0">
                            <a:pos x="349" y="56"/>
                          </a:cxn>
                          <a:cxn ang="0">
                            <a:pos x="348" y="41"/>
                          </a:cxn>
                          <a:cxn ang="0">
                            <a:pos x="343" y="27"/>
                          </a:cxn>
                          <a:cxn ang="0">
                            <a:pos x="338" y="15"/>
                          </a:cxn>
                          <a:cxn ang="0">
                            <a:pos x="326" y="0"/>
                          </a:cxn>
                          <a:cxn ang="0">
                            <a:pos x="309" y="14"/>
                          </a:cxn>
                          <a:cxn ang="0">
                            <a:pos x="281" y="21"/>
                          </a:cxn>
                          <a:cxn ang="0">
                            <a:pos x="248" y="23"/>
                          </a:cxn>
                          <a:cxn ang="0">
                            <a:pos x="205" y="31"/>
                          </a:cxn>
                        </a:cxnLst>
                        <a:rect l="0" t="0" r="r" b="b"/>
                        <a:pathLst>
                          <a:path w="349" h="187">
                            <a:moveTo>
                              <a:pt x="205" y="31"/>
                            </a:moveTo>
                            <a:lnTo>
                              <a:pt x="192" y="47"/>
                            </a:lnTo>
                            <a:lnTo>
                              <a:pt x="172" y="58"/>
                            </a:lnTo>
                            <a:lnTo>
                              <a:pt x="141" y="65"/>
                            </a:lnTo>
                            <a:lnTo>
                              <a:pt x="108" y="78"/>
                            </a:lnTo>
                            <a:lnTo>
                              <a:pt x="86" y="101"/>
                            </a:lnTo>
                            <a:lnTo>
                              <a:pt x="55" y="123"/>
                            </a:lnTo>
                            <a:lnTo>
                              <a:pt x="29" y="141"/>
                            </a:lnTo>
                            <a:lnTo>
                              <a:pt x="11" y="158"/>
                            </a:lnTo>
                            <a:lnTo>
                              <a:pt x="0" y="173"/>
                            </a:lnTo>
                            <a:lnTo>
                              <a:pt x="6" y="185"/>
                            </a:lnTo>
                            <a:lnTo>
                              <a:pt x="17" y="187"/>
                            </a:lnTo>
                            <a:lnTo>
                              <a:pt x="72" y="174"/>
                            </a:lnTo>
                            <a:lnTo>
                              <a:pt x="140" y="153"/>
                            </a:lnTo>
                            <a:lnTo>
                              <a:pt x="202" y="127"/>
                            </a:lnTo>
                            <a:lnTo>
                              <a:pt x="251" y="97"/>
                            </a:lnTo>
                            <a:lnTo>
                              <a:pt x="277" y="77"/>
                            </a:lnTo>
                            <a:lnTo>
                              <a:pt x="281" y="90"/>
                            </a:lnTo>
                            <a:lnTo>
                              <a:pt x="319" y="76"/>
                            </a:lnTo>
                            <a:lnTo>
                              <a:pt x="346" y="71"/>
                            </a:lnTo>
                            <a:lnTo>
                              <a:pt x="349" y="56"/>
                            </a:lnTo>
                            <a:lnTo>
                              <a:pt x="348" y="41"/>
                            </a:lnTo>
                            <a:lnTo>
                              <a:pt x="343" y="27"/>
                            </a:lnTo>
                            <a:lnTo>
                              <a:pt x="338" y="15"/>
                            </a:lnTo>
                            <a:lnTo>
                              <a:pt x="326" y="0"/>
                            </a:lnTo>
                            <a:lnTo>
                              <a:pt x="309" y="14"/>
                            </a:lnTo>
                            <a:lnTo>
                              <a:pt x="281" y="21"/>
                            </a:lnTo>
                            <a:lnTo>
                              <a:pt x="248" y="23"/>
                            </a:lnTo>
                            <a:lnTo>
                              <a:pt x="205" y="31"/>
                            </a:lnTo>
                            <a:close/>
                          </a:path>
                        </a:pathLst>
                      </a:custGeom>
                      <a:solidFill>
                        <a:srgbClr val="606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5" name="Freeform 6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36" y="1198"/>
                        <a:ext cx="116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2" y="30"/>
                          </a:cxn>
                          <a:cxn ang="0">
                            <a:pos x="191" y="47"/>
                          </a:cxn>
                          <a:cxn ang="0">
                            <a:pos x="172" y="59"/>
                          </a:cxn>
                          <a:cxn ang="0">
                            <a:pos x="142" y="65"/>
                          </a:cxn>
                          <a:cxn ang="0">
                            <a:pos x="108" y="79"/>
                          </a:cxn>
                          <a:cxn ang="0">
                            <a:pos x="85" y="101"/>
                          </a:cxn>
                          <a:cxn ang="0">
                            <a:pos x="56" y="124"/>
                          </a:cxn>
                          <a:cxn ang="0">
                            <a:pos x="29" y="142"/>
                          </a:cxn>
                          <a:cxn ang="0">
                            <a:pos x="12" y="159"/>
                          </a:cxn>
                          <a:cxn ang="0">
                            <a:pos x="0" y="175"/>
                          </a:cxn>
                          <a:cxn ang="0">
                            <a:pos x="4" y="187"/>
                          </a:cxn>
                          <a:cxn ang="0">
                            <a:pos x="17" y="191"/>
                          </a:cxn>
                          <a:cxn ang="0">
                            <a:pos x="72" y="175"/>
                          </a:cxn>
                          <a:cxn ang="0">
                            <a:pos x="140" y="152"/>
                          </a:cxn>
                          <a:cxn ang="0">
                            <a:pos x="199" y="126"/>
                          </a:cxn>
                          <a:cxn ang="0">
                            <a:pos x="250" y="97"/>
                          </a:cxn>
                          <a:cxn ang="0">
                            <a:pos x="273" y="77"/>
                          </a:cxn>
                          <a:cxn ang="0">
                            <a:pos x="279" y="91"/>
                          </a:cxn>
                          <a:cxn ang="0">
                            <a:pos x="315" y="75"/>
                          </a:cxn>
                          <a:cxn ang="0">
                            <a:pos x="345" y="70"/>
                          </a:cxn>
                          <a:cxn ang="0">
                            <a:pos x="346" y="57"/>
                          </a:cxn>
                          <a:cxn ang="0">
                            <a:pos x="345" y="42"/>
                          </a:cxn>
                          <a:cxn ang="0">
                            <a:pos x="342" y="27"/>
                          </a:cxn>
                          <a:cxn ang="0">
                            <a:pos x="335" y="15"/>
                          </a:cxn>
                          <a:cxn ang="0">
                            <a:pos x="325" y="0"/>
                          </a:cxn>
                          <a:cxn ang="0">
                            <a:pos x="306" y="14"/>
                          </a:cxn>
                          <a:cxn ang="0">
                            <a:pos x="277" y="20"/>
                          </a:cxn>
                          <a:cxn ang="0">
                            <a:pos x="247" y="24"/>
                          </a:cxn>
                          <a:cxn ang="0">
                            <a:pos x="202" y="30"/>
                          </a:cxn>
                        </a:cxnLst>
                        <a:rect l="0" t="0" r="r" b="b"/>
                        <a:pathLst>
                          <a:path w="346" h="191">
                            <a:moveTo>
                              <a:pt x="202" y="30"/>
                            </a:moveTo>
                            <a:lnTo>
                              <a:pt x="191" y="47"/>
                            </a:lnTo>
                            <a:lnTo>
                              <a:pt x="172" y="59"/>
                            </a:lnTo>
                            <a:lnTo>
                              <a:pt x="142" y="65"/>
                            </a:lnTo>
                            <a:lnTo>
                              <a:pt x="108" y="79"/>
                            </a:lnTo>
                            <a:lnTo>
                              <a:pt x="85" y="101"/>
                            </a:lnTo>
                            <a:lnTo>
                              <a:pt x="56" y="124"/>
                            </a:lnTo>
                            <a:lnTo>
                              <a:pt x="29" y="142"/>
                            </a:lnTo>
                            <a:lnTo>
                              <a:pt x="12" y="159"/>
                            </a:lnTo>
                            <a:lnTo>
                              <a:pt x="0" y="175"/>
                            </a:lnTo>
                            <a:lnTo>
                              <a:pt x="4" y="187"/>
                            </a:lnTo>
                            <a:lnTo>
                              <a:pt x="17" y="191"/>
                            </a:lnTo>
                            <a:lnTo>
                              <a:pt x="72" y="175"/>
                            </a:lnTo>
                            <a:lnTo>
                              <a:pt x="140" y="152"/>
                            </a:lnTo>
                            <a:lnTo>
                              <a:pt x="199" y="126"/>
                            </a:lnTo>
                            <a:lnTo>
                              <a:pt x="250" y="97"/>
                            </a:lnTo>
                            <a:lnTo>
                              <a:pt x="273" y="77"/>
                            </a:lnTo>
                            <a:lnTo>
                              <a:pt x="279" y="91"/>
                            </a:lnTo>
                            <a:lnTo>
                              <a:pt x="315" y="75"/>
                            </a:lnTo>
                            <a:lnTo>
                              <a:pt x="345" y="70"/>
                            </a:lnTo>
                            <a:lnTo>
                              <a:pt x="346" y="57"/>
                            </a:lnTo>
                            <a:lnTo>
                              <a:pt x="345" y="42"/>
                            </a:lnTo>
                            <a:lnTo>
                              <a:pt x="342" y="27"/>
                            </a:lnTo>
                            <a:lnTo>
                              <a:pt x="335" y="15"/>
                            </a:lnTo>
                            <a:lnTo>
                              <a:pt x="325" y="0"/>
                            </a:lnTo>
                            <a:lnTo>
                              <a:pt x="306" y="14"/>
                            </a:lnTo>
                            <a:lnTo>
                              <a:pt x="277" y="20"/>
                            </a:lnTo>
                            <a:lnTo>
                              <a:pt x="247" y="24"/>
                            </a:lnTo>
                            <a:lnTo>
                              <a:pt x="202" y="30"/>
                            </a:lnTo>
                            <a:close/>
                          </a:path>
                        </a:pathLst>
                      </a:custGeom>
                      <a:solidFill>
                        <a:srgbClr val="606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423" name="Freeform 603"/>
                    <p:cNvSpPr>
                      <a:spLocks/>
                    </p:cNvSpPr>
                    <p:nvPr/>
                  </p:nvSpPr>
                  <p:spPr bwMode="auto">
                    <a:xfrm>
                      <a:off x="1066" y="1013"/>
                      <a:ext cx="199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205" y="22"/>
                        </a:cxn>
                        <a:cxn ang="0">
                          <a:pos x="141" y="110"/>
                        </a:cxn>
                        <a:cxn ang="0">
                          <a:pos x="116" y="192"/>
                        </a:cxn>
                        <a:cxn ang="0">
                          <a:pos x="101" y="272"/>
                        </a:cxn>
                        <a:cxn ang="0">
                          <a:pos x="86" y="337"/>
                        </a:cxn>
                        <a:cxn ang="0">
                          <a:pos x="50" y="391"/>
                        </a:cxn>
                        <a:cxn ang="0">
                          <a:pos x="41" y="437"/>
                        </a:cxn>
                        <a:cxn ang="0">
                          <a:pos x="50" y="484"/>
                        </a:cxn>
                        <a:cxn ang="0">
                          <a:pos x="73" y="559"/>
                        </a:cxn>
                        <a:cxn ang="0">
                          <a:pos x="77" y="620"/>
                        </a:cxn>
                        <a:cxn ang="0">
                          <a:pos x="63" y="674"/>
                        </a:cxn>
                        <a:cxn ang="0">
                          <a:pos x="41" y="735"/>
                        </a:cxn>
                        <a:cxn ang="0">
                          <a:pos x="15" y="794"/>
                        </a:cxn>
                        <a:cxn ang="0">
                          <a:pos x="0" y="841"/>
                        </a:cxn>
                        <a:cxn ang="0">
                          <a:pos x="53" y="823"/>
                        </a:cxn>
                        <a:cxn ang="0">
                          <a:pos x="118" y="791"/>
                        </a:cxn>
                        <a:cxn ang="0">
                          <a:pos x="193" y="777"/>
                        </a:cxn>
                        <a:cxn ang="0">
                          <a:pos x="241" y="762"/>
                        </a:cxn>
                        <a:cxn ang="0">
                          <a:pos x="251" y="724"/>
                        </a:cxn>
                        <a:cxn ang="0">
                          <a:pos x="239" y="679"/>
                        </a:cxn>
                        <a:cxn ang="0">
                          <a:pos x="251" y="619"/>
                        </a:cxn>
                        <a:cxn ang="0">
                          <a:pos x="261" y="552"/>
                        </a:cxn>
                        <a:cxn ang="0">
                          <a:pos x="249" y="500"/>
                        </a:cxn>
                        <a:cxn ang="0">
                          <a:pos x="229" y="455"/>
                        </a:cxn>
                        <a:cxn ang="0">
                          <a:pos x="233" y="424"/>
                        </a:cxn>
                        <a:cxn ang="0">
                          <a:pos x="249" y="379"/>
                        </a:cxn>
                        <a:cxn ang="0">
                          <a:pos x="274" y="332"/>
                        </a:cxn>
                        <a:cxn ang="0">
                          <a:pos x="307" y="278"/>
                        </a:cxn>
                        <a:cxn ang="0">
                          <a:pos x="332" y="204"/>
                        </a:cxn>
                        <a:cxn ang="0">
                          <a:pos x="358" y="124"/>
                        </a:cxn>
                        <a:cxn ang="0">
                          <a:pos x="352" y="204"/>
                        </a:cxn>
                        <a:cxn ang="0">
                          <a:pos x="358" y="293"/>
                        </a:cxn>
                        <a:cxn ang="0">
                          <a:pos x="362" y="333"/>
                        </a:cxn>
                        <a:cxn ang="0">
                          <a:pos x="358" y="393"/>
                        </a:cxn>
                        <a:cxn ang="0">
                          <a:pos x="342" y="455"/>
                        </a:cxn>
                        <a:cxn ang="0">
                          <a:pos x="345" y="521"/>
                        </a:cxn>
                        <a:cxn ang="0">
                          <a:pos x="349" y="588"/>
                        </a:cxn>
                        <a:cxn ang="0">
                          <a:pos x="345" y="677"/>
                        </a:cxn>
                        <a:cxn ang="0">
                          <a:pos x="327" y="741"/>
                        </a:cxn>
                        <a:cxn ang="0">
                          <a:pos x="306" y="803"/>
                        </a:cxn>
                        <a:cxn ang="0">
                          <a:pos x="271" y="870"/>
                        </a:cxn>
                        <a:cxn ang="0">
                          <a:pos x="336" y="844"/>
                        </a:cxn>
                        <a:cxn ang="0">
                          <a:pos x="391" y="819"/>
                        </a:cxn>
                        <a:cxn ang="0">
                          <a:pos x="451" y="809"/>
                        </a:cxn>
                        <a:cxn ang="0">
                          <a:pos x="503" y="798"/>
                        </a:cxn>
                        <a:cxn ang="0">
                          <a:pos x="508" y="768"/>
                        </a:cxn>
                        <a:cxn ang="0">
                          <a:pos x="512" y="729"/>
                        </a:cxn>
                        <a:cxn ang="0">
                          <a:pos x="506" y="687"/>
                        </a:cxn>
                        <a:cxn ang="0">
                          <a:pos x="500" y="641"/>
                        </a:cxn>
                        <a:cxn ang="0">
                          <a:pos x="518" y="587"/>
                        </a:cxn>
                        <a:cxn ang="0">
                          <a:pos x="532" y="537"/>
                        </a:cxn>
                        <a:cxn ang="0">
                          <a:pos x="545" y="477"/>
                        </a:cxn>
                        <a:cxn ang="0">
                          <a:pos x="557" y="423"/>
                        </a:cxn>
                        <a:cxn ang="0">
                          <a:pos x="563" y="378"/>
                        </a:cxn>
                        <a:cxn ang="0">
                          <a:pos x="558" y="333"/>
                        </a:cxn>
                        <a:cxn ang="0">
                          <a:pos x="550" y="293"/>
                        </a:cxn>
                        <a:cxn ang="0">
                          <a:pos x="557" y="236"/>
                        </a:cxn>
                        <a:cxn ang="0">
                          <a:pos x="571" y="187"/>
                        </a:cxn>
                        <a:cxn ang="0">
                          <a:pos x="591" y="124"/>
                        </a:cxn>
                        <a:cxn ang="0">
                          <a:pos x="596" y="0"/>
                        </a:cxn>
                        <a:cxn ang="0">
                          <a:pos x="251" y="40"/>
                        </a:cxn>
                        <a:cxn ang="0">
                          <a:pos x="205" y="22"/>
                        </a:cxn>
                      </a:cxnLst>
                      <a:rect l="0" t="0" r="r" b="b"/>
                      <a:pathLst>
                        <a:path w="596" h="870">
                          <a:moveTo>
                            <a:pt x="205" y="22"/>
                          </a:moveTo>
                          <a:lnTo>
                            <a:pt x="141" y="110"/>
                          </a:lnTo>
                          <a:lnTo>
                            <a:pt x="116" y="192"/>
                          </a:lnTo>
                          <a:lnTo>
                            <a:pt x="101" y="272"/>
                          </a:lnTo>
                          <a:lnTo>
                            <a:pt x="86" y="337"/>
                          </a:lnTo>
                          <a:lnTo>
                            <a:pt x="50" y="391"/>
                          </a:lnTo>
                          <a:lnTo>
                            <a:pt x="41" y="437"/>
                          </a:lnTo>
                          <a:lnTo>
                            <a:pt x="50" y="484"/>
                          </a:lnTo>
                          <a:lnTo>
                            <a:pt x="73" y="559"/>
                          </a:lnTo>
                          <a:lnTo>
                            <a:pt x="77" y="620"/>
                          </a:lnTo>
                          <a:lnTo>
                            <a:pt x="63" y="674"/>
                          </a:lnTo>
                          <a:lnTo>
                            <a:pt x="41" y="735"/>
                          </a:lnTo>
                          <a:lnTo>
                            <a:pt x="15" y="794"/>
                          </a:lnTo>
                          <a:lnTo>
                            <a:pt x="0" y="841"/>
                          </a:lnTo>
                          <a:lnTo>
                            <a:pt x="53" y="823"/>
                          </a:lnTo>
                          <a:lnTo>
                            <a:pt x="118" y="791"/>
                          </a:lnTo>
                          <a:lnTo>
                            <a:pt x="193" y="777"/>
                          </a:lnTo>
                          <a:lnTo>
                            <a:pt x="241" y="762"/>
                          </a:lnTo>
                          <a:lnTo>
                            <a:pt x="251" y="724"/>
                          </a:lnTo>
                          <a:lnTo>
                            <a:pt x="239" y="679"/>
                          </a:lnTo>
                          <a:lnTo>
                            <a:pt x="251" y="619"/>
                          </a:lnTo>
                          <a:lnTo>
                            <a:pt x="261" y="552"/>
                          </a:lnTo>
                          <a:lnTo>
                            <a:pt x="249" y="500"/>
                          </a:lnTo>
                          <a:lnTo>
                            <a:pt x="229" y="455"/>
                          </a:lnTo>
                          <a:lnTo>
                            <a:pt x="233" y="424"/>
                          </a:lnTo>
                          <a:lnTo>
                            <a:pt x="249" y="379"/>
                          </a:lnTo>
                          <a:lnTo>
                            <a:pt x="274" y="332"/>
                          </a:lnTo>
                          <a:lnTo>
                            <a:pt x="307" y="278"/>
                          </a:lnTo>
                          <a:lnTo>
                            <a:pt x="332" y="204"/>
                          </a:lnTo>
                          <a:lnTo>
                            <a:pt x="358" y="124"/>
                          </a:lnTo>
                          <a:lnTo>
                            <a:pt x="352" y="204"/>
                          </a:lnTo>
                          <a:lnTo>
                            <a:pt x="358" y="293"/>
                          </a:lnTo>
                          <a:lnTo>
                            <a:pt x="362" y="333"/>
                          </a:lnTo>
                          <a:lnTo>
                            <a:pt x="358" y="393"/>
                          </a:lnTo>
                          <a:lnTo>
                            <a:pt x="342" y="455"/>
                          </a:lnTo>
                          <a:lnTo>
                            <a:pt x="345" y="521"/>
                          </a:lnTo>
                          <a:lnTo>
                            <a:pt x="349" y="588"/>
                          </a:lnTo>
                          <a:lnTo>
                            <a:pt x="345" y="677"/>
                          </a:lnTo>
                          <a:lnTo>
                            <a:pt x="327" y="741"/>
                          </a:lnTo>
                          <a:lnTo>
                            <a:pt x="306" y="803"/>
                          </a:lnTo>
                          <a:lnTo>
                            <a:pt x="271" y="870"/>
                          </a:lnTo>
                          <a:lnTo>
                            <a:pt x="336" y="844"/>
                          </a:lnTo>
                          <a:lnTo>
                            <a:pt x="391" y="819"/>
                          </a:lnTo>
                          <a:lnTo>
                            <a:pt x="451" y="809"/>
                          </a:lnTo>
                          <a:lnTo>
                            <a:pt x="503" y="798"/>
                          </a:lnTo>
                          <a:lnTo>
                            <a:pt x="508" y="768"/>
                          </a:lnTo>
                          <a:lnTo>
                            <a:pt x="512" y="729"/>
                          </a:lnTo>
                          <a:lnTo>
                            <a:pt x="506" y="687"/>
                          </a:lnTo>
                          <a:lnTo>
                            <a:pt x="500" y="641"/>
                          </a:lnTo>
                          <a:lnTo>
                            <a:pt x="518" y="587"/>
                          </a:lnTo>
                          <a:lnTo>
                            <a:pt x="532" y="537"/>
                          </a:lnTo>
                          <a:lnTo>
                            <a:pt x="545" y="477"/>
                          </a:lnTo>
                          <a:lnTo>
                            <a:pt x="557" y="423"/>
                          </a:lnTo>
                          <a:lnTo>
                            <a:pt x="563" y="378"/>
                          </a:lnTo>
                          <a:lnTo>
                            <a:pt x="558" y="333"/>
                          </a:lnTo>
                          <a:lnTo>
                            <a:pt x="550" y="293"/>
                          </a:lnTo>
                          <a:lnTo>
                            <a:pt x="557" y="236"/>
                          </a:lnTo>
                          <a:lnTo>
                            <a:pt x="571" y="187"/>
                          </a:lnTo>
                          <a:lnTo>
                            <a:pt x="591" y="124"/>
                          </a:lnTo>
                          <a:lnTo>
                            <a:pt x="596" y="0"/>
                          </a:lnTo>
                          <a:lnTo>
                            <a:pt x="251" y="40"/>
                          </a:lnTo>
                          <a:lnTo>
                            <a:pt x="205" y="22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04" name="Group 604"/>
                  <p:cNvGrpSpPr>
                    <a:grpSpLocks/>
                  </p:cNvGrpSpPr>
                  <p:nvPr/>
                </p:nvGrpSpPr>
                <p:grpSpPr bwMode="auto">
                  <a:xfrm>
                    <a:off x="934" y="835"/>
                    <a:ext cx="491" cy="204"/>
                    <a:chOff x="934" y="835"/>
                    <a:chExt cx="491" cy="204"/>
                  </a:xfrm>
                </p:grpSpPr>
                <p:sp>
                  <p:nvSpPr>
                    <p:cNvPr id="405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1275" y="872"/>
                      <a:ext cx="77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0"/>
                        </a:cxn>
                        <a:cxn ang="0">
                          <a:pos x="15" y="86"/>
                        </a:cxn>
                        <a:cxn ang="0">
                          <a:pos x="31" y="54"/>
                        </a:cxn>
                        <a:cxn ang="0">
                          <a:pos x="57" y="24"/>
                        </a:cxn>
                        <a:cxn ang="0">
                          <a:pos x="91" y="0"/>
                        </a:cxn>
                        <a:cxn ang="0">
                          <a:pos x="100" y="42"/>
                        </a:cxn>
                        <a:cxn ang="0">
                          <a:pos x="120" y="78"/>
                        </a:cxn>
                        <a:cxn ang="0">
                          <a:pos x="161" y="124"/>
                        </a:cxn>
                        <a:cxn ang="0">
                          <a:pos x="208" y="160"/>
                        </a:cxn>
                        <a:cxn ang="0">
                          <a:pos x="231" y="164"/>
                        </a:cxn>
                        <a:cxn ang="0">
                          <a:pos x="210" y="205"/>
                        </a:cxn>
                        <a:cxn ang="0">
                          <a:pos x="185" y="236"/>
                        </a:cxn>
                        <a:cxn ang="0">
                          <a:pos x="116" y="211"/>
                        </a:cxn>
                        <a:cxn ang="0">
                          <a:pos x="0" y="140"/>
                        </a:cxn>
                      </a:cxnLst>
                      <a:rect l="0" t="0" r="r" b="b"/>
                      <a:pathLst>
                        <a:path w="231" h="236">
                          <a:moveTo>
                            <a:pt x="0" y="140"/>
                          </a:moveTo>
                          <a:lnTo>
                            <a:pt x="15" y="86"/>
                          </a:lnTo>
                          <a:lnTo>
                            <a:pt x="31" y="54"/>
                          </a:lnTo>
                          <a:lnTo>
                            <a:pt x="57" y="24"/>
                          </a:lnTo>
                          <a:lnTo>
                            <a:pt x="91" y="0"/>
                          </a:lnTo>
                          <a:lnTo>
                            <a:pt x="100" y="42"/>
                          </a:lnTo>
                          <a:lnTo>
                            <a:pt x="120" y="78"/>
                          </a:lnTo>
                          <a:lnTo>
                            <a:pt x="161" y="124"/>
                          </a:lnTo>
                          <a:lnTo>
                            <a:pt x="208" y="160"/>
                          </a:lnTo>
                          <a:lnTo>
                            <a:pt x="231" y="164"/>
                          </a:lnTo>
                          <a:lnTo>
                            <a:pt x="210" y="205"/>
                          </a:lnTo>
                          <a:lnTo>
                            <a:pt x="185" y="236"/>
                          </a:lnTo>
                          <a:lnTo>
                            <a:pt x="116" y="211"/>
                          </a:lnTo>
                          <a:lnTo>
                            <a:pt x="0" y="140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6" name="Freeform 606"/>
                    <p:cNvSpPr>
                      <a:spLocks/>
                    </p:cNvSpPr>
                    <p:nvPr/>
                  </p:nvSpPr>
                  <p:spPr bwMode="auto">
                    <a:xfrm>
                      <a:off x="1010" y="901"/>
                      <a:ext cx="75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8"/>
                        </a:cxn>
                        <a:cxn ang="0">
                          <a:pos x="62" y="190"/>
                        </a:cxn>
                        <a:cxn ang="0">
                          <a:pos x="118" y="179"/>
                        </a:cxn>
                        <a:cxn ang="0">
                          <a:pos x="169" y="150"/>
                        </a:cxn>
                        <a:cxn ang="0">
                          <a:pos x="219" y="118"/>
                        </a:cxn>
                        <a:cxn ang="0">
                          <a:pos x="226" y="76"/>
                        </a:cxn>
                        <a:cxn ang="0">
                          <a:pos x="127" y="0"/>
                        </a:cxn>
                        <a:cxn ang="0">
                          <a:pos x="70" y="54"/>
                        </a:cxn>
                        <a:cxn ang="0">
                          <a:pos x="0" y="118"/>
                        </a:cxn>
                      </a:cxnLst>
                      <a:rect l="0" t="0" r="r" b="b"/>
                      <a:pathLst>
                        <a:path w="226" h="190">
                          <a:moveTo>
                            <a:pt x="0" y="118"/>
                          </a:moveTo>
                          <a:lnTo>
                            <a:pt x="62" y="190"/>
                          </a:lnTo>
                          <a:lnTo>
                            <a:pt x="118" y="179"/>
                          </a:lnTo>
                          <a:lnTo>
                            <a:pt x="169" y="150"/>
                          </a:lnTo>
                          <a:lnTo>
                            <a:pt x="219" y="118"/>
                          </a:lnTo>
                          <a:lnTo>
                            <a:pt x="226" y="76"/>
                          </a:lnTo>
                          <a:lnTo>
                            <a:pt x="127" y="0"/>
                          </a:lnTo>
                          <a:lnTo>
                            <a:pt x="70" y="54"/>
                          </a:lnTo>
                          <a:lnTo>
                            <a:pt x="0" y="118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7" name="Freeform 607"/>
                    <p:cNvSpPr>
                      <a:spLocks/>
                    </p:cNvSpPr>
                    <p:nvPr/>
                  </p:nvSpPr>
                  <p:spPr bwMode="auto">
                    <a:xfrm>
                      <a:off x="1024" y="871"/>
                      <a:ext cx="320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558" y="31"/>
                        </a:cxn>
                        <a:cxn ang="0">
                          <a:pos x="647" y="51"/>
                        </a:cxn>
                        <a:cxn ang="0">
                          <a:pos x="685" y="68"/>
                        </a:cxn>
                        <a:cxn ang="0">
                          <a:pos x="712" y="91"/>
                        </a:cxn>
                        <a:cxn ang="0">
                          <a:pos x="760" y="110"/>
                        </a:cxn>
                        <a:cxn ang="0">
                          <a:pos x="815" y="164"/>
                        </a:cxn>
                        <a:cxn ang="0">
                          <a:pos x="875" y="205"/>
                        </a:cxn>
                        <a:cxn ang="0">
                          <a:pos x="959" y="224"/>
                        </a:cxn>
                        <a:cxn ang="0">
                          <a:pos x="956" y="310"/>
                        </a:cxn>
                        <a:cxn ang="0">
                          <a:pos x="923" y="391"/>
                        </a:cxn>
                        <a:cxn ang="0">
                          <a:pos x="851" y="414"/>
                        </a:cxn>
                        <a:cxn ang="0">
                          <a:pos x="784" y="433"/>
                        </a:cxn>
                        <a:cxn ang="0">
                          <a:pos x="799" y="513"/>
                        </a:cxn>
                        <a:cxn ang="0">
                          <a:pos x="800" y="618"/>
                        </a:cxn>
                        <a:cxn ang="0">
                          <a:pos x="744" y="645"/>
                        </a:cxn>
                        <a:cxn ang="0">
                          <a:pos x="620" y="659"/>
                        </a:cxn>
                        <a:cxn ang="0">
                          <a:pos x="504" y="654"/>
                        </a:cxn>
                        <a:cxn ang="0">
                          <a:pos x="410" y="673"/>
                        </a:cxn>
                        <a:cxn ang="0">
                          <a:pos x="275" y="646"/>
                        </a:cxn>
                        <a:cxn ang="0">
                          <a:pos x="203" y="614"/>
                        </a:cxn>
                        <a:cxn ang="0">
                          <a:pos x="195" y="531"/>
                        </a:cxn>
                        <a:cxn ang="0">
                          <a:pos x="178" y="459"/>
                        </a:cxn>
                        <a:cxn ang="0">
                          <a:pos x="132" y="417"/>
                        </a:cxn>
                        <a:cxn ang="0">
                          <a:pos x="106" y="353"/>
                        </a:cxn>
                        <a:cxn ang="0">
                          <a:pos x="45" y="328"/>
                        </a:cxn>
                        <a:cxn ang="0">
                          <a:pos x="0" y="296"/>
                        </a:cxn>
                        <a:cxn ang="0">
                          <a:pos x="74" y="272"/>
                        </a:cxn>
                        <a:cxn ang="0">
                          <a:pos x="151" y="203"/>
                        </a:cxn>
                        <a:cxn ang="0">
                          <a:pos x="178" y="145"/>
                        </a:cxn>
                        <a:cxn ang="0">
                          <a:pos x="210" y="92"/>
                        </a:cxn>
                        <a:cxn ang="0">
                          <a:pos x="256" y="58"/>
                        </a:cxn>
                        <a:cxn ang="0">
                          <a:pos x="330" y="22"/>
                        </a:cxn>
                      </a:cxnLst>
                      <a:rect l="0" t="0" r="r" b="b"/>
                      <a:pathLst>
                        <a:path w="960" h="673">
                          <a:moveTo>
                            <a:pt x="423" y="0"/>
                          </a:moveTo>
                          <a:lnTo>
                            <a:pt x="558" y="31"/>
                          </a:lnTo>
                          <a:lnTo>
                            <a:pt x="611" y="41"/>
                          </a:lnTo>
                          <a:lnTo>
                            <a:pt x="647" y="51"/>
                          </a:lnTo>
                          <a:lnTo>
                            <a:pt x="666" y="58"/>
                          </a:lnTo>
                          <a:lnTo>
                            <a:pt x="685" y="68"/>
                          </a:lnTo>
                          <a:lnTo>
                            <a:pt x="699" y="78"/>
                          </a:lnTo>
                          <a:lnTo>
                            <a:pt x="712" y="91"/>
                          </a:lnTo>
                          <a:lnTo>
                            <a:pt x="724" y="112"/>
                          </a:lnTo>
                          <a:lnTo>
                            <a:pt x="760" y="110"/>
                          </a:lnTo>
                          <a:lnTo>
                            <a:pt x="784" y="138"/>
                          </a:lnTo>
                          <a:lnTo>
                            <a:pt x="815" y="164"/>
                          </a:lnTo>
                          <a:lnTo>
                            <a:pt x="841" y="185"/>
                          </a:lnTo>
                          <a:lnTo>
                            <a:pt x="875" y="205"/>
                          </a:lnTo>
                          <a:lnTo>
                            <a:pt x="916" y="218"/>
                          </a:lnTo>
                          <a:lnTo>
                            <a:pt x="959" y="224"/>
                          </a:lnTo>
                          <a:lnTo>
                            <a:pt x="960" y="258"/>
                          </a:lnTo>
                          <a:lnTo>
                            <a:pt x="956" y="310"/>
                          </a:lnTo>
                          <a:lnTo>
                            <a:pt x="942" y="359"/>
                          </a:lnTo>
                          <a:lnTo>
                            <a:pt x="923" y="391"/>
                          </a:lnTo>
                          <a:lnTo>
                            <a:pt x="894" y="411"/>
                          </a:lnTo>
                          <a:lnTo>
                            <a:pt x="851" y="414"/>
                          </a:lnTo>
                          <a:lnTo>
                            <a:pt x="797" y="401"/>
                          </a:lnTo>
                          <a:lnTo>
                            <a:pt x="784" y="433"/>
                          </a:lnTo>
                          <a:lnTo>
                            <a:pt x="787" y="469"/>
                          </a:lnTo>
                          <a:lnTo>
                            <a:pt x="799" y="513"/>
                          </a:lnTo>
                          <a:lnTo>
                            <a:pt x="803" y="567"/>
                          </a:lnTo>
                          <a:lnTo>
                            <a:pt x="800" y="618"/>
                          </a:lnTo>
                          <a:lnTo>
                            <a:pt x="802" y="650"/>
                          </a:lnTo>
                          <a:lnTo>
                            <a:pt x="744" y="645"/>
                          </a:lnTo>
                          <a:lnTo>
                            <a:pt x="705" y="647"/>
                          </a:lnTo>
                          <a:lnTo>
                            <a:pt x="620" y="659"/>
                          </a:lnTo>
                          <a:lnTo>
                            <a:pt x="549" y="661"/>
                          </a:lnTo>
                          <a:lnTo>
                            <a:pt x="504" y="654"/>
                          </a:lnTo>
                          <a:lnTo>
                            <a:pt x="470" y="668"/>
                          </a:lnTo>
                          <a:lnTo>
                            <a:pt x="410" y="673"/>
                          </a:lnTo>
                          <a:lnTo>
                            <a:pt x="334" y="664"/>
                          </a:lnTo>
                          <a:lnTo>
                            <a:pt x="275" y="646"/>
                          </a:lnTo>
                          <a:lnTo>
                            <a:pt x="237" y="632"/>
                          </a:lnTo>
                          <a:lnTo>
                            <a:pt x="203" y="614"/>
                          </a:lnTo>
                          <a:lnTo>
                            <a:pt x="168" y="591"/>
                          </a:lnTo>
                          <a:lnTo>
                            <a:pt x="195" y="531"/>
                          </a:lnTo>
                          <a:lnTo>
                            <a:pt x="210" y="482"/>
                          </a:lnTo>
                          <a:lnTo>
                            <a:pt x="178" y="459"/>
                          </a:lnTo>
                          <a:lnTo>
                            <a:pt x="149" y="437"/>
                          </a:lnTo>
                          <a:lnTo>
                            <a:pt x="132" y="417"/>
                          </a:lnTo>
                          <a:lnTo>
                            <a:pt x="122" y="391"/>
                          </a:lnTo>
                          <a:lnTo>
                            <a:pt x="106" y="353"/>
                          </a:lnTo>
                          <a:lnTo>
                            <a:pt x="77" y="338"/>
                          </a:lnTo>
                          <a:lnTo>
                            <a:pt x="45" y="328"/>
                          </a:lnTo>
                          <a:lnTo>
                            <a:pt x="19" y="314"/>
                          </a:lnTo>
                          <a:lnTo>
                            <a:pt x="0" y="296"/>
                          </a:lnTo>
                          <a:lnTo>
                            <a:pt x="29" y="290"/>
                          </a:lnTo>
                          <a:lnTo>
                            <a:pt x="74" y="272"/>
                          </a:lnTo>
                          <a:lnTo>
                            <a:pt x="112" y="247"/>
                          </a:lnTo>
                          <a:lnTo>
                            <a:pt x="151" y="203"/>
                          </a:lnTo>
                          <a:lnTo>
                            <a:pt x="158" y="168"/>
                          </a:lnTo>
                          <a:lnTo>
                            <a:pt x="178" y="145"/>
                          </a:lnTo>
                          <a:lnTo>
                            <a:pt x="197" y="123"/>
                          </a:lnTo>
                          <a:lnTo>
                            <a:pt x="210" y="92"/>
                          </a:lnTo>
                          <a:lnTo>
                            <a:pt x="226" y="71"/>
                          </a:lnTo>
                          <a:lnTo>
                            <a:pt x="256" y="58"/>
                          </a:lnTo>
                          <a:lnTo>
                            <a:pt x="289" y="58"/>
                          </a:lnTo>
                          <a:lnTo>
                            <a:pt x="330" y="22"/>
                          </a:lnTo>
                          <a:lnTo>
                            <a:pt x="423" y="0"/>
                          </a:lnTo>
                          <a:close/>
                        </a:path>
                      </a:pathLst>
                    </a:custGeom>
                    <a:solidFill>
                      <a:srgbClr val="A0A0C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8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934" y="854"/>
                      <a:ext cx="119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326" y="96"/>
                        </a:cxn>
                        <a:cxn ang="0">
                          <a:pos x="346" y="119"/>
                        </a:cxn>
                        <a:cxn ang="0">
                          <a:pos x="357" y="159"/>
                        </a:cxn>
                        <a:cxn ang="0">
                          <a:pos x="348" y="202"/>
                        </a:cxn>
                        <a:cxn ang="0">
                          <a:pos x="326" y="234"/>
                        </a:cxn>
                        <a:cxn ang="0">
                          <a:pos x="290" y="275"/>
                        </a:cxn>
                        <a:cxn ang="0">
                          <a:pos x="258" y="297"/>
                        </a:cxn>
                        <a:cxn ang="0">
                          <a:pos x="221" y="310"/>
                        </a:cxn>
                        <a:cxn ang="0">
                          <a:pos x="175" y="309"/>
                        </a:cxn>
                        <a:cxn ang="0">
                          <a:pos x="146" y="297"/>
                        </a:cxn>
                        <a:cxn ang="0">
                          <a:pos x="117" y="278"/>
                        </a:cxn>
                        <a:cxn ang="0">
                          <a:pos x="59" y="274"/>
                        </a:cxn>
                        <a:cxn ang="0">
                          <a:pos x="9" y="270"/>
                        </a:cxn>
                        <a:cxn ang="0">
                          <a:pos x="0" y="260"/>
                        </a:cxn>
                        <a:cxn ang="0">
                          <a:pos x="0" y="241"/>
                        </a:cxn>
                        <a:cxn ang="0">
                          <a:pos x="9" y="232"/>
                        </a:cxn>
                        <a:cxn ang="0">
                          <a:pos x="48" y="225"/>
                        </a:cxn>
                        <a:cxn ang="0">
                          <a:pos x="89" y="229"/>
                        </a:cxn>
                        <a:cxn ang="0">
                          <a:pos x="0" y="170"/>
                        </a:cxn>
                        <a:cxn ang="0">
                          <a:pos x="0" y="152"/>
                        </a:cxn>
                        <a:cxn ang="0">
                          <a:pos x="4" y="137"/>
                        </a:cxn>
                        <a:cxn ang="0">
                          <a:pos x="25" y="128"/>
                        </a:cxn>
                        <a:cxn ang="0">
                          <a:pos x="123" y="183"/>
                        </a:cxn>
                        <a:cxn ang="0">
                          <a:pos x="64" y="141"/>
                        </a:cxn>
                        <a:cxn ang="0">
                          <a:pos x="19" y="101"/>
                        </a:cxn>
                        <a:cxn ang="0">
                          <a:pos x="20" y="84"/>
                        </a:cxn>
                        <a:cxn ang="0">
                          <a:pos x="32" y="74"/>
                        </a:cxn>
                        <a:cxn ang="0">
                          <a:pos x="52" y="73"/>
                        </a:cxn>
                        <a:cxn ang="0">
                          <a:pos x="165" y="141"/>
                        </a:cxn>
                        <a:cxn ang="0">
                          <a:pos x="124" y="108"/>
                        </a:cxn>
                        <a:cxn ang="0">
                          <a:pos x="82" y="59"/>
                        </a:cxn>
                        <a:cxn ang="0">
                          <a:pos x="82" y="45"/>
                        </a:cxn>
                        <a:cxn ang="0">
                          <a:pos x="94" y="36"/>
                        </a:cxn>
                        <a:cxn ang="0">
                          <a:pos x="113" y="32"/>
                        </a:cxn>
                        <a:cxn ang="0">
                          <a:pos x="156" y="56"/>
                        </a:cxn>
                        <a:cxn ang="0">
                          <a:pos x="201" y="91"/>
                        </a:cxn>
                        <a:cxn ang="0">
                          <a:pos x="237" y="109"/>
                        </a:cxn>
                        <a:cxn ang="0">
                          <a:pos x="251" y="106"/>
                        </a:cxn>
                        <a:cxn ang="0">
                          <a:pos x="237" y="81"/>
                        </a:cxn>
                        <a:cxn ang="0">
                          <a:pos x="240" y="47"/>
                        </a:cxn>
                        <a:cxn ang="0">
                          <a:pos x="258" y="18"/>
                        </a:cxn>
                        <a:cxn ang="0">
                          <a:pos x="277" y="4"/>
                        </a:cxn>
                        <a:cxn ang="0">
                          <a:pos x="290" y="0"/>
                        </a:cxn>
                        <a:cxn ang="0">
                          <a:pos x="300" y="6"/>
                        </a:cxn>
                        <a:cxn ang="0">
                          <a:pos x="310" y="22"/>
                        </a:cxn>
                        <a:cxn ang="0">
                          <a:pos x="302" y="43"/>
                        </a:cxn>
                        <a:cxn ang="0">
                          <a:pos x="297" y="68"/>
                        </a:cxn>
                        <a:cxn ang="0">
                          <a:pos x="306" y="86"/>
                        </a:cxn>
                        <a:cxn ang="0">
                          <a:pos x="326" y="96"/>
                        </a:cxn>
                      </a:cxnLst>
                      <a:rect l="0" t="0" r="r" b="b"/>
                      <a:pathLst>
                        <a:path w="357" h="310">
                          <a:moveTo>
                            <a:pt x="326" y="96"/>
                          </a:moveTo>
                          <a:lnTo>
                            <a:pt x="346" y="119"/>
                          </a:lnTo>
                          <a:lnTo>
                            <a:pt x="357" y="159"/>
                          </a:lnTo>
                          <a:lnTo>
                            <a:pt x="348" y="202"/>
                          </a:lnTo>
                          <a:lnTo>
                            <a:pt x="326" y="234"/>
                          </a:lnTo>
                          <a:lnTo>
                            <a:pt x="290" y="275"/>
                          </a:lnTo>
                          <a:lnTo>
                            <a:pt x="258" y="297"/>
                          </a:lnTo>
                          <a:lnTo>
                            <a:pt x="221" y="310"/>
                          </a:lnTo>
                          <a:lnTo>
                            <a:pt x="175" y="309"/>
                          </a:lnTo>
                          <a:lnTo>
                            <a:pt x="146" y="297"/>
                          </a:lnTo>
                          <a:lnTo>
                            <a:pt x="117" y="278"/>
                          </a:lnTo>
                          <a:lnTo>
                            <a:pt x="59" y="274"/>
                          </a:lnTo>
                          <a:lnTo>
                            <a:pt x="9" y="270"/>
                          </a:lnTo>
                          <a:lnTo>
                            <a:pt x="0" y="260"/>
                          </a:lnTo>
                          <a:lnTo>
                            <a:pt x="0" y="241"/>
                          </a:lnTo>
                          <a:lnTo>
                            <a:pt x="9" y="232"/>
                          </a:lnTo>
                          <a:lnTo>
                            <a:pt x="48" y="225"/>
                          </a:lnTo>
                          <a:lnTo>
                            <a:pt x="89" y="229"/>
                          </a:lnTo>
                          <a:lnTo>
                            <a:pt x="0" y="170"/>
                          </a:lnTo>
                          <a:lnTo>
                            <a:pt x="0" y="152"/>
                          </a:lnTo>
                          <a:lnTo>
                            <a:pt x="4" y="137"/>
                          </a:lnTo>
                          <a:lnTo>
                            <a:pt x="25" y="128"/>
                          </a:lnTo>
                          <a:lnTo>
                            <a:pt x="123" y="183"/>
                          </a:lnTo>
                          <a:lnTo>
                            <a:pt x="64" y="141"/>
                          </a:lnTo>
                          <a:lnTo>
                            <a:pt x="19" y="101"/>
                          </a:lnTo>
                          <a:lnTo>
                            <a:pt x="20" y="84"/>
                          </a:lnTo>
                          <a:lnTo>
                            <a:pt x="32" y="74"/>
                          </a:lnTo>
                          <a:lnTo>
                            <a:pt x="52" y="73"/>
                          </a:lnTo>
                          <a:lnTo>
                            <a:pt x="165" y="141"/>
                          </a:lnTo>
                          <a:lnTo>
                            <a:pt x="124" y="108"/>
                          </a:lnTo>
                          <a:lnTo>
                            <a:pt x="82" y="59"/>
                          </a:lnTo>
                          <a:lnTo>
                            <a:pt x="82" y="45"/>
                          </a:lnTo>
                          <a:lnTo>
                            <a:pt x="94" y="36"/>
                          </a:lnTo>
                          <a:lnTo>
                            <a:pt x="113" y="32"/>
                          </a:lnTo>
                          <a:lnTo>
                            <a:pt x="156" y="56"/>
                          </a:lnTo>
                          <a:lnTo>
                            <a:pt x="201" y="91"/>
                          </a:lnTo>
                          <a:lnTo>
                            <a:pt x="237" y="109"/>
                          </a:lnTo>
                          <a:lnTo>
                            <a:pt x="251" y="106"/>
                          </a:lnTo>
                          <a:lnTo>
                            <a:pt x="237" y="81"/>
                          </a:lnTo>
                          <a:lnTo>
                            <a:pt x="240" y="47"/>
                          </a:lnTo>
                          <a:lnTo>
                            <a:pt x="258" y="18"/>
                          </a:lnTo>
                          <a:lnTo>
                            <a:pt x="277" y="4"/>
                          </a:lnTo>
                          <a:lnTo>
                            <a:pt x="290" y="0"/>
                          </a:lnTo>
                          <a:lnTo>
                            <a:pt x="300" y="6"/>
                          </a:lnTo>
                          <a:lnTo>
                            <a:pt x="310" y="22"/>
                          </a:lnTo>
                          <a:lnTo>
                            <a:pt x="302" y="43"/>
                          </a:lnTo>
                          <a:lnTo>
                            <a:pt x="297" y="68"/>
                          </a:lnTo>
                          <a:lnTo>
                            <a:pt x="306" y="86"/>
                          </a:lnTo>
                          <a:lnTo>
                            <a:pt x="326" y="96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09" name="Line 6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3" y="995"/>
                      <a:ext cx="72" cy="10"/>
                    </a:xfrm>
                    <a:prstGeom prst="line">
                      <a:avLst/>
                    </a:prstGeom>
                    <a:noFill/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410" name="Group 6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9" y="867"/>
                      <a:ext cx="101" cy="77"/>
                      <a:chOff x="1109" y="867"/>
                      <a:chExt cx="101" cy="77"/>
                    </a:xfrm>
                  </p:grpSpPr>
                  <p:sp>
                    <p:nvSpPr>
                      <p:cNvPr id="419" name="Freeform 6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9" y="867"/>
                        <a:ext cx="101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5" y="24"/>
                          </a:cxn>
                          <a:cxn ang="0">
                            <a:pos x="0" y="73"/>
                          </a:cxn>
                          <a:cxn ang="0">
                            <a:pos x="38" y="181"/>
                          </a:cxn>
                          <a:cxn ang="0">
                            <a:pos x="147" y="308"/>
                          </a:cxn>
                          <a:cxn ang="0">
                            <a:pos x="188" y="264"/>
                          </a:cxn>
                          <a:cxn ang="0">
                            <a:pos x="302" y="54"/>
                          </a:cxn>
                          <a:cxn ang="0">
                            <a:pos x="250" y="0"/>
                          </a:cxn>
                          <a:cxn ang="0">
                            <a:pos x="163" y="54"/>
                          </a:cxn>
                          <a:cxn ang="0">
                            <a:pos x="85" y="24"/>
                          </a:cxn>
                        </a:cxnLst>
                        <a:rect l="0" t="0" r="r" b="b"/>
                        <a:pathLst>
                          <a:path w="302" h="308">
                            <a:moveTo>
                              <a:pt x="85" y="24"/>
                            </a:moveTo>
                            <a:lnTo>
                              <a:pt x="0" y="73"/>
                            </a:lnTo>
                            <a:lnTo>
                              <a:pt x="38" y="181"/>
                            </a:lnTo>
                            <a:lnTo>
                              <a:pt x="147" y="308"/>
                            </a:lnTo>
                            <a:lnTo>
                              <a:pt x="188" y="264"/>
                            </a:lnTo>
                            <a:lnTo>
                              <a:pt x="302" y="54"/>
                            </a:lnTo>
                            <a:lnTo>
                              <a:pt x="250" y="0"/>
                            </a:lnTo>
                            <a:lnTo>
                              <a:pt x="163" y="54"/>
                            </a:lnTo>
                            <a:lnTo>
                              <a:pt x="85" y="24"/>
                            </a:lnTo>
                            <a:close/>
                          </a:path>
                        </a:pathLst>
                      </a:custGeom>
                      <a:solidFill>
                        <a:srgbClr val="E0E0FF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" name="Freeform 6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61" y="897"/>
                        <a:ext cx="28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4" y="35"/>
                          </a:cxn>
                          <a:cxn ang="0">
                            <a:pos x="38" y="3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4" h="35">
                            <a:moveTo>
                              <a:pt x="0" y="0"/>
                            </a:moveTo>
                            <a:lnTo>
                              <a:pt x="84" y="35"/>
                            </a:lnTo>
                            <a:lnTo>
                              <a:pt x="38" y="3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E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" name="Freeform 6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7" y="900"/>
                        <a:ext cx="11" cy="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0"/>
                          </a:cxn>
                          <a:cxn ang="0">
                            <a:pos x="0" y="18"/>
                          </a:cxn>
                          <a:cxn ang="0">
                            <a:pos x="23" y="13"/>
                          </a:cxn>
                          <a:cxn ang="0">
                            <a:pos x="33" y="0"/>
                          </a:cxn>
                        </a:cxnLst>
                        <a:rect l="0" t="0" r="r" b="b"/>
                        <a:pathLst>
                          <a:path w="33" h="18">
                            <a:moveTo>
                              <a:pt x="33" y="0"/>
                            </a:moveTo>
                            <a:lnTo>
                              <a:pt x="0" y="18"/>
                            </a:lnTo>
                            <a:lnTo>
                              <a:pt x="23" y="13"/>
                            </a:lnTo>
                            <a:lnTo>
                              <a:pt x="33" y="0"/>
                            </a:lnTo>
                            <a:close/>
                          </a:path>
                        </a:pathLst>
                      </a:custGeom>
                      <a:solidFill>
                        <a:srgbClr val="C0C0E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11" name="Group 6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1" y="889"/>
                      <a:ext cx="44" cy="77"/>
                      <a:chOff x="1131" y="889"/>
                      <a:chExt cx="44" cy="77"/>
                    </a:xfrm>
                  </p:grpSpPr>
                  <p:sp>
                    <p:nvSpPr>
                      <p:cNvPr id="417" name="Freeform 6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1" y="889"/>
                        <a:ext cx="44" cy="7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" y="0"/>
                          </a:cxn>
                          <a:cxn ang="0">
                            <a:pos x="87" y="35"/>
                          </a:cxn>
                          <a:cxn ang="0">
                            <a:pos x="74" y="94"/>
                          </a:cxn>
                          <a:cxn ang="0">
                            <a:pos x="134" y="189"/>
                          </a:cxn>
                          <a:cxn ang="0">
                            <a:pos x="74" y="310"/>
                          </a:cxn>
                          <a:cxn ang="0">
                            <a:pos x="0" y="217"/>
                          </a:cxn>
                          <a:cxn ang="0">
                            <a:pos x="29" y="94"/>
                          </a:cxn>
                          <a:cxn ang="0">
                            <a:pos x="6" y="49"/>
                          </a:cxn>
                          <a:cxn ang="0">
                            <a:pos x="35" y="0"/>
                          </a:cxn>
                        </a:cxnLst>
                        <a:rect l="0" t="0" r="r" b="b"/>
                        <a:pathLst>
                          <a:path w="134" h="310">
                            <a:moveTo>
                              <a:pt x="35" y="0"/>
                            </a:moveTo>
                            <a:lnTo>
                              <a:pt x="87" y="35"/>
                            </a:lnTo>
                            <a:lnTo>
                              <a:pt x="74" y="94"/>
                            </a:lnTo>
                            <a:lnTo>
                              <a:pt x="134" y="189"/>
                            </a:lnTo>
                            <a:lnTo>
                              <a:pt x="74" y="310"/>
                            </a:lnTo>
                            <a:lnTo>
                              <a:pt x="0" y="217"/>
                            </a:lnTo>
                            <a:lnTo>
                              <a:pt x="29" y="94"/>
                            </a:lnTo>
                            <a:lnTo>
                              <a:pt x="6" y="49"/>
                            </a:lnTo>
                            <a:lnTo>
                              <a:pt x="35" y="0"/>
                            </a:lnTo>
                            <a:close/>
                          </a:path>
                        </a:pathLst>
                      </a:custGeom>
                      <a:solidFill>
                        <a:srgbClr val="FF00A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" name="Freeform 6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9" y="911"/>
                        <a:ext cx="15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"/>
                          </a:cxn>
                          <a:cxn ang="0">
                            <a:pos x="26" y="6"/>
                          </a:cxn>
                          <a:cxn ang="0">
                            <a:pos x="44" y="0"/>
                          </a:cxn>
                          <a:cxn ang="0">
                            <a:pos x="27" y="9"/>
                          </a:cxn>
                          <a:cxn ang="0">
                            <a:pos x="0" y="3"/>
                          </a:cxn>
                        </a:cxnLst>
                        <a:rect l="0" t="0" r="r" b="b"/>
                        <a:pathLst>
                          <a:path w="44" h="9">
                            <a:moveTo>
                              <a:pt x="0" y="3"/>
                            </a:moveTo>
                            <a:lnTo>
                              <a:pt x="26" y="6"/>
                            </a:lnTo>
                            <a:lnTo>
                              <a:pt x="44" y="0"/>
                            </a:lnTo>
                            <a:lnTo>
                              <a:pt x="27" y="9"/>
                            </a:lnTo>
                            <a:lnTo>
                              <a:pt x="0" y="3"/>
                            </a:lnTo>
                            <a:close/>
                          </a:path>
                        </a:pathLst>
                      </a:custGeom>
                      <a:solidFill>
                        <a:srgbClr val="E040A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412" name="Freeform 617"/>
                    <p:cNvSpPr>
                      <a:spLocks/>
                    </p:cNvSpPr>
                    <p:nvPr/>
                  </p:nvSpPr>
                  <p:spPr bwMode="auto">
                    <a:xfrm>
                      <a:off x="1075" y="906"/>
                      <a:ext cx="41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0"/>
                        </a:cxn>
                        <a:cxn ang="0">
                          <a:pos x="22" y="50"/>
                        </a:cxn>
                        <a:cxn ang="0">
                          <a:pos x="25" y="62"/>
                        </a:cxn>
                        <a:cxn ang="0">
                          <a:pos x="36" y="75"/>
                        </a:cxn>
                        <a:cxn ang="0">
                          <a:pos x="52" y="82"/>
                        </a:cxn>
                        <a:cxn ang="0">
                          <a:pos x="66" y="95"/>
                        </a:cxn>
                        <a:cxn ang="0">
                          <a:pos x="76" y="109"/>
                        </a:cxn>
                        <a:cxn ang="0">
                          <a:pos x="104" y="117"/>
                        </a:cxn>
                        <a:cxn ang="0">
                          <a:pos x="121" y="123"/>
                        </a:cxn>
                        <a:cxn ang="0">
                          <a:pos x="89" y="103"/>
                        </a:cxn>
                        <a:cxn ang="0">
                          <a:pos x="72" y="86"/>
                        </a:cxn>
                        <a:cxn ang="0">
                          <a:pos x="59" y="75"/>
                        </a:cxn>
                        <a:cxn ang="0">
                          <a:pos x="58" y="53"/>
                        </a:cxn>
                        <a:cxn ang="0">
                          <a:pos x="48" y="57"/>
                        </a:cxn>
                        <a:cxn ang="0">
                          <a:pos x="36" y="50"/>
                        </a:cxn>
                        <a:cxn ang="0">
                          <a:pos x="26" y="31"/>
                        </a:cxn>
                        <a:cxn ang="0">
                          <a:pos x="22" y="18"/>
                        </a:cxn>
                        <a:cxn ang="0">
                          <a:pos x="23" y="0"/>
                        </a:cxn>
                        <a:cxn ang="0">
                          <a:pos x="10" y="10"/>
                        </a:cxn>
                        <a:cxn ang="0">
                          <a:pos x="0" y="30"/>
                        </a:cxn>
                      </a:cxnLst>
                      <a:rect l="0" t="0" r="r" b="b"/>
                      <a:pathLst>
                        <a:path w="121" h="123">
                          <a:moveTo>
                            <a:pt x="0" y="30"/>
                          </a:moveTo>
                          <a:lnTo>
                            <a:pt x="22" y="50"/>
                          </a:lnTo>
                          <a:lnTo>
                            <a:pt x="25" y="62"/>
                          </a:lnTo>
                          <a:lnTo>
                            <a:pt x="36" y="75"/>
                          </a:lnTo>
                          <a:lnTo>
                            <a:pt x="52" y="82"/>
                          </a:lnTo>
                          <a:lnTo>
                            <a:pt x="66" y="95"/>
                          </a:lnTo>
                          <a:lnTo>
                            <a:pt x="76" y="109"/>
                          </a:lnTo>
                          <a:lnTo>
                            <a:pt x="104" y="117"/>
                          </a:lnTo>
                          <a:lnTo>
                            <a:pt x="121" y="123"/>
                          </a:lnTo>
                          <a:lnTo>
                            <a:pt x="89" y="103"/>
                          </a:lnTo>
                          <a:lnTo>
                            <a:pt x="72" y="86"/>
                          </a:lnTo>
                          <a:lnTo>
                            <a:pt x="59" y="75"/>
                          </a:lnTo>
                          <a:lnTo>
                            <a:pt x="58" y="53"/>
                          </a:lnTo>
                          <a:lnTo>
                            <a:pt x="48" y="57"/>
                          </a:lnTo>
                          <a:lnTo>
                            <a:pt x="36" y="50"/>
                          </a:lnTo>
                          <a:lnTo>
                            <a:pt x="26" y="31"/>
                          </a:lnTo>
                          <a:lnTo>
                            <a:pt x="22" y="18"/>
                          </a:lnTo>
                          <a:lnTo>
                            <a:pt x="23" y="0"/>
                          </a:lnTo>
                          <a:lnTo>
                            <a:pt x="10" y="10"/>
                          </a:lnTo>
                          <a:lnTo>
                            <a:pt x="0" y="30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3" name="Freeform 618"/>
                    <p:cNvSpPr>
                      <a:spLocks/>
                    </p:cNvSpPr>
                    <p:nvPr/>
                  </p:nvSpPr>
                  <p:spPr bwMode="auto">
                    <a:xfrm>
                      <a:off x="1075" y="982"/>
                      <a:ext cx="43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4" y="15"/>
                        </a:cxn>
                        <a:cxn ang="0">
                          <a:pos x="27" y="25"/>
                        </a:cxn>
                        <a:cxn ang="0">
                          <a:pos x="43" y="38"/>
                        </a:cxn>
                        <a:cxn ang="0">
                          <a:pos x="58" y="52"/>
                        </a:cxn>
                        <a:cxn ang="0">
                          <a:pos x="75" y="65"/>
                        </a:cxn>
                        <a:cxn ang="0">
                          <a:pos x="87" y="101"/>
                        </a:cxn>
                        <a:cxn ang="0">
                          <a:pos x="85" y="67"/>
                        </a:cxn>
                        <a:cxn ang="0">
                          <a:pos x="78" y="52"/>
                        </a:cxn>
                        <a:cxn ang="0">
                          <a:pos x="62" y="42"/>
                        </a:cxn>
                        <a:cxn ang="0">
                          <a:pos x="58" y="34"/>
                        </a:cxn>
                        <a:cxn ang="0">
                          <a:pos x="74" y="38"/>
                        </a:cxn>
                        <a:cxn ang="0">
                          <a:pos x="102" y="39"/>
                        </a:cxn>
                        <a:cxn ang="0">
                          <a:pos x="128" y="34"/>
                        </a:cxn>
                        <a:cxn ang="0">
                          <a:pos x="98" y="32"/>
                        </a:cxn>
                        <a:cxn ang="0">
                          <a:pos x="59" y="26"/>
                        </a:cxn>
                        <a:cxn ang="0">
                          <a:pos x="32" y="1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8" h="101">
                          <a:moveTo>
                            <a:pt x="0" y="0"/>
                          </a:moveTo>
                          <a:lnTo>
                            <a:pt x="14" y="15"/>
                          </a:lnTo>
                          <a:lnTo>
                            <a:pt x="27" y="25"/>
                          </a:lnTo>
                          <a:lnTo>
                            <a:pt x="43" y="38"/>
                          </a:lnTo>
                          <a:lnTo>
                            <a:pt x="58" y="52"/>
                          </a:lnTo>
                          <a:lnTo>
                            <a:pt x="75" y="65"/>
                          </a:lnTo>
                          <a:lnTo>
                            <a:pt x="87" y="101"/>
                          </a:lnTo>
                          <a:lnTo>
                            <a:pt x="85" y="67"/>
                          </a:lnTo>
                          <a:lnTo>
                            <a:pt x="78" y="52"/>
                          </a:lnTo>
                          <a:lnTo>
                            <a:pt x="62" y="42"/>
                          </a:lnTo>
                          <a:lnTo>
                            <a:pt x="58" y="34"/>
                          </a:lnTo>
                          <a:lnTo>
                            <a:pt x="74" y="38"/>
                          </a:lnTo>
                          <a:lnTo>
                            <a:pt x="102" y="39"/>
                          </a:lnTo>
                          <a:lnTo>
                            <a:pt x="128" y="34"/>
                          </a:lnTo>
                          <a:lnTo>
                            <a:pt x="98" y="32"/>
                          </a:lnTo>
                          <a:lnTo>
                            <a:pt x="59" y="26"/>
                          </a:lnTo>
                          <a:lnTo>
                            <a:pt x="32" y="1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4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1305" y="835"/>
                      <a:ext cx="120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96"/>
                        </a:cxn>
                        <a:cxn ang="0">
                          <a:pos x="10" y="119"/>
                        </a:cxn>
                        <a:cxn ang="0">
                          <a:pos x="0" y="159"/>
                        </a:cxn>
                        <a:cxn ang="0">
                          <a:pos x="8" y="203"/>
                        </a:cxn>
                        <a:cxn ang="0">
                          <a:pos x="30" y="235"/>
                        </a:cxn>
                        <a:cxn ang="0">
                          <a:pos x="66" y="276"/>
                        </a:cxn>
                        <a:cxn ang="0">
                          <a:pos x="98" y="299"/>
                        </a:cxn>
                        <a:cxn ang="0">
                          <a:pos x="135" y="310"/>
                        </a:cxn>
                        <a:cxn ang="0">
                          <a:pos x="181" y="309"/>
                        </a:cxn>
                        <a:cxn ang="0">
                          <a:pos x="210" y="299"/>
                        </a:cxn>
                        <a:cxn ang="0">
                          <a:pos x="239" y="278"/>
                        </a:cxn>
                        <a:cxn ang="0">
                          <a:pos x="297" y="275"/>
                        </a:cxn>
                        <a:cxn ang="0">
                          <a:pos x="347" y="271"/>
                        </a:cxn>
                        <a:cxn ang="0">
                          <a:pos x="359" y="260"/>
                        </a:cxn>
                        <a:cxn ang="0">
                          <a:pos x="359" y="242"/>
                        </a:cxn>
                        <a:cxn ang="0">
                          <a:pos x="347" y="233"/>
                        </a:cxn>
                        <a:cxn ang="0">
                          <a:pos x="308" y="226"/>
                        </a:cxn>
                        <a:cxn ang="0">
                          <a:pos x="267" y="231"/>
                        </a:cxn>
                        <a:cxn ang="0">
                          <a:pos x="355" y="171"/>
                        </a:cxn>
                        <a:cxn ang="0">
                          <a:pos x="359" y="153"/>
                        </a:cxn>
                        <a:cxn ang="0">
                          <a:pos x="352" y="137"/>
                        </a:cxn>
                        <a:cxn ang="0">
                          <a:pos x="336" y="131"/>
                        </a:cxn>
                        <a:cxn ang="0">
                          <a:pos x="233" y="184"/>
                        </a:cxn>
                        <a:cxn ang="0">
                          <a:pos x="327" y="114"/>
                        </a:cxn>
                        <a:cxn ang="0">
                          <a:pos x="333" y="104"/>
                        </a:cxn>
                        <a:cxn ang="0">
                          <a:pos x="334" y="89"/>
                        </a:cxn>
                        <a:cxn ang="0">
                          <a:pos x="324" y="78"/>
                        </a:cxn>
                        <a:cxn ang="0">
                          <a:pos x="307" y="75"/>
                        </a:cxn>
                        <a:cxn ang="0">
                          <a:pos x="192" y="142"/>
                        </a:cxn>
                        <a:cxn ang="0">
                          <a:pos x="257" y="81"/>
                        </a:cxn>
                        <a:cxn ang="0">
                          <a:pos x="275" y="62"/>
                        </a:cxn>
                        <a:cxn ang="0">
                          <a:pos x="272" y="44"/>
                        </a:cxn>
                        <a:cxn ang="0">
                          <a:pos x="259" y="35"/>
                        </a:cxn>
                        <a:cxn ang="0">
                          <a:pos x="244" y="32"/>
                        </a:cxn>
                        <a:cxn ang="0">
                          <a:pos x="200" y="58"/>
                        </a:cxn>
                        <a:cxn ang="0">
                          <a:pos x="155" y="93"/>
                        </a:cxn>
                        <a:cxn ang="0">
                          <a:pos x="119" y="110"/>
                        </a:cxn>
                        <a:cxn ang="0">
                          <a:pos x="105" y="107"/>
                        </a:cxn>
                        <a:cxn ang="0">
                          <a:pos x="119" y="81"/>
                        </a:cxn>
                        <a:cxn ang="0">
                          <a:pos x="118" y="48"/>
                        </a:cxn>
                        <a:cxn ang="0">
                          <a:pos x="98" y="18"/>
                        </a:cxn>
                        <a:cxn ang="0">
                          <a:pos x="79" y="4"/>
                        </a:cxn>
                        <a:cxn ang="0">
                          <a:pos x="66" y="0"/>
                        </a:cxn>
                        <a:cxn ang="0">
                          <a:pos x="56" y="8"/>
                        </a:cxn>
                        <a:cxn ang="0">
                          <a:pos x="46" y="23"/>
                        </a:cxn>
                        <a:cxn ang="0">
                          <a:pos x="54" y="44"/>
                        </a:cxn>
                        <a:cxn ang="0">
                          <a:pos x="59" y="68"/>
                        </a:cxn>
                        <a:cxn ang="0">
                          <a:pos x="50" y="86"/>
                        </a:cxn>
                        <a:cxn ang="0">
                          <a:pos x="30" y="96"/>
                        </a:cxn>
                      </a:cxnLst>
                      <a:rect l="0" t="0" r="r" b="b"/>
                      <a:pathLst>
                        <a:path w="359" h="310">
                          <a:moveTo>
                            <a:pt x="30" y="96"/>
                          </a:moveTo>
                          <a:lnTo>
                            <a:pt x="10" y="119"/>
                          </a:lnTo>
                          <a:lnTo>
                            <a:pt x="0" y="159"/>
                          </a:lnTo>
                          <a:lnTo>
                            <a:pt x="8" y="203"/>
                          </a:lnTo>
                          <a:lnTo>
                            <a:pt x="30" y="235"/>
                          </a:lnTo>
                          <a:lnTo>
                            <a:pt x="66" y="276"/>
                          </a:lnTo>
                          <a:lnTo>
                            <a:pt x="98" y="299"/>
                          </a:lnTo>
                          <a:lnTo>
                            <a:pt x="135" y="310"/>
                          </a:lnTo>
                          <a:lnTo>
                            <a:pt x="181" y="309"/>
                          </a:lnTo>
                          <a:lnTo>
                            <a:pt x="210" y="299"/>
                          </a:lnTo>
                          <a:lnTo>
                            <a:pt x="239" y="278"/>
                          </a:lnTo>
                          <a:lnTo>
                            <a:pt x="297" y="275"/>
                          </a:lnTo>
                          <a:lnTo>
                            <a:pt x="347" y="271"/>
                          </a:lnTo>
                          <a:lnTo>
                            <a:pt x="359" y="260"/>
                          </a:lnTo>
                          <a:lnTo>
                            <a:pt x="359" y="242"/>
                          </a:lnTo>
                          <a:lnTo>
                            <a:pt x="347" y="233"/>
                          </a:lnTo>
                          <a:lnTo>
                            <a:pt x="308" y="226"/>
                          </a:lnTo>
                          <a:lnTo>
                            <a:pt x="267" y="231"/>
                          </a:lnTo>
                          <a:lnTo>
                            <a:pt x="355" y="171"/>
                          </a:lnTo>
                          <a:lnTo>
                            <a:pt x="359" y="153"/>
                          </a:lnTo>
                          <a:lnTo>
                            <a:pt x="352" y="137"/>
                          </a:lnTo>
                          <a:lnTo>
                            <a:pt x="336" y="131"/>
                          </a:lnTo>
                          <a:lnTo>
                            <a:pt x="233" y="184"/>
                          </a:lnTo>
                          <a:lnTo>
                            <a:pt x="327" y="114"/>
                          </a:lnTo>
                          <a:lnTo>
                            <a:pt x="333" y="104"/>
                          </a:lnTo>
                          <a:lnTo>
                            <a:pt x="334" y="89"/>
                          </a:lnTo>
                          <a:lnTo>
                            <a:pt x="324" y="78"/>
                          </a:lnTo>
                          <a:lnTo>
                            <a:pt x="307" y="75"/>
                          </a:lnTo>
                          <a:lnTo>
                            <a:pt x="192" y="142"/>
                          </a:lnTo>
                          <a:lnTo>
                            <a:pt x="257" y="81"/>
                          </a:lnTo>
                          <a:lnTo>
                            <a:pt x="275" y="62"/>
                          </a:lnTo>
                          <a:lnTo>
                            <a:pt x="272" y="44"/>
                          </a:lnTo>
                          <a:lnTo>
                            <a:pt x="259" y="35"/>
                          </a:lnTo>
                          <a:lnTo>
                            <a:pt x="244" y="32"/>
                          </a:lnTo>
                          <a:lnTo>
                            <a:pt x="200" y="58"/>
                          </a:lnTo>
                          <a:lnTo>
                            <a:pt x="155" y="93"/>
                          </a:lnTo>
                          <a:lnTo>
                            <a:pt x="119" y="110"/>
                          </a:lnTo>
                          <a:lnTo>
                            <a:pt x="105" y="107"/>
                          </a:lnTo>
                          <a:lnTo>
                            <a:pt x="119" y="81"/>
                          </a:lnTo>
                          <a:lnTo>
                            <a:pt x="118" y="48"/>
                          </a:lnTo>
                          <a:lnTo>
                            <a:pt x="98" y="18"/>
                          </a:lnTo>
                          <a:lnTo>
                            <a:pt x="79" y="4"/>
                          </a:lnTo>
                          <a:lnTo>
                            <a:pt x="66" y="0"/>
                          </a:lnTo>
                          <a:lnTo>
                            <a:pt x="56" y="8"/>
                          </a:lnTo>
                          <a:lnTo>
                            <a:pt x="46" y="23"/>
                          </a:lnTo>
                          <a:lnTo>
                            <a:pt x="54" y="44"/>
                          </a:lnTo>
                          <a:lnTo>
                            <a:pt x="59" y="68"/>
                          </a:lnTo>
                          <a:lnTo>
                            <a:pt x="50" y="86"/>
                          </a:lnTo>
                          <a:lnTo>
                            <a:pt x="30" y="96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5" name="Freeform 620"/>
                    <p:cNvSpPr>
                      <a:spLocks/>
                    </p:cNvSpPr>
                    <p:nvPr/>
                  </p:nvSpPr>
                  <p:spPr bwMode="auto">
                    <a:xfrm>
                      <a:off x="1243" y="893"/>
                      <a:ext cx="31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58" y="9"/>
                        </a:cxn>
                        <a:cxn ang="0">
                          <a:pos x="64" y="20"/>
                        </a:cxn>
                        <a:cxn ang="0">
                          <a:pos x="75" y="19"/>
                        </a:cxn>
                        <a:cxn ang="0">
                          <a:pos x="86" y="19"/>
                        </a:cxn>
                        <a:cxn ang="0">
                          <a:pos x="93" y="22"/>
                        </a:cxn>
                        <a:cxn ang="0">
                          <a:pos x="78" y="27"/>
                        </a:cxn>
                        <a:cxn ang="0">
                          <a:pos x="65" y="38"/>
                        </a:cxn>
                        <a:cxn ang="0">
                          <a:pos x="60" y="50"/>
                        </a:cxn>
                        <a:cxn ang="0">
                          <a:pos x="60" y="60"/>
                        </a:cxn>
                        <a:cxn ang="0">
                          <a:pos x="61" y="73"/>
                        </a:cxn>
                        <a:cxn ang="0">
                          <a:pos x="58" y="87"/>
                        </a:cxn>
                        <a:cxn ang="0">
                          <a:pos x="45" y="104"/>
                        </a:cxn>
                        <a:cxn ang="0">
                          <a:pos x="25" y="111"/>
                        </a:cxn>
                        <a:cxn ang="0">
                          <a:pos x="32" y="105"/>
                        </a:cxn>
                        <a:cxn ang="0">
                          <a:pos x="42" y="97"/>
                        </a:cxn>
                        <a:cxn ang="0">
                          <a:pos x="52" y="73"/>
                        </a:cxn>
                        <a:cxn ang="0">
                          <a:pos x="54" y="65"/>
                        </a:cxn>
                        <a:cxn ang="0">
                          <a:pos x="39" y="73"/>
                        </a:cxn>
                        <a:cxn ang="0">
                          <a:pos x="23" y="90"/>
                        </a:cxn>
                        <a:cxn ang="0">
                          <a:pos x="16" y="108"/>
                        </a:cxn>
                        <a:cxn ang="0">
                          <a:pos x="15" y="124"/>
                        </a:cxn>
                        <a:cxn ang="0">
                          <a:pos x="21" y="145"/>
                        </a:cxn>
                        <a:cxn ang="0">
                          <a:pos x="29" y="158"/>
                        </a:cxn>
                        <a:cxn ang="0">
                          <a:pos x="13" y="142"/>
                        </a:cxn>
                        <a:cxn ang="0">
                          <a:pos x="8" y="124"/>
                        </a:cxn>
                        <a:cxn ang="0">
                          <a:pos x="8" y="108"/>
                        </a:cxn>
                        <a:cxn ang="0">
                          <a:pos x="12" y="90"/>
                        </a:cxn>
                        <a:cxn ang="0">
                          <a:pos x="22" y="77"/>
                        </a:cxn>
                        <a:cxn ang="0">
                          <a:pos x="36" y="60"/>
                        </a:cxn>
                        <a:cxn ang="0">
                          <a:pos x="42" y="45"/>
                        </a:cxn>
                        <a:cxn ang="0">
                          <a:pos x="22" y="56"/>
                        </a:cxn>
                        <a:cxn ang="0">
                          <a:pos x="0" y="55"/>
                        </a:cxn>
                        <a:cxn ang="0">
                          <a:pos x="19" y="51"/>
                        </a:cxn>
                        <a:cxn ang="0">
                          <a:pos x="28" y="45"/>
                        </a:cxn>
                        <a:cxn ang="0">
                          <a:pos x="39" y="40"/>
                        </a:cxn>
                        <a:cxn ang="0">
                          <a:pos x="47" y="26"/>
                        </a:cxn>
                        <a:cxn ang="0">
                          <a:pos x="52" y="15"/>
                        </a:cxn>
                        <a:cxn ang="0">
                          <a:pos x="51" y="0"/>
                        </a:cxn>
                      </a:cxnLst>
                      <a:rect l="0" t="0" r="r" b="b"/>
                      <a:pathLst>
                        <a:path w="93" h="158">
                          <a:moveTo>
                            <a:pt x="51" y="0"/>
                          </a:moveTo>
                          <a:lnTo>
                            <a:pt x="58" y="9"/>
                          </a:lnTo>
                          <a:lnTo>
                            <a:pt x="64" y="20"/>
                          </a:lnTo>
                          <a:lnTo>
                            <a:pt x="75" y="19"/>
                          </a:lnTo>
                          <a:lnTo>
                            <a:pt x="86" y="19"/>
                          </a:lnTo>
                          <a:lnTo>
                            <a:pt x="93" y="22"/>
                          </a:lnTo>
                          <a:lnTo>
                            <a:pt x="78" y="27"/>
                          </a:lnTo>
                          <a:lnTo>
                            <a:pt x="65" y="38"/>
                          </a:lnTo>
                          <a:lnTo>
                            <a:pt x="60" y="50"/>
                          </a:lnTo>
                          <a:lnTo>
                            <a:pt x="60" y="60"/>
                          </a:lnTo>
                          <a:lnTo>
                            <a:pt x="61" y="73"/>
                          </a:lnTo>
                          <a:lnTo>
                            <a:pt x="58" y="87"/>
                          </a:lnTo>
                          <a:lnTo>
                            <a:pt x="45" y="104"/>
                          </a:lnTo>
                          <a:lnTo>
                            <a:pt x="25" y="111"/>
                          </a:lnTo>
                          <a:lnTo>
                            <a:pt x="32" y="105"/>
                          </a:lnTo>
                          <a:lnTo>
                            <a:pt x="42" y="97"/>
                          </a:lnTo>
                          <a:lnTo>
                            <a:pt x="52" y="73"/>
                          </a:lnTo>
                          <a:lnTo>
                            <a:pt x="54" y="65"/>
                          </a:lnTo>
                          <a:lnTo>
                            <a:pt x="39" y="73"/>
                          </a:lnTo>
                          <a:lnTo>
                            <a:pt x="23" y="90"/>
                          </a:lnTo>
                          <a:lnTo>
                            <a:pt x="16" y="108"/>
                          </a:lnTo>
                          <a:lnTo>
                            <a:pt x="15" y="124"/>
                          </a:lnTo>
                          <a:lnTo>
                            <a:pt x="21" y="145"/>
                          </a:lnTo>
                          <a:lnTo>
                            <a:pt x="29" y="158"/>
                          </a:lnTo>
                          <a:lnTo>
                            <a:pt x="13" y="142"/>
                          </a:lnTo>
                          <a:lnTo>
                            <a:pt x="8" y="124"/>
                          </a:lnTo>
                          <a:lnTo>
                            <a:pt x="8" y="108"/>
                          </a:lnTo>
                          <a:lnTo>
                            <a:pt x="12" y="90"/>
                          </a:lnTo>
                          <a:lnTo>
                            <a:pt x="22" y="77"/>
                          </a:lnTo>
                          <a:lnTo>
                            <a:pt x="36" y="60"/>
                          </a:lnTo>
                          <a:lnTo>
                            <a:pt x="42" y="45"/>
                          </a:lnTo>
                          <a:lnTo>
                            <a:pt x="22" y="56"/>
                          </a:lnTo>
                          <a:lnTo>
                            <a:pt x="0" y="55"/>
                          </a:lnTo>
                          <a:lnTo>
                            <a:pt x="19" y="51"/>
                          </a:lnTo>
                          <a:lnTo>
                            <a:pt x="28" y="45"/>
                          </a:lnTo>
                          <a:lnTo>
                            <a:pt x="39" y="40"/>
                          </a:lnTo>
                          <a:lnTo>
                            <a:pt x="47" y="26"/>
                          </a:lnTo>
                          <a:lnTo>
                            <a:pt x="52" y="15"/>
                          </a:lnTo>
                          <a:lnTo>
                            <a:pt x="51" y="0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6" name="Freeform 621"/>
                    <p:cNvSpPr>
                      <a:spLocks/>
                    </p:cNvSpPr>
                    <p:nvPr/>
                  </p:nvSpPr>
                  <p:spPr bwMode="auto">
                    <a:xfrm>
                      <a:off x="1255" y="950"/>
                      <a:ext cx="33" cy="36"/>
                    </a:xfrm>
                    <a:custGeom>
                      <a:avLst/>
                      <a:gdLst/>
                      <a:ahLst/>
                      <a:cxnLst>
                        <a:cxn ang="0">
                          <a:pos x="97" y="85"/>
                        </a:cxn>
                        <a:cxn ang="0">
                          <a:pos x="84" y="79"/>
                        </a:cxn>
                        <a:cxn ang="0">
                          <a:pos x="72" y="64"/>
                        </a:cxn>
                        <a:cxn ang="0">
                          <a:pos x="66" y="41"/>
                        </a:cxn>
                        <a:cxn ang="0">
                          <a:pos x="65" y="21"/>
                        </a:cxn>
                        <a:cxn ang="0">
                          <a:pos x="69" y="0"/>
                        </a:cxn>
                        <a:cxn ang="0">
                          <a:pos x="62" y="12"/>
                        </a:cxn>
                        <a:cxn ang="0">
                          <a:pos x="56" y="36"/>
                        </a:cxn>
                        <a:cxn ang="0">
                          <a:pos x="56" y="48"/>
                        </a:cxn>
                        <a:cxn ang="0">
                          <a:pos x="59" y="60"/>
                        </a:cxn>
                        <a:cxn ang="0">
                          <a:pos x="40" y="61"/>
                        </a:cxn>
                        <a:cxn ang="0">
                          <a:pos x="19" y="71"/>
                        </a:cxn>
                        <a:cxn ang="0">
                          <a:pos x="0" y="85"/>
                        </a:cxn>
                        <a:cxn ang="0">
                          <a:pos x="22" y="78"/>
                        </a:cxn>
                        <a:cxn ang="0">
                          <a:pos x="42" y="71"/>
                        </a:cxn>
                        <a:cxn ang="0">
                          <a:pos x="62" y="71"/>
                        </a:cxn>
                        <a:cxn ang="0">
                          <a:pos x="43" y="80"/>
                        </a:cxn>
                        <a:cxn ang="0">
                          <a:pos x="35" y="93"/>
                        </a:cxn>
                        <a:cxn ang="0">
                          <a:pos x="26" y="107"/>
                        </a:cxn>
                        <a:cxn ang="0">
                          <a:pos x="22" y="120"/>
                        </a:cxn>
                        <a:cxn ang="0">
                          <a:pos x="32" y="110"/>
                        </a:cxn>
                        <a:cxn ang="0">
                          <a:pos x="45" y="94"/>
                        </a:cxn>
                        <a:cxn ang="0">
                          <a:pos x="65" y="85"/>
                        </a:cxn>
                        <a:cxn ang="0">
                          <a:pos x="72" y="84"/>
                        </a:cxn>
                        <a:cxn ang="0">
                          <a:pos x="71" y="96"/>
                        </a:cxn>
                        <a:cxn ang="0">
                          <a:pos x="75" y="109"/>
                        </a:cxn>
                        <a:cxn ang="0">
                          <a:pos x="78" y="120"/>
                        </a:cxn>
                        <a:cxn ang="0">
                          <a:pos x="82" y="134"/>
                        </a:cxn>
                        <a:cxn ang="0">
                          <a:pos x="91" y="143"/>
                        </a:cxn>
                        <a:cxn ang="0">
                          <a:pos x="89" y="130"/>
                        </a:cxn>
                        <a:cxn ang="0">
                          <a:pos x="88" y="120"/>
                        </a:cxn>
                        <a:cxn ang="0">
                          <a:pos x="88" y="110"/>
                        </a:cxn>
                        <a:cxn ang="0">
                          <a:pos x="91" y="102"/>
                        </a:cxn>
                        <a:cxn ang="0">
                          <a:pos x="97" y="85"/>
                        </a:cxn>
                      </a:cxnLst>
                      <a:rect l="0" t="0" r="r" b="b"/>
                      <a:pathLst>
                        <a:path w="97" h="143">
                          <a:moveTo>
                            <a:pt x="97" y="85"/>
                          </a:moveTo>
                          <a:lnTo>
                            <a:pt x="84" y="79"/>
                          </a:lnTo>
                          <a:lnTo>
                            <a:pt x="72" y="64"/>
                          </a:lnTo>
                          <a:lnTo>
                            <a:pt x="66" y="41"/>
                          </a:lnTo>
                          <a:lnTo>
                            <a:pt x="65" y="21"/>
                          </a:lnTo>
                          <a:lnTo>
                            <a:pt x="69" y="0"/>
                          </a:lnTo>
                          <a:lnTo>
                            <a:pt x="62" y="12"/>
                          </a:lnTo>
                          <a:lnTo>
                            <a:pt x="56" y="36"/>
                          </a:lnTo>
                          <a:lnTo>
                            <a:pt x="56" y="48"/>
                          </a:lnTo>
                          <a:lnTo>
                            <a:pt x="59" y="60"/>
                          </a:lnTo>
                          <a:lnTo>
                            <a:pt x="40" y="61"/>
                          </a:lnTo>
                          <a:lnTo>
                            <a:pt x="19" y="71"/>
                          </a:lnTo>
                          <a:lnTo>
                            <a:pt x="0" y="85"/>
                          </a:lnTo>
                          <a:lnTo>
                            <a:pt x="22" y="78"/>
                          </a:lnTo>
                          <a:lnTo>
                            <a:pt x="42" y="71"/>
                          </a:lnTo>
                          <a:lnTo>
                            <a:pt x="62" y="71"/>
                          </a:lnTo>
                          <a:lnTo>
                            <a:pt x="43" y="80"/>
                          </a:lnTo>
                          <a:lnTo>
                            <a:pt x="35" y="93"/>
                          </a:lnTo>
                          <a:lnTo>
                            <a:pt x="26" y="107"/>
                          </a:lnTo>
                          <a:lnTo>
                            <a:pt x="22" y="120"/>
                          </a:lnTo>
                          <a:lnTo>
                            <a:pt x="32" y="110"/>
                          </a:lnTo>
                          <a:lnTo>
                            <a:pt x="45" y="94"/>
                          </a:lnTo>
                          <a:lnTo>
                            <a:pt x="65" y="85"/>
                          </a:lnTo>
                          <a:lnTo>
                            <a:pt x="72" y="84"/>
                          </a:lnTo>
                          <a:lnTo>
                            <a:pt x="71" y="96"/>
                          </a:lnTo>
                          <a:lnTo>
                            <a:pt x="75" y="109"/>
                          </a:lnTo>
                          <a:lnTo>
                            <a:pt x="78" y="120"/>
                          </a:lnTo>
                          <a:lnTo>
                            <a:pt x="82" y="134"/>
                          </a:lnTo>
                          <a:lnTo>
                            <a:pt x="91" y="143"/>
                          </a:lnTo>
                          <a:lnTo>
                            <a:pt x="89" y="130"/>
                          </a:lnTo>
                          <a:lnTo>
                            <a:pt x="88" y="120"/>
                          </a:lnTo>
                          <a:lnTo>
                            <a:pt x="88" y="110"/>
                          </a:lnTo>
                          <a:lnTo>
                            <a:pt x="91" y="102"/>
                          </a:lnTo>
                          <a:lnTo>
                            <a:pt x="97" y="85"/>
                          </a:lnTo>
                          <a:close/>
                        </a:path>
                      </a:pathLst>
                    </a:custGeom>
                    <a:solidFill>
                      <a:srgbClr val="8080A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379" name="Group 622"/>
                <p:cNvGrpSpPr>
                  <a:grpSpLocks/>
                </p:cNvGrpSpPr>
                <p:nvPr/>
              </p:nvGrpSpPr>
              <p:grpSpPr bwMode="auto">
                <a:xfrm>
                  <a:off x="978" y="576"/>
                  <a:ext cx="321" cy="314"/>
                  <a:chOff x="978" y="576"/>
                  <a:chExt cx="321" cy="314"/>
                </a:xfrm>
              </p:grpSpPr>
              <p:grpSp>
                <p:nvGrpSpPr>
                  <p:cNvPr id="380" name="Group 623"/>
                  <p:cNvGrpSpPr>
                    <a:grpSpLocks/>
                  </p:cNvGrpSpPr>
                  <p:nvPr/>
                </p:nvGrpSpPr>
                <p:grpSpPr bwMode="auto">
                  <a:xfrm>
                    <a:off x="978" y="576"/>
                    <a:ext cx="321" cy="314"/>
                    <a:chOff x="978" y="576"/>
                    <a:chExt cx="321" cy="314"/>
                  </a:xfrm>
                </p:grpSpPr>
                <p:grpSp>
                  <p:nvGrpSpPr>
                    <p:cNvPr id="392" name="Group 6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8" y="593"/>
                      <a:ext cx="292" cy="297"/>
                      <a:chOff x="978" y="593"/>
                      <a:chExt cx="292" cy="297"/>
                    </a:xfrm>
                  </p:grpSpPr>
                  <p:sp>
                    <p:nvSpPr>
                      <p:cNvPr id="401" name="Freeform 6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78" y="593"/>
                        <a:ext cx="292" cy="29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8" y="122"/>
                          </a:cxn>
                          <a:cxn ang="0">
                            <a:pos x="389" y="185"/>
                          </a:cxn>
                          <a:cxn ang="0">
                            <a:pos x="357" y="285"/>
                          </a:cxn>
                          <a:cxn ang="0">
                            <a:pos x="337" y="359"/>
                          </a:cxn>
                          <a:cxn ang="0">
                            <a:pos x="270" y="396"/>
                          </a:cxn>
                          <a:cxn ang="0">
                            <a:pos x="153" y="432"/>
                          </a:cxn>
                          <a:cxn ang="0">
                            <a:pos x="57" y="473"/>
                          </a:cxn>
                          <a:cxn ang="0">
                            <a:pos x="8" y="522"/>
                          </a:cxn>
                          <a:cxn ang="0">
                            <a:pos x="2" y="586"/>
                          </a:cxn>
                          <a:cxn ang="0">
                            <a:pos x="34" y="639"/>
                          </a:cxn>
                          <a:cxn ang="0">
                            <a:pos x="107" y="669"/>
                          </a:cxn>
                          <a:cxn ang="0">
                            <a:pos x="220" y="677"/>
                          </a:cxn>
                          <a:cxn ang="0">
                            <a:pos x="328" y="663"/>
                          </a:cxn>
                          <a:cxn ang="0">
                            <a:pos x="315" y="785"/>
                          </a:cxn>
                          <a:cxn ang="0">
                            <a:pos x="334" y="955"/>
                          </a:cxn>
                          <a:cxn ang="0">
                            <a:pos x="367" y="1069"/>
                          </a:cxn>
                          <a:cxn ang="0">
                            <a:pos x="415" y="1135"/>
                          </a:cxn>
                          <a:cxn ang="0">
                            <a:pos x="480" y="1181"/>
                          </a:cxn>
                          <a:cxn ang="0">
                            <a:pos x="553" y="1181"/>
                          </a:cxn>
                          <a:cxn ang="0">
                            <a:pos x="640" y="1127"/>
                          </a:cxn>
                          <a:cxn ang="0">
                            <a:pos x="693" y="1024"/>
                          </a:cxn>
                          <a:cxn ang="0">
                            <a:pos x="744" y="869"/>
                          </a:cxn>
                          <a:cxn ang="0">
                            <a:pos x="774" y="753"/>
                          </a:cxn>
                          <a:cxn ang="0">
                            <a:pos x="794" y="605"/>
                          </a:cxn>
                          <a:cxn ang="0">
                            <a:pos x="794" y="536"/>
                          </a:cxn>
                          <a:cxn ang="0">
                            <a:pos x="839" y="531"/>
                          </a:cxn>
                          <a:cxn ang="0">
                            <a:pos x="871" y="486"/>
                          </a:cxn>
                          <a:cxn ang="0">
                            <a:pos x="869" y="439"/>
                          </a:cxn>
                          <a:cxn ang="0">
                            <a:pos x="833" y="419"/>
                          </a:cxn>
                          <a:cxn ang="0">
                            <a:pos x="835" y="368"/>
                          </a:cxn>
                          <a:cxn ang="0">
                            <a:pos x="855" y="204"/>
                          </a:cxn>
                          <a:cxn ang="0">
                            <a:pos x="783" y="39"/>
                          </a:cxn>
                          <a:cxn ang="0">
                            <a:pos x="631" y="0"/>
                          </a:cxn>
                          <a:cxn ang="0">
                            <a:pos x="484" y="61"/>
                          </a:cxn>
                        </a:cxnLst>
                        <a:rect l="0" t="0" r="r" b="b"/>
                        <a:pathLst>
                          <a:path w="875" h="1188">
                            <a:moveTo>
                              <a:pt x="484" y="61"/>
                            </a:moveTo>
                            <a:lnTo>
                              <a:pt x="428" y="122"/>
                            </a:lnTo>
                            <a:lnTo>
                              <a:pt x="406" y="152"/>
                            </a:lnTo>
                            <a:lnTo>
                              <a:pt x="389" y="185"/>
                            </a:lnTo>
                            <a:lnTo>
                              <a:pt x="371" y="231"/>
                            </a:lnTo>
                            <a:lnTo>
                              <a:pt x="357" y="285"/>
                            </a:lnTo>
                            <a:lnTo>
                              <a:pt x="344" y="330"/>
                            </a:lnTo>
                            <a:lnTo>
                              <a:pt x="337" y="359"/>
                            </a:lnTo>
                            <a:lnTo>
                              <a:pt x="319" y="378"/>
                            </a:lnTo>
                            <a:lnTo>
                              <a:pt x="270" y="396"/>
                            </a:lnTo>
                            <a:lnTo>
                              <a:pt x="213" y="412"/>
                            </a:lnTo>
                            <a:lnTo>
                              <a:pt x="153" y="432"/>
                            </a:lnTo>
                            <a:lnTo>
                              <a:pt x="96" y="454"/>
                            </a:lnTo>
                            <a:lnTo>
                              <a:pt x="57" y="473"/>
                            </a:lnTo>
                            <a:lnTo>
                              <a:pt x="26" y="495"/>
                            </a:lnTo>
                            <a:lnTo>
                              <a:pt x="8" y="522"/>
                            </a:lnTo>
                            <a:lnTo>
                              <a:pt x="0" y="554"/>
                            </a:lnTo>
                            <a:lnTo>
                              <a:pt x="2" y="586"/>
                            </a:lnTo>
                            <a:lnTo>
                              <a:pt x="12" y="614"/>
                            </a:lnTo>
                            <a:lnTo>
                              <a:pt x="34" y="639"/>
                            </a:lnTo>
                            <a:lnTo>
                              <a:pt x="64" y="657"/>
                            </a:lnTo>
                            <a:lnTo>
                              <a:pt x="107" y="669"/>
                            </a:lnTo>
                            <a:lnTo>
                              <a:pt x="163" y="676"/>
                            </a:lnTo>
                            <a:lnTo>
                              <a:pt x="220" y="677"/>
                            </a:lnTo>
                            <a:lnTo>
                              <a:pt x="282" y="673"/>
                            </a:lnTo>
                            <a:lnTo>
                              <a:pt x="328" y="663"/>
                            </a:lnTo>
                            <a:lnTo>
                              <a:pt x="319" y="709"/>
                            </a:lnTo>
                            <a:lnTo>
                              <a:pt x="315" y="785"/>
                            </a:lnTo>
                            <a:lnTo>
                              <a:pt x="319" y="864"/>
                            </a:lnTo>
                            <a:lnTo>
                              <a:pt x="334" y="955"/>
                            </a:lnTo>
                            <a:lnTo>
                              <a:pt x="354" y="1036"/>
                            </a:lnTo>
                            <a:lnTo>
                              <a:pt x="367" y="1069"/>
                            </a:lnTo>
                            <a:lnTo>
                              <a:pt x="387" y="1101"/>
                            </a:lnTo>
                            <a:lnTo>
                              <a:pt x="415" y="1135"/>
                            </a:lnTo>
                            <a:lnTo>
                              <a:pt x="455" y="1167"/>
                            </a:lnTo>
                            <a:lnTo>
                              <a:pt x="480" y="1181"/>
                            </a:lnTo>
                            <a:lnTo>
                              <a:pt x="521" y="1188"/>
                            </a:lnTo>
                            <a:lnTo>
                              <a:pt x="553" y="1181"/>
                            </a:lnTo>
                            <a:lnTo>
                              <a:pt x="589" y="1167"/>
                            </a:lnTo>
                            <a:lnTo>
                              <a:pt x="640" y="1127"/>
                            </a:lnTo>
                            <a:lnTo>
                              <a:pt x="670" y="1078"/>
                            </a:lnTo>
                            <a:lnTo>
                              <a:pt x="693" y="1024"/>
                            </a:lnTo>
                            <a:lnTo>
                              <a:pt x="724" y="938"/>
                            </a:lnTo>
                            <a:lnTo>
                              <a:pt x="744" y="869"/>
                            </a:lnTo>
                            <a:lnTo>
                              <a:pt x="764" y="800"/>
                            </a:lnTo>
                            <a:lnTo>
                              <a:pt x="774" y="753"/>
                            </a:lnTo>
                            <a:lnTo>
                              <a:pt x="787" y="674"/>
                            </a:lnTo>
                            <a:lnTo>
                              <a:pt x="794" y="605"/>
                            </a:lnTo>
                            <a:lnTo>
                              <a:pt x="799" y="560"/>
                            </a:lnTo>
                            <a:lnTo>
                              <a:pt x="794" y="536"/>
                            </a:lnTo>
                            <a:lnTo>
                              <a:pt x="815" y="540"/>
                            </a:lnTo>
                            <a:lnTo>
                              <a:pt x="839" y="531"/>
                            </a:lnTo>
                            <a:lnTo>
                              <a:pt x="858" y="509"/>
                            </a:lnTo>
                            <a:lnTo>
                              <a:pt x="871" y="486"/>
                            </a:lnTo>
                            <a:lnTo>
                              <a:pt x="875" y="462"/>
                            </a:lnTo>
                            <a:lnTo>
                              <a:pt x="869" y="439"/>
                            </a:lnTo>
                            <a:lnTo>
                              <a:pt x="855" y="423"/>
                            </a:lnTo>
                            <a:lnTo>
                              <a:pt x="833" y="419"/>
                            </a:lnTo>
                            <a:lnTo>
                              <a:pt x="809" y="419"/>
                            </a:lnTo>
                            <a:lnTo>
                              <a:pt x="835" y="368"/>
                            </a:lnTo>
                            <a:lnTo>
                              <a:pt x="851" y="290"/>
                            </a:lnTo>
                            <a:lnTo>
                              <a:pt x="855" y="204"/>
                            </a:lnTo>
                            <a:lnTo>
                              <a:pt x="851" y="107"/>
                            </a:lnTo>
                            <a:lnTo>
                              <a:pt x="783" y="39"/>
                            </a:lnTo>
                            <a:lnTo>
                              <a:pt x="722" y="7"/>
                            </a:lnTo>
                            <a:lnTo>
                              <a:pt x="631" y="0"/>
                            </a:lnTo>
                            <a:lnTo>
                              <a:pt x="549" y="18"/>
                            </a:lnTo>
                            <a:lnTo>
                              <a:pt x="484" y="61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02" name="Freeform 6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85" y="741"/>
                        <a:ext cx="55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7"/>
                          </a:cxn>
                          <a:cxn ang="0">
                            <a:pos x="36" y="71"/>
                          </a:cxn>
                          <a:cxn ang="0">
                            <a:pos x="78" y="56"/>
                          </a:cxn>
                          <a:cxn ang="0">
                            <a:pos x="111" y="43"/>
                          </a:cxn>
                          <a:cxn ang="0">
                            <a:pos x="142" y="23"/>
                          </a:cxn>
                          <a:cxn ang="0">
                            <a:pos x="163" y="0"/>
                          </a:cxn>
                        </a:cxnLst>
                        <a:rect l="0" t="0" r="r" b="b"/>
                        <a:pathLst>
                          <a:path w="163" h="77">
                            <a:moveTo>
                              <a:pt x="0" y="77"/>
                            </a:moveTo>
                            <a:lnTo>
                              <a:pt x="36" y="71"/>
                            </a:lnTo>
                            <a:lnTo>
                              <a:pt x="78" y="56"/>
                            </a:lnTo>
                            <a:lnTo>
                              <a:pt x="111" y="43"/>
                            </a:lnTo>
                            <a:lnTo>
                              <a:pt x="142" y="23"/>
                            </a:lnTo>
                            <a:lnTo>
                              <a:pt x="163" y="0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393" name="Group 6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87" y="576"/>
                      <a:ext cx="212" cy="125"/>
                      <a:chOff x="1087" y="576"/>
                      <a:chExt cx="212" cy="125"/>
                    </a:xfrm>
                  </p:grpSpPr>
                  <p:sp>
                    <p:nvSpPr>
                      <p:cNvPr id="394" name="Freeform 6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87" y="576"/>
                        <a:ext cx="212" cy="1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" y="130"/>
                          </a:cxn>
                          <a:cxn ang="0">
                            <a:pos x="27" y="95"/>
                          </a:cxn>
                          <a:cxn ang="0">
                            <a:pos x="85" y="63"/>
                          </a:cxn>
                          <a:cxn ang="0">
                            <a:pos x="169" y="39"/>
                          </a:cxn>
                          <a:cxn ang="0">
                            <a:pos x="237" y="19"/>
                          </a:cxn>
                          <a:cxn ang="0">
                            <a:pos x="308" y="1"/>
                          </a:cxn>
                          <a:cxn ang="0">
                            <a:pos x="384" y="3"/>
                          </a:cxn>
                          <a:cxn ang="0">
                            <a:pos x="448" y="17"/>
                          </a:cxn>
                          <a:cxn ang="0">
                            <a:pos x="485" y="49"/>
                          </a:cxn>
                          <a:cxn ang="0">
                            <a:pos x="510" y="104"/>
                          </a:cxn>
                          <a:cxn ang="0">
                            <a:pos x="549" y="141"/>
                          </a:cxn>
                          <a:cxn ang="0">
                            <a:pos x="595" y="156"/>
                          </a:cxn>
                          <a:cxn ang="0">
                            <a:pos x="629" y="186"/>
                          </a:cxn>
                          <a:cxn ang="0">
                            <a:pos x="632" y="240"/>
                          </a:cxn>
                          <a:cxn ang="0">
                            <a:pos x="616" y="297"/>
                          </a:cxn>
                          <a:cxn ang="0">
                            <a:pos x="631" y="346"/>
                          </a:cxn>
                          <a:cxn ang="0">
                            <a:pos x="621" y="394"/>
                          </a:cxn>
                          <a:cxn ang="0">
                            <a:pos x="575" y="447"/>
                          </a:cxn>
                          <a:cxn ang="0">
                            <a:pos x="533" y="479"/>
                          </a:cxn>
                          <a:cxn ang="0">
                            <a:pos x="476" y="504"/>
                          </a:cxn>
                          <a:cxn ang="0">
                            <a:pos x="429" y="488"/>
                          </a:cxn>
                          <a:cxn ang="0">
                            <a:pos x="437" y="437"/>
                          </a:cxn>
                          <a:cxn ang="0">
                            <a:pos x="423" y="396"/>
                          </a:cxn>
                          <a:cxn ang="0">
                            <a:pos x="381" y="365"/>
                          </a:cxn>
                          <a:cxn ang="0">
                            <a:pos x="371" y="312"/>
                          </a:cxn>
                          <a:cxn ang="0">
                            <a:pos x="378" y="251"/>
                          </a:cxn>
                          <a:cxn ang="0">
                            <a:pos x="403" y="206"/>
                          </a:cxn>
                          <a:cxn ang="0">
                            <a:pos x="393" y="194"/>
                          </a:cxn>
                          <a:cxn ang="0">
                            <a:pos x="338" y="205"/>
                          </a:cxn>
                          <a:cxn ang="0">
                            <a:pos x="293" y="194"/>
                          </a:cxn>
                          <a:cxn ang="0">
                            <a:pos x="253" y="182"/>
                          </a:cxn>
                          <a:cxn ang="0">
                            <a:pos x="211" y="168"/>
                          </a:cxn>
                          <a:cxn ang="0">
                            <a:pos x="156" y="182"/>
                          </a:cxn>
                          <a:cxn ang="0">
                            <a:pos x="87" y="186"/>
                          </a:cxn>
                          <a:cxn ang="0">
                            <a:pos x="27" y="176"/>
                          </a:cxn>
                          <a:cxn ang="0">
                            <a:pos x="0" y="146"/>
                          </a:cxn>
                        </a:cxnLst>
                        <a:rect l="0" t="0" r="r" b="b"/>
                        <a:pathLst>
                          <a:path w="634" h="504">
                            <a:moveTo>
                              <a:pt x="0" y="146"/>
                            </a:moveTo>
                            <a:lnTo>
                              <a:pt x="3" y="130"/>
                            </a:lnTo>
                            <a:lnTo>
                              <a:pt x="9" y="115"/>
                            </a:lnTo>
                            <a:lnTo>
                              <a:pt x="27" y="95"/>
                            </a:lnTo>
                            <a:lnTo>
                              <a:pt x="53" y="78"/>
                            </a:lnTo>
                            <a:lnTo>
                              <a:pt x="85" y="63"/>
                            </a:lnTo>
                            <a:lnTo>
                              <a:pt x="121" y="50"/>
                            </a:lnTo>
                            <a:lnTo>
                              <a:pt x="169" y="39"/>
                            </a:lnTo>
                            <a:lnTo>
                              <a:pt x="208" y="35"/>
                            </a:lnTo>
                            <a:lnTo>
                              <a:pt x="237" y="19"/>
                            </a:lnTo>
                            <a:lnTo>
                              <a:pt x="267" y="10"/>
                            </a:lnTo>
                            <a:lnTo>
                              <a:pt x="308" y="1"/>
                            </a:lnTo>
                            <a:lnTo>
                              <a:pt x="354" y="0"/>
                            </a:lnTo>
                            <a:lnTo>
                              <a:pt x="384" y="3"/>
                            </a:lnTo>
                            <a:lnTo>
                              <a:pt x="420" y="9"/>
                            </a:lnTo>
                            <a:lnTo>
                              <a:pt x="448" y="17"/>
                            </a:lnTo>
                            <a:lnTo>
                              <a:pt x="465" y="27"/>
                            </a:lnTo>
                            <a:lnTo>
                              <a:pt x="485" y="49"/>
                            </a:lnTo>
                            <a:lnTo>
                              <a:pt x="502" y="77"/>
                            </a:lnTo>
                            <a:lnTo>
                              <a:pt x="510" y="104"/>
                            </a:lnTo>
                            <a:lnTo>
                              <a:pt x="524" y="126"/>
                            </a:lnTo>
                            <a:lnTo>
                              <a:pt x="549" y="141"/>
                            </a:lnTo>
                            <a:lnTo>
                              <a:pt x="572" y="149"/>
                            </a:lnTo>
                            <a:lnTo>
                              <a:pt x="595" y="156"/>
                            </a:lnTo>
                            <a:lnTo>
                              <a:pt x="616" y="171"/>
                            </a:lnTo>
                            <a:lnTo>
                              <a:pt x="629" y="186"/>
                            </a:lnTo>
                            <a:lnTo>
                              <a:pt x="634" y="214"/>
                            </a:lnTo>
                            <a:lnTo>
                              <a:pt x="632" y="240"/>
                            </a:lnTo>
                            <a:lnTo>
                              <a:pt x="627" y="273"/>
                            </a:lnTo>
                            <a:lnTo>
                              <a:pt x="616" y="297"/>
                            </a:lnTo>
                            <a:lnTo>
                              <a:pt x="627" y="317"/>
                            </a:lnTo>
                            <a:lnTo>
                              <a:pt x="631" y="346"/>
                            </a:lnTo>
                            <a:lnTo>
                              <a:pt x="629" y="372"/>
                            </a:lnTo>
                            <a:lnTo>
                              <a:pt x="621" y="394"/>
                            </a:lnTo>
                            <a:lnTo>
                              <a:pt x="595" y="428"/>
                            </a:lnTo>
                            <a:lnTo>
                              <a:pt x="575" y="447"/>
                            </a:lnTo>
                            <a:lnTo>
                              <a:pt x="557" y="463"/>
                            </a:lnTo>
                            <a:lnTo>
                              <a:pt x="533" y="479"/>
                            </a:lnTo>
                            <a:lnTo>
                              <a:pt x="508" y="492"/>
                            </a:lnTo>
                            <a:lnTo>
                              <a:pt x="476" y="504"/>
                            </a:lnTo>
                            <a:lnTo>
                              <a:pt x="452" y="496"/>
                            </a:lnTo>
                            <a:lnTo>
                              <a:pt x="429" y="488"/>
                            </a:lnTo>
                            <a:lnTo>
                              <a:pt x="439" y="461"/>
                            </a:lnTo>
                            <a:lnTo>
                              <a:pt x="437" y="437"/>
                            </a:lnTo>
                            <a:lnTo>
                              <a:pt x="432" y="418"/>
                            </a:lnTo>
                            <a:lnTo>
                              <a:pt x="423" y="396"/>
                            </a:lnTo>
                            <a:lnTo>
                              <a:pt x="400" y="385"/>
                            </a:lnTo>
                            <a:lnTo>
                              <a:pt x="381" y="365"/>
                            </a:lnTo>
                            <a:lnTo>
                              <a:pt x="374" y="340"/>
                            </a:lnTo>
                            <a:lnTo>
                              <a:pt x="371" y="312"/>
                            </a:lnTo>
                            <a:lnTo>
                              <a:pt x="374" y="278"/>
                            </a:lnTo>
                            <a:lnTo>
                              <a:pt x="378" y="251"/>
                            </a:lnTo>
                            <a:lnTo>
                              <a:pt x="393" y="226"/>
                            </a:lnTo>
                            <a:lnTo>
                              <a:pt x="403" y="206"/>
                            </a:lnTo>
                            <a:lnTo>
                              <a:pt x="413" y="188"/>
                            </a:lnTo>
                            <a:lnTo>
                              <a:pt x="393" y="194"/>
                            </a:lnTo>
                            <a:lnTo>
                              <a:pt x="358" y="203"/>
                            </a:lnTo>
                            <a:lnTo>
                              <a:pt x="338" y="205"/>
                            </a:lnTo>
                            <a:lnTo>
                              <a:pt x="313" y="203"/>
                            </a:lnTo>
                            <a:lnTo>
                              <a:pt x="293" y="194"/>
                            </a:lnTo>
                            <a:lnTo>
                              <a:pt x="279" y="185"/>
                            </a:lnTo>
                            <a:lnTo>
                              <a:pt x="253" y="182"/>
                            </a:lnTo>
                            <a:lnTo>
                              <a:pt x="227" y="177"/>
                            </a:lnTo>
                            <a:lnTo>
                              <a:pt x="211" y="168"/>
                            </a:lnTo>
                            <a:lnTo>
                              <a:pt x="191" y="174"/>
                            </a:lnTo>
                            <a:lnTo>
                              <a:pt x="156" y="182"/>
                            </a:lnTo>
                            <a:lnTo>
                              <a:pt x="121" y="185"/>
                            </a:lnTo>
                            <a:lnTo>
                              <a:pt x="87" y="186"/>
                            </a:lnTo>
                            <a:lnTo>
                              <a:pt x="56" y="183"/>
                            </a:lnTo>
                            <a:lnTo>
                              <a:pt x="27" y="176"/>
                            </a:lnTo>
                            <a:lnTo>
                              <a:pt x="9" y="165"/>
                            </a:lnTo>
                            <a:lnTo>
                              <a:pt x="0" y="146"/>
                            </a:lnTo>
                            <a:close/>
                          </a:path>
                        </a:pathLst>
                      </a:custGeom>
                      <a:solidFill>
                        <a:srgbClr val="A0400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395" name="Group 6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57" y="608"/>
                        <a:ext cx="90" cy="80"/>
                        <a:chOff x="1157" y="608"/>
                        <a:chExt cx="90" cy="80"/>
                      </a:xfrm>
                    </p:grpSpPr>
                    <p:grpSp>
                      <p:nvGrpSpPr>
                        <p:cNvPr id="396" name="Group 6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57" y="610"/>
                          <a:ext cx="90" cy="78"/>
                          <a:chOff x="1157" y="610"/>
                          <a:chExt cx="90" cy="78"/>
                        </a:xfrm>
                      </p:grpSpPr>
                      <p:sp>
                        <p:nvSpPr>
                          <p:cNvPr id="398" name="Freeform 6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12" y="610"/>
                            <a:ext cx="35" cy="2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64"/>
                              </a:cxn>
                              <a:cxn ang="0">
                                <a:pos x="39" y="46"/>
                              </a:cxn>
                              <a:cxn ang="0">
                                <a:pos x="55" y="29"/>
                              </a:cxn>
                              <a:cxn ang="0">
                                <a:pos x="52" y="14"/>
                              </a:cxn>
                              <a:cxn ang="0">
                                <a:pos x="43" y="0"/>
                              </a:cxn>
                              <a:cxn ang="0">
                                <a:pos x="62" y="7"/>
                              </a:cxn>
                              <a:cxn ang="0">
                                <a:pos x="69" y="18"/>
                              </a:cxn>
                              <a:cxn ang="0">
                                <a:pos x="66" y="33"/>
                              </a:cxn>
                              <a:cxn ang="0">
                                <a:pos x="56" y="51"/>
                              </a:cxn>
                              <a:cxn ang="0">
                                <a:pos x="85" y="50"/>
                              </a:cxn>
                              <a:cxn ang="0">
                                <a:pos x="105" y="70"/>
                              </a:cxn>
                              <a:cxn ang="0">
                                <a:pos x="92" y="64"/>
                              </a:cxn>
                              <a:cxn ang="0">
                                <a:pos x="82" y="61"/>
                              </a:cxn>
                              <a:cxn ang="0">
                                <a:pos x="68" y="64"/>
                              </a:cxn>
                              <a:cxn ang="0">
                                <a:pos x="72" y="79"/>
                              </a:cxn>
                              <a:cxn ang="0">
                                <a:pos x="63" y="90"/>
                              </a:cxn>
                              <a:cxn ang="0">
                                <a:pos x="48" y="98"/>
                              </a:cxn>
                              <a:cxn ang="0">
                                <a:pos x="62" y="79"/>
                              </a:cxn>
                              <a:cxn ang="0">
                                <a:pos x="59" y="63"/>
                              </a:cxn>
                              <a:cxn ang="0">
                                <a:pos x="49" y="56"/>
                              </a:cxn>
                              <a:cxn ang="0">
                                <a:pos x="37" y="61"/>
                              </a:cxn>
                              <a:cxn ang="0">
                                <a:pos x="14" y="87"/>
                              </a:cxn>
                              <a:cxn ang="0">
                                <a:pos x="27" y="59"/>
                              </a:cxn>
                              <a:cxn ang="0">
                                <a:pos x="0" y="64"/>
                              </a:cxn>
                            </a:cxnLst>
                            <a:rect l="0" t="0" r="r" b="b"/>
                            <a:pathLst>
                              <a:path w="105" h="98">
                                <a:moveTo>
                                  <a:pt x="0" y="64"/>
                                </a:moveTo>
                                <a:lnTo>
                                  <a:pt x="39" y="46"/>
                                </a:lnTo>
                                <a:lnTo>
                                  <a:pt x="55" y="29"/>
                                </a:lnTo>
                                <a:lnTo>
                                  <a:pt x="52" y="14"/>
                                </a:lnTo>
                                <a:lnTo>
                                  <a:pt x="43" y="0"/>
                                </a:lnTo>
                                <a:lnTo>
                                  <a:pt x="62" y="7"/>
                                </a:lnTo>
                                <a:lnTo>
                                  <a:pt x="69" y="18"/>
                                </a:lnTo>
                                <a:lnTo>
                                  <a:pt x="66" y="33"/>
                                </a:lnTo>
                                <a:lnTo>
                                  <a:pt x="56" y="51"/>
                                </a:lnTo>
                                <a:lnTo>
                                  <a:pt x="85" y="50"/>
                                </a:lnTo>
                                <a:lnTo>
                                  <a:pt x="105" y="70"/>
                                </a:lnTo>
                                <a:lnTo>
                                  <a:pt x="92" y="64"/>
                                </a:lnTo>
                                <a:lnTo>
                                  <a:pt x="82" y="61"/>
                                </a:lnTo>
                                <a:lnTo>
                                  <a:pt x="68" y="64"/>
                                </a:lnTo>
                                <a:lnTo>
                                  <a:pt x="72" y="79"/>
                                </a:lnTo>
                                <a:lnTo>
                                  <a:pt x="63" y="90"/>
                                </a:lnTo>
                                <a:lnTo>
                                  <a:pt x="48" y="98"/>
                                </a:lnTo>
                                <a:lnTo>
                                  <a:pt x="62" y="79"/>
                                </a:lnTo>
                                <a:lnTo>
                                  <a:pt x="59" y="63"/>
                                </a:lnTo>
                                <a:lnTo>
                                  <a:pt x="49" y="56"/>
                                </a:lnTo>
                                <a:lnTo>
                                  <a:pt x="37" y="61"/>
                                </a:lnTo>
                                <a:lnTo>
                                  <a:pt x="14" y="87"/>
                                </a:lnTo>
                                <a:lnTo>
                                  <a:pt x="27" y="59"/>
                                </a:lnTo>
                                <a:lnTo>
                                  <a:pt x="0" y="64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604020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399" name="Freeform 6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27" y="664"/>
                            <a:ext cx="17" cy="2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46"/>
                              </a:cxn>
                              <a:cxn ang="0">
                                <a:pos x="18" y="46"/>
                              </a:cxn>
                              <a:cxn ang="0">
                                <a:pos x="34" y="37"/>
                              </a:cxn>
                              <a:cxn ang="0">
                                <a:pos x="44" y="18"/>
                              </a:cxn>
                              <a:cxn ang="0">
                                <a:pos x="52" y="0"/>
                              </a:cxn>
                              <a:cxn ang="0">
                                <a:pos x="49" y="22"/>
                              </a:cxn>
                              <a:cxn ang="0">
                                <a:pos x="44" y="42"/>
                              </a:cxn>
                              <a:cxn ang="0">
                                <a:pos x="34" y="53"/>
                              </a:cxn>
                              <a:cxn ang="0">
                                <a:pos x="23" y="60"/>
                              </a:cxn>
                              <a:cxn ang="0">
                                <a:pos x="20" y="74"/>
                              </a:cxn>
                              <a:cxn ang="0">
                                <a:pos x="20" y="86"/>
                              </a:cxn>
                              <a:cxn ang="0">
                                <a:pos x="50" y="85"/>
                              </a:cxn>
                              <a:cxn ang="0">
                                <a:pos x="16" y="95"/>
                              </a:cxn>
                              <a:cxn ang="0">
                                <a:pos x="10" y="76"/>
                              </a:cxn>
                              <a:cxn ang="0">
                                <a:pos x="0" y="46"/>
                              </a:cxn>
                            </a:cxnLst>
                            <a:rect l="0" t="0" r="r" b="b"/>
                            <a:pathLst>
                              <a:path w="52" h="95">
                                <a:moveTo>
                                  <a:pt x="0" y="46"/>
                                </a:moveTo>
                                <a:lnTo>
                                  <a:pt x="18" y="46"/>
                                </a:lnTo>
                                <a:lnTo>
                                  <a:pt x="34" y="37"/>
                                </a:lnTo>
                                <a:lnTo>
                                  <a:pt x="44" y="18"/>
                                </a:lnTo>
                                <a:lnTo>
                                  <a:pt x="52" y="0"/>
                                </a:lnTo>
                                <a:lnTo>
                                  <a:pt x="49" y="22"/>
                                </a:lnTo>
                                <a:lnTo>
                                  <a:pt x="44" y="42"/>
                                </a:lnTo>
                                <a:lnTo>
                                  <a:pt x="34" y="53"/>
                                </a:lnTo>
                                <a:lnTo>
                                  <a:pt x="23" y="60"/>
                                </a:lnTo>
                                <a:lnTo>
                                  <a:pt x="20" y="74"/>
                                </a:lnTo>
                                <a:lnTo>
                                  <a:pt x="20" y="86"/>
                                </a:lnTo>
                                <a:lnTo>
                                  <a:pt x="50" y="85"/>
                                </a:lnTo>
                                <a:lnTo>
                                  <a:pt x="16" y="95"/>
                                </a:lnTo>
                                <a:lnTo>
                                  <a:pt x="10" y="76"/>
                                </a:lnTo>
                                <a:lnTo>
                                  <a:pt x="0" y="4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604020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400" name="Freeform 6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157" y="617"/>
                            <a:ext cx="26" cy="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6" y="8"/>
                              </a:cxn>
                              <a:cxn ang="0">
                                <a:pos x="42" y="8"/>
                              </a:cxn>
                              <a:cxn ang="0">
                                <a:pos x="77" y="0"/>
                              </a:cxn>
                              <a:cxn ang="0">
                                <a:pos x="51" y="15"/>
                              </a:cxn>
                              <a:cxn ang="0">
                                <a:pos x="32" y="18"/>
                              </a:cxn>
                              <a:cxn ang="0">
                                <a:pos x="15" y="15"/>
                              </a:cxn>
                              <a:cxn ang="0">
                                <a:pos x="0" y="6"/>
                              </a:cxn>
                              <a:cxn ang="0">
                                <a:pos x="26" y="8"/>
                              </a:cxn>
                            </a:cxnLst>
                            <a:rect l="0" t="0" r="r" b="b"/>
                            <a:pathLst>
                              <a:path w="77" h="18">
                                <a:moveTo>
                                  <a:pt x="26" y="8"/>
                                </a:moveTo>
                                <a:lnTo>
                                  <a:pt x="42" y="8"/>
                                </a:lnTo>
                                <a:lnTo>
                                  <a:pt x="77" y="0"/>
                                </a:lnTo>
                                <a:lnTo>
                                  <a:pt x="51" y="15"/>
                                </a:lnTo>
                                <a:lnTo>
                                  <a:pt x="32" y="18"/>
                                </a:lnTo>
                                <a:lnTo>
                                  <a:pt x="15" y="15"/>
                                </a:lnTo>
                                <a:lnTo>
                                  <a:pt x="0" y="6"/>
                                </a:lnTo>
                                <a:lnTo>
                                  <a:pt x="26" y="8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604020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sp>
                      <p:nvSpPr>
                        <p:cNvPr id="397" name="Freeform 6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57" y="608"/>
                          <a:ext cx="17" cy="1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9"/>
                            </a:cxn>
                            <a:cxn ang="0">
                              <a:pos x="16" y="49"/>
                            </a:cxn>
                            <a:cxn ang="0">
                              <a:pos x="32" y="41"/>
                            </a:cxn>
                            <a:cxn ang="0">
                              <a:pos x="40" y="25"/>
                            </a:cxn>
                            <a:cxn ang="0">
                              <a:pos x="52" y="0"/>
                            </a:cxn>
                            <a:cxn ang="0">
                              <a:pos x="22" y="39"/>
                            </a:cxn>
                            <a:cxn ang="0">
                              <a:pos x="0" y="49"/>
                            </a:cxn>
                          </a:cxnLst>
                          <a:rect l="0" t="0" r="r" b="b"/>
                          <a:pathLst>
                            <a:path w="52" h="49">
                              <a:moveTo>
                                <a:pt x="0" y="49"/>
                              </a:moveTo>
                              <a:lnTo>
                                <a:pt x="16" y="49"/>
                              </a:lnTo>
                              <a:lnTo>
                                <a:pt x="32" y="41"/>
                              </a:lnTo>
                              <a:lnTo>
                                <a:pt x="40" y="25"/>
                              </a:lnTo>
                              <a:lnTo>
                                <a:pt x="52" y="0"/>
                              </a:lnTo>
                              <a:lnTo>
                                <a:pt x="22" y="39"/>
                              </a:lnTo>
                              <a:lnTo>
                                <a:pt x="0" y="4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60402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  <p:grpSp>
                <p:nvGrpSpPr>
                  <p:cNvPr id="381" name="Group 635"/>
                  <p:cNvGrpSpPr>
                    <a:grpSpLocks/>
                  </p:cNvGrpSpPr>
                  <p:nvPr/>
                </p:nvGrpSpPr>
                <p:grpSpPr bwMode="auto">
                  <a:xfrm>
                    <a:off x="1110" y="638"/>
                    <a:ext cx="80" cy="162"/>
                    <a:chOff x="1110" y="638"/>
                    <a:chExt cx="80" cy="162"/>
                  </a:xfrm>
                </p:grpSpPr>
                <p:grpSp>
                  <p:nvGrpSpPr>
                    <p:cNvPr id="382" name="Group 6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0" y="638"/>
                      <a:ext cx="71" cy="63"/>
                      <a:chOff x="1110" y="638"/>
                      <a:chExt cx="71" cy="63"/>
                    </a:xfrm>
                  </p:grpSpPr>
                  <p:grpSp>
                    <p:nvGrpSpPr>
                      <p:cNvPr id="386" name="Group 6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10" y="638"/>
                        <a:ext cx="71" cy="9"/>
                        <a:chOff x="1110" y="638"/>
                        <a:chExt cx="71" cy="9"/>
                      </a:xfrm>
                    </p:grpSpPr>
                    <p:sp>
                      <p:nvSpPr>
                        <p:cNvPr id="390" name="Freeform 6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49" y="638"/>
                          <a:ext cx="32" cy="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7"/>
                            </a:cxn>
                            <a:cxn ang="0">
                              <a:pos x="21" y="0"/>
                            </a:cxn>
                            <a:cxn ang="0">
                              <a:pos x="43" y="2"/>
                            </a:cxn>
                            <a:cxn ang="0">
                              <a:pos x="63" y="8"/>
                            </a:cxn>
                            <a:cxn ang="0">
                              <a:pos x="82" y="18"/>
                            </a:cxn>
                            <a:cxn ang="0">
                              <a:pos x="97" y="35"/>
                            </a:cxn>
                          </a:cxnLst>
                          <a:rect l="0" t="0" r="r" b="b"/>
                          <a:pathLst>
                            <a:path w="97" h="35">
                              <a:moveTo>
                                <a:pt x="0" y="7"/>
                              </a:moveTo>
                              <a:lnTo>
                                <a:pt x="21" y="0"/>
                              </a:lnTo>
                              <a:lnTo>
                                <a:pt x="43" y="2"/>
                              </a:lnTo>
                              <a:lnTo>
                                <a:pt x="63" y="8"/>
                              </a:lnTo>
                              <a:lnTo>
                                <a:pt x="82" y="18"/>
                              </a:lnTo>
                              <a:lnTo>
                                <a:pt x="97" y="35"/>
                              </a:lnTo>
                            </a:path>
                          </a:pathLst>
                        </a:custGeom>
                        <a:noFill/>
                        <a:ln w="11113">
                          <a:solidFill>
                            <a:srgbClr val="60402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91" name="Freeform 6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0" y="638"/>
                          <a:ext cx="25" cy="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25"/>
                            </a:cxn>
                            <a:cxn ang="0">
                              <a:pos x="13" y="12"/>
                            </a:cxn>
                            <a:cxn ang="0">
                              <a:pos x="32" y="5"/>
                            </a:cxn>
                            <a:cxn ang="0">
                              <a:pos x="55" y="0"/>
                            </a:cxn>
                            <a:cxn ang="0">
                              <a:pos x="75" y="3"/>
                            </a:cxn>
                          </a:cxnLst>
                          <a:rect l="0" t="0" r="r" b="b"/>
                          <a:pathLst>
                            <a:path w="75" h="25">
                              <a:moveTo>
                                <a:pt x="0" y="25"/>
                              </a:moveTo>
                              <a:lnTo>
                                <a:pt x="13" y="12"/>
                              </a:lnTo>
                              <a:lnTo>
                                <a:pt x="32" y="5"/>
                              </a:lnTo>
                              <a:lnTo>
                                <a:pt x="55" y="0"/>
                              </a:lnTo>
                              <a:lnTo>
                                <a:pt x="75" y="3"/>
                              </a:lnTo>
                            </a:path>
                          </a:pathLst>
                        </a:custGeom>
                        <a:noFill/>
                        <a:ln w="11113">
                          <a:solidFill>
                            <a:srgbClr val="60402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387" name="Group 6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12" y="646"/>
                        <a:ext cx="63" cy="55"/>
                        <a:chOff x="1112" y="646"/>
                        <a:chExt cx="63" cy="55"/>
                      </a:xfrm>
                    </p:grpSpPr>
                    <p:sp>
                      <p:nvSpPr>
                        <p:cNvPr id="388" name="Oval 6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12" y="646"/>
                          <a:ext cx="23" cy="55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89" name="Oval 6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3" y="646"/>
                          <a:ext cx="22" cy="55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grpSp>
                  <p:nvGrpSpPr>
                    <p:cNvPr id="383" name="Group 6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6" y="742"/>
                      <a:ext cx="74" cy="58"/>
                      <a:chOff x="1116" y="742"/>
                      <a:chExt cx="74" cy="58"/>
                    </a:xfrm>
                  </p:grpSpPr>
                  <p:sp>
                    <p:nvSpPr>
                      <p:cNvPr id="384" name="Freeform 6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71" y="742"/>
                        <a:ext cx="19" cy="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4" y="0"/>
                          </a:cxn>
                          <a:cxn ang="0">
                            <a:pos x="31" y="22"/>
                          </a:cxn>
                          <a:cxn ang="0">
                            <a:pos x="12" y="55"/>
                          </a:cxn>
                          <a:cxn ang="0">
                            <a:pos x="5" y="84"/>
                          </a:cxn>
                          <a:cxn ang="0">
                            <a:pos x="0" y="125"/>
                          </a:cxn>
                          <a:cxn ang="0">
                            <a:pos x="2" y="159"/>
                          </a:cxn>
                          <a:cxn ang="0">
                            <a:pos x="16" y="183"/>
                          </a:cxn>
                          <a:cxn ang="0">
                            <a:pos x="36" y="207"/>
                          </a:cxn>
                          <a:cxn ang="0">
                            <a:pos x="57" y="229"/>
                          </a:cxn>
                        </a:cxnLst>
                        <a:rect l="0" t="0" r="r" b="b"/>
                        <a:pathLst>
                          <a:path w="57" h="229">
                            <a:moveTo>
                              <a:pt x="44" y="0"/>
                            </a:moveTo>
                            <a:lnTo>
                              <a:pt x="31" y="22"/>
                            </a:lnTo>
                            <a:lnTo>
                              <a:pt x="12" y="55"/>
                            </a:lnTo>
                            <a:lnTo>
                              <a:pt x="5" y="84"/>
                            </a:lnTo>
                            <a:lnTo>
                              <a:pt x="0" y="125"/>
                            </a:lnTo>
                            <a:lnTo>
                              <a:pt x="2" y="159"/>
                            </a:lnTo>
                            <a:lnTo>
                              <a:pt x="16" y="183"/>
                            </a:lnTo>
                            <a:lnTo>
                              <a:pt x="36" y="207"/>
                            </a:lnTo>
                            <a:lnTo>
                              <a:pt x="57" y="229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85" name="Freeform 6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6" y="764"/>
                        <a:ext cx="5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"/>
                          </a:cxn>
                          <a:cxn ang="0">
                            <a:pos x="20" y="53"/>
                          </a:cxn>
                          <a:cxn ang="0">
                            <a:pos x="16" y="97"/>
                          </a:cxn>
                          <a:cxn ang="0">
                            <a:pos x="64" y="84"/>
                          </a:cxn>
                          <a:cxn ang="0">
                            <a:pos x="91" y="80"/>
                          </a:cxn>
                          <a:cxn ang="0">
                            <a:pos x="123" y="82"/>
                          </a:cxn>
                          <a:cxn ang="0">
                            <a:pos x="175" y="93"/>
                          </a:cxn>
                          <a:cxn ang="0">
                            <a:pos x="165" y="70"/>
                          </a:cxn>
                          <a:cxn ang="0">
                            <a:pos x="163" y="47"/>
                          </a:cxn>
                          <a:cxn ang="0">
                            <a:pos x="166" y="21"/>
                          </a:cxn>
                          <a:cxn ang="0">
                            <a:pos x="168" y="0"/>
                          </a:cxn>
                          <a:cxn ang="0">
                            <a:pos x="139" y="13"/>
                          </a:cxn>
                          <a:cxn ang="0">
                            <a:pos x="107" y="21"/>
                          </a:cxn>
                          <a:cxn ang="0">
                            <a:pos x="74" y="22"/>
                          </a:cxn>
                          <a:cxn ang="0">
                            <a:pos x="42" y="17"/>
                          </a:cxn>
                          <a:cxn ang="0">
                            <a:pos x="0" y="7"/>
                          </a:cxn>
                        </a:cxnLst>
                        <a:rect l="0" t="0" r="r" b="b"/>
                        <a:pathLst>
                          <a:path w="175" h="97">
                            <a:moveTo>
                              <a:pt x="0" y="7"/>
                            </a:moveTo>
                            <a:lnTo>
                              <a:pt x="20" y="53"/>
                            </a:lnTo>
                            <a:lnTo>
                              <a:pt x="16" y="97"/>
                            </a:lnTo>
                            <a:lnTo>
                              <a:pt x="64" y="84"/>
                            </a:lnTo>
                            <a:lnTo>
                              <a:pt x="91" y="80"/>
                            </a:lnTo>
                            <a:lnTo>
                              <a:pt x="123" y="82"/>
                            </a:lnTo>
                            <a:lnTo>
                              <a:pt x="175" y="93"/>
                            </a:lnTo>
                            <a:lnTo>
                              <a:pt x="165" y="70"/>
                            </a:lnTo>
                            <a:lnTo>
                              <a:pt x="163" y="47"/>
                            </a:lnTo>
                            <a:lnTo>
                              <a:pt x="166" y="21"/>
                            </a:lnTo>
                            <a:lnTo>
                              <a:pt x="168" y="0"/>
                            </a:lnTo>
                            <a:lnTo>
                              <a:pt x="139" y="13"/>
                            </a:lnTo>
                            <a:lnTo>
                              <a:pt x="107" y="21"/>
                            </a:lnTo>
                            <a:lnTo>
                              <a:pt x="74" y="22"/>
                            </a:lnTo>
                            <a:lnTo>
                              <a:pt x="42" y="17"/>
                            </a:lnTo>
                            <a:lnTo>
                              <a:pt x="0" y="7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649" name="Group 646"/>
            <p:cNvGrpSpPr>
              <a:grpSpLocks/>
            </p:cNvGrpSpPr>
            <p:nvPr/>
          </p:nvGrpSpPr>
          <p:grpSpPr bwMode="auto">
            <a:xfrm>
              <a:off x="1619250" y="2132013"/>
              <a:ext cx="1479550" cy="688975"/>
              <a:chOff x="3262" y="3314"/>
              <a:chExt cx="932" cy="661"/>
            </a:xfrm>
          </p:grpSpPr>
          <p:grpSp>
            <p:nvGrpSpPr>
              <p:cNvPr id="650" name="Group 647"/>
              <p:cNvGrpSpPr>
                <a:grpSpLocks/>
              </p:cNvGrpSpPr>
              <p:nvPr/>
            </p:nvGrpSpPr>
            <p:grpSpPr bwMode="auto">
              <a:xfrm>
                <a:off x="3993" y="3567"/>
                <a:ext cx="201" cy="408"/>
                <a:chOff x="3993" y="3567"/>
                <a:chExt cx="201" cy="408"/>
              </a:xfrm>
            </p:grpSpPr>
            <p:grpSp>
              <p:nvGrpSpPr>
                <p:cNvPr id="664" name="Group 648"/>
                <p:cNvGrpSpPr>
                  <a:grpSpLocks/>
                </p:cNvGrpSpPr>
                <p:nvPr/>
              </p:nvGrpSpPr>
              <p:grpSpPr bwMode="auto">
                <a:xfrm>
                  <a:off x="3993" y="3705"/>
                  <a:ext cx="199" cy="270"/>
                  <a:chOff x="3993" y="3705"/>
                  <a:chExt cx="199" cy="270"/>
                </a:xfrm>
              </p:grpSpPr>
              <p:grpSp>
                <p:nvGrpSpPr>
                  <p:cNvPr id="672" name="Group 649"/>
                  <p:cNvGrpSpPr>
                    <a:grpSpLocks/>
                  </p:cNvGrpSpPr>
                  <p:nvPr/>
                </p:nvGrpSpPr>
                <p:grpSpPr bwMode="auto">
                  <a:xfrm>
                    <a:off x="4064" y="3712"/>
                    <a:ext cx="128" cy="262"/>
                    <a:chOff x="4064" y="3712"/>
                    <a:chExt cx="128" cy="262"/>
                  </a:xfrm>
                </p:grpSpPr>
                <p:sp>
                  <p:nvSpPr>
                    <p:cNvPr id="680" name="Line 6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94" y="3712"/>
                      <a:ext cx="4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1" name="Line 65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97" y="3715"/>
                      <a:ext cx="57" cy="5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2" name="Line 6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74" y="3769"/>
                      <a:ext cx="82" cy="11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3" name="Line 6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77" y="3884"/>
                      <a:ext cx="115" cy="8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4" name="Line 6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64" y="3885"/>
                      <a:ext cx="111" cy="8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5" name="Line 65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88" y="3769"/>
                      <a:ext cx="90" cy="1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" name="Line 65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8" y="3712"/>
                      <a:ext cx="53" cy="6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673" name="Line 65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20" y="3868"/>
                    <a:ext cx="47" cy="107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4" name="Line 6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8" y="3772"/>
                    <a:ext cx="67" cy="97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5" name="Line 6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70" y="3705"/>
                    <a:ext cx="15" cy="67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6" name="Line 6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66" y="3705"/>
                    <a:ext cx="28" cy="8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7" name="Line 6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51" y="3713"/>
                    <a:ext cx="41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8" name="Line 6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54" y="3761"/>
                    <a:ext cx="19" cy="124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9" name="Line 6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93" y="3884"/>
                    <a:ext cx="80" cy="59"/>
                  </a:xfrm>
                  <a:prstGeom prst="line">
                    <a:avLst/>
                  </a:prstGeom>
                  <a:noFill/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665" name="Group 664"/>
                <p:cNvGrpSpPr>
                  <a:grpSpLocks/>
                </p:cNvGrpSpPr>
                <p:nvPr/>
              </p:nvGrpSpPr>
              <p:grpSpPr bwMode="auto">
                <a:xfrm>
                  <a:off x="3999" y="3577"/>
                  <a:ext cx="195" cy="396"/>
                  <a:chOff x="3999" y="3577"/>
                  <a:chExt cx="195" cy="396"/>
                </a:xfrm>
              </p:grpSpPr>
              <p:sp>
                <p:nvSpPr>
                  <p:cNvPr id="667" name="Line 66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17" y="3577"/>
                    <a:ext cx="77" cy="392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68" name="Line 6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66" y="3587"/>
                    <a:ext cx="48" cy="386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69" name="Line 66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999" y="3940"/>
                    <a:ext cx="67" cy="31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0" name="Line 6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99" y="3585"/>
                    <a:ext cx="107" cy="356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71" name="Line 6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64" y="3969"/>
                    <a:ext cx="129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666" name="Oval 670"/>
                <p:cNvSpPr>
                  <a:spLocks noChangeArrowheads="1"/>
                </p:cNvSpPr>
                <p:nvPr/>
              </p:nvSpPr>
              <p:spPr bwMode="auto">
                <a:xfrm>
                  <a:off x="4092" y="3567"/>
                  <a:ext cx="39" cy="3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51" name="Group 671"/>
              <p:cNvGrpSpPr>
                <a:grpSpLocks/>
              </p:cNvGrpSpPr>
              <p:nvPr/>
            </p:nvGrpSpPr>
            <p:grpSpPr bwMode="auto">
              <a:xfrm>
                <a:off x="3262" y="3314"/>
                <a:ext cx="803" cy="583"/>
                <a:chOff x="3262" y="3314"/>
                <a:chExt cx="803" cy="583"/>
              </a:xfrm>
            </p:grpSpPr>
            <p:grpSp>
              <p:nvGrpSpPr>
                <p:cNvPr id="652" name="Group 672"/>
                <p:cNvGrpSpPr>
                  <a:grpSpLocks/>
                </p:cNvGrpSpPr>
                <p:nvPr/>
              </p:nvGrpSpPr>
              <p:grpSpPr bwMode="auto">
                <a:xfrm>
                  <a:off x="3262" y="3314"/>
                  <a:ext cx="390" cy="583"/>
                  <a:chOff x="3262" y="3314"/>
                  <a:chExt cx="390" cy="583"/>
                </a:xfrm>
              </p:grpSpPr>
              <p:sp>
                <p:nvSpPr>
                  <p:cNvPr id="661" name="Arc 673"/>
                  <p:cNvSpPr>
                    <a:spLocks/>
                  </p:cNvSpPr>
                  <p:nvPr/>
                </p:nvSpPr>
                <p:spPr bwMode="auto">
                  <a:xfrm>
                    <a:off x="3262" y="3314"/>
                    <a:ext cx="239" cy="583"/>
                  </a:xfrm>
                  <a:custGeom>
                    <a:avLst/>
                    <a:gdLst>
                      <a:gd name="G0" fmla="+- 21600 0 0"/>
                      <a:gd name="G1" fmla="+- 21161 0 0"/>
                      <a:gd name="G2" fmla="+- 21600 0 0"/>
                      <a:gd name="T0" fmla="*/ 15888 w 21600"/>
                      <a:gd name="T1" fmla="*/ 41992 h 41992"/>
                      <a:gd name="T2" fmla="*/ 17269 w 21600"/>
                      <a:gd name="T3" fmla="*/ 0 h 41992"/>
                      <a:gd name="T4" fmla="*/ 21600 w 21600"/>
                      <a:gd name="T5" fmla="*/ 21161 h 41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2" fill="none" extrusionOk="0">
                        <a:moveTo>
                          <a:pt x="15887" y="41992"/>
                        </a:moveTo>
                        <a:cubicBezTo>
                          <a:pt x="6504" y="39419"/>
                          <a:pt x="0" y="30890"/>
                          <a:pt x="0" y="21161"/>
                        </a:cubicBezTo>
                        <a:cubicBezTo>
                          <a:pt x="-1" y="10901"/>
                          <a:pt x="7217" y="2056"/>
                          <a:pt x="17268" y="-1"/>
                        </a:cubicBezTo>
                      </a:path>
                      <a:path w="21600" h="41992" stroke="0" extrusionOk="0">
                        <a:moveTo>
                          <a:pt x="15887" y="41992"/>
                        </a:moveTo>
                        <a:cubicBezTo>
                          <a:pt x="6504" y="39419"/>
                          <a:pt x="0" y="30890"/>
                          <a:pt x="0" y="21161"/>
                        </a:cubicBezTo>
                        <a:cubicBezTo>
                          <a:pt x="-1" y="10901"/>
                          <a:pt x="7217" y="2056"/>
                          <a:pt x="17268" y="-1"/>
                        </a:cubicBezTo>
                        <a:lnTo>
                          <a:pt x="21600" y="21161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62" name="Arc 674"/>
                  <p:cNvSpPr>
                    <a:spLocks/>
                  </p:cNvSpPr>
                  <p:nvPr/>
                </p:nvSpPr>
                <p:spPr bwMode="auto">
                  <a:xfrm>
                    <a:off x="3364" y="3351"/>
                    <a:ext cx="206" cy="501"/>
                  </a:xfrm>
                  <a:custGeom>
                    <a:avLst/>
                    <a:gdLst>
                      <a:gd name="G0" fmla="+- 21600 0 0"/>
                      <a:gd name="G1" fmla="+- 21148 0 0"/>
                      <a:gd name="G2" fmla="+- 21600 0 0"/>
                      <a:gd name="T0" fmla="*/ 15819 w 21600"/>
                      <a:gd name="T1" fmla="*/ 41960 h 41960"/>
                      <a:gd name="T2" fmla="*/ 17203 w 21600"/>
                      <a:gd name="T3" fmla="*/ 0 h 41960"/>
                      <a:gd name="T4" fmla="*/ 21600 w 21600"/>
                      <a:gd name="T5" fmla="*/ 21148 h 419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60" fill="none" extrusionOk="0">
                        <a:moveTo>
                          <a:pt x="15818" y="41960"/>
                        </a:moveTo>
                        <a:cubicBezTo>
                          <a:pt x="6470" y="39363"/>
                          <a:pt x="0" y="30850"/>
                          <a:pt x="0" y="21148"/>
                        </a:cubicBezTo>
                        <a:cubicBezTo>
                          <a:pt x="-1" y="10913"/>
                          <a:pt x="7182" y="2083"/>
                          <a:pt x="17203" y="0"/>
                        </a:cubicBezTo>
                      </a:path>
                      <a:path w="21600" h="41960" stroke="0" extrusionOk="0">
                        <a:moveTo>
                          <a:pt x="15818" y="41960"/>
                        </a:moveTo>
                        <a:cubicBezTo>
                          <a:pt x="6470" y="39363"/>
                          <a:pt x="0" y="30850"/>
                          <a:pt x="0" y="21148"/>
                        </a:cubicBezTo>
                        <a:cubicBezTo>
                          <a:pt x="-1" y="10913"/>
                          <a:pt x="7182" y="2083"/>
                          <a:pt x="17203" y="0"/>
                        </a:cubicBezTo>
                        <a:lnTo>
                          <a:pt x="21600" y="21148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63" name="Arc 675"/>
                  <p:cNvSpPr>
                    <a:spLocks/>
                  </p:cNvSpPr>
                  <p:nvPr/>
                </p:nvSpPr>
                <p:spPr bwMode="auto">
                  <a:xfrm>
                    <a:off x="3461" y="3395"/>
                    <a:ext cx="191" cy="422"/>
                  </a:xfrm>
                  <a:custGeom>
                    <a:avLst/>
                    <a:gdLst>
                      <a:gd name="G0" fmla="+- 21600 0 0"/>
                      <a:gd name="G1" fmla="+- 21170 0 0"/>
                      <a:gd name="G2" fmla="+- 21600 0 0"/>
                      <a:gd name="T0" fmla="*/ 15935 w 21600"/>
                      <a:gd name="T1" fmla="*/ 42014 h 42014"/>
                      <a:gd name="T2" fmla="*/ 17309 w 21600"/>
                      <a:gd name="T3" fmla="*/ 0 h 42014"/>
                      <a:gd name="T4" fmla="*/ 21600 w 21600"/>
                      <a:gd name="T5" fmla="*/ 21170 h 420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4" fill="none" extrusionOk="0">
                        <a:moveTo>
                          <a:pt x="15935" y="42013"/>
                        </a:moveTo>
                        <a:cubicBezTo>
                          <a:pt x="6528" y="39457"/>
                          <a:pt x="0" y="30917"/>
                          <a:pt x="0" y="21170"/>
                        </a:cubicBezTo>
                        <a:cubicBezTo>
                          <a:pt x="-1" y="10894"/>
                          <a:pt x="7238" y="2041"/>
                          <a:pt x="17309" y="0"/>
                        </a:cubicBezTo>
                      </a:path>
                      <a:path w="21600" h="42014" stroke="0" extrusionOk="0">
                        <a:moveTo>
                          <a:pt x="15935" y="42013"/>
                        </a:moveTo>
                        <a:cubicBezTo>
                          <a:pt x="6528" y="39457"/>
                          <a:pt x="0" y="30917"/>
                          <a:pt x="0" y="21170"/>
                        </a:cubicBezTo>
                        <a:cubicBezTo>
                          <a:pt x="-1" y="10894"/>
                          <a:pt x="7238" y="2041"/>
                          <a:pt x="17309" y="0"/>
                        </a:cubicBezTo>
                        <a:lnTo>
                          <a:pt x="21600" y="2117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653" name="Group 676"/>
                <p:cNvGrpSpPr>
                  <a:grpSpLocks/>
                </p:cNvGrpSpPr>
                <p:nvPr/>
              </p:nvGrpSpPr>
              <p:grpSpPr bwMode="auto">
                <a:xfrm>
                  <a:off x="3549" y="3425"/>
                  <a:ext cx="329" cy="386"/>
                  <a:chOff x="3549" y="3425"/>
                  <a:chExt cx="329" cy="386"/>
                </a:xfrm>
              </p:grpSpPr>
              <p:sp>
                <p:nvSpPr>
                  <p:cNvPr id="658" name="Arc 677"/>
                  <p:cNvSpPr>
                    <a:spLocks/>
                  </p:cNvSpPr>
                  <p:nvPr/>
                </p:nvSpPr>
                <p:spPr bwMode="auto">
                  <a:xfrm>
                    <a:off x="3549" y="3425"/>
                    <a:ext cx="201" cy="386"/>
                  </a:xfrm>
                  <a:custGeom>
                    <a:avLst/>
                    <a:gdLst>
                      <a:gd name="G0" fmla="+- 21600 0 0"/>
                      <a:gd name="G1" fmla="+- 21174 0 0"/>
                      <a:gd name="G2" fmla="+- 21600 0 0"/>
                      <a:gd name="T0" fmla="*/ 15891 w 21600"/>
                      <a:gd name="T1" fmla="*/ 42006 h 42006"/>
                      <a:gd name="T2" fmla="*/ 17332 w 21600"/>
                      <a:gd name="T3" fmla="*/ 0 h 42006"/>
                      <a:gd name="T4" fmla="*/ 21600 w 21600"/>
                      <a:gd name="T5" fmla="*/ 21174 h 420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06" fill="none" extrusionOk="0">
                        <a:moveTo>
                          <a:pt x="15891" y="42005"/>
                        </a:moveTo>
                        <a:cubicBezTo>
                          <a:pt x="6506" y="39434"/>
                          <a:pt x="0" y="30904"/>
                          <a:pt x="0" y="21174"/>
                        </a:cubicBezTo>
                        <a:cubicBezTo>
                          <a:pt x="-1" y="10889"/>
                          <a:pt x="7250" y="2031"/>
                          <a:pt x="17331" y="-1"/>
                        </a:cubicBezTo>
                      </a:path>
                      <a:path w="21600" h="42006" stroke="0" extrusionOk="0">
                        <a:moveTo>
                          <a:pt x="15891" y="42005"/>
                        </a:moveTo>
                        <a:cubicBezTo>
                          <a:pt x="6506" y="39434"/>
                          <a:pt x="0" y="30904"/>
                          <a:pt x="0" y="21174"/>
                        </a:cubicBezTo>
                        <a:cubicBezTo>
                          <a:pt x="-1" y="10889"/>
                          <a:pt x="7250" y="2031"/>
                          <a:pt x="17331" y="-1"/>
                        </a:cubicBezTo>
                        <a:lnTo>
                          <a:pt x="21600" y="21174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59" name="Arc 678"/>
                  <p:cNvSpPr>
                    <a:spLocks/>
                  </p:cNvSpPr>
                  <p:nvPr/>
                </p:nvSpPr>
                <p:spPr bwMode="auto">
                  <a:xfrm>
                    <a:off x="3634" y="3449"/>
                    <a:ext cx="174" cy="330"/>
                  </a:xfrm>
                  <a:custGeom>
                    <a:avLst/>
                    <a:gdLst>
                      <a:gd name="G0" fmla="+- 21600 0 0"/>
                      <a:gd name="G1" fmla="+- 21158 0 0"/>
                      <a:gd name="G2" fmla="+- 21600 0 0"/>
                      <a:gd name="T0" fmla="*/ 15876 w 21600"/>
                      <a:gd name="T1" fmla="*/ 41986 h 41986"/>
                      <a:gd name="T2" fmla="*/ 17255 w 21600"/>
                      <a:gd name="T3" fmla="*/ 0 h 41986"/>
                      <a:gd name="T4" fmla="*/ 21600 w 21600"/>
                      <a:gd name="T5" fmla="*/ 21158 h 419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86" fill="none" extrusionOk="0">
                        <a:moveTo>
                          <a:pt x="15876" y="41985"/>
                        </a:moveTo>
                        <a:cubicBezTo>
                          <a:pt x="6498" y="39408"/>
                          <a:pt x="0" y="30882"/>
                          <a:pt x="0" y="21158"/>
                        </a:cubicBezTo>
                        <a:cubicBezTo>
                          <a:pt x="-1" y="10903"/>
                          <a:pt x="7210" y="2062"/>
                          <a:pt x="17254" y="-1"/>
                        </a:cubicBezTo>
                      </a:path>
                      <a:path w="21600" h="41986" stroke="0" extrusionOk="0">
                        <a:moveTo>
                          <a:pt x="15876" y="41985"/>
                        </a:moveTo>
                        <a:cubicBezTo>
                          <a:pt x="6498" y="39408"/>
                          <a:pt x="0" y="30882"/>
                          <a:pt x="0" y="21158"/>
                        </a:cubicBezTo>
                        <a:cubicBezTo>
                          <a:pt x="-1" y="10903"/>
                          <a:pt x="7210" y="2062"/>
                          <a:pt x="17254" y="-1"/>
                        </a:cubicBezTo>
                        <a:lnTo>
                          <a:pt x="21600" y="21158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660" name="Arc 679"/>
                  <p:cNvSpPr>
                    <a:spLocks/>
                  </p:cNvSpPr>
                  <p:nvPr/>
                </p:nvSpPr>
                <p:spPr bwMode="auto">
                  <a:xfrm>
                    <a:off x="3717" y="3479"/>
                    <a:ext cx="161" cy="277"/>
                  </a:xfrm>
                  <a:custGeom>
                    <a:avLst/>
                    <a:gdLst>
                      <a:gd name="G0" fmla="+- 21600 0 0"/>
                      <a:gd name="G1" fmla="+- 21145 0 0"/>
                      <a:gd name="G2" fmla="+- 21600 0 0"/>
                      <a:gd name="T0" fmla="*/ 15658 w 21600"/>
                      <a:gd name="T1" fmla="*/ 41912 h 41912"/>
                      <a:gd name="T2" fmla="*/ 17191 w 21600"/>
                      <a:gd name="T3" fmla="*/ 0 h 41912"/>
                      <a:gd name="T4" fmla="*/ 21600 w 21600"/>
                      <a:gd name="T5" fmla="*/ 21145 h 419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12" fill="none" extrusionOk="0">
                        <a:moveTo>
                          <a:pt x="15658" y="41911"/>
                        </a:moveTo>
                        <a:cubicBezTo>
                          <a:pt x="6389" y="39259"/>
                          <a:pt x="0" y="30785"/>
                          <a:pt x="0" y="21145"/>
                        </a:cubicBezTo>
                        <a:cubicBezTo>
                          <a:pt x="-1" y="10914"/>
                          <a:pt x="7176" y="2087"/>
                          <a:pt x="17190" y="-1"/>
                        </a:cubicBezTo>
                      </a:path>
                      <a:path w="21600" h="41912" stroke="0" extrusionOk="0">
                        <a:moveTo>
                          <a:pt x="15658" y="41911"/>
                        </a:moveTo>
                        <a:cubicBezTo>
                          <a:pt x="6389" y="39259"/>
                          <a:pt x="0" y="30785"/>
                          <a:pt x="0" y="21145"/>
                        </a:cubicBezTo>
                        <a:cubicBezTo>
                          <a:pt x="-1" y="10914"/>
                          <a:pt x="7176" y="2087"/>
                          <a:pt x="17190" y="-1"/>
                        </a:cubicBezTo>
                        <a:lnTo>
                          <a:pt x="21600" y="21145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654" name="Arc 680"/>
                <p:cNvSpPr>
                  <a:spLocks/>
                </p:cNvSpPr>
                <p:nvPr/>
              </p:nvSpPr>
              <p:spPr bwMode="auto">
                <a:xfrm>
                  <a:off x="3789" y="3504"/>
                  <a:ext cx="145" cy="240"/>
                </a:xfrm>
                <a:custGeom>
                  <a:avLst/>
                  <a:gdLst>
                    <a:gd name="G0" fmla="+- 21600 0 0"/>
                    <a:gd name="G1" fmla="+- 21196 0 0"/>
                    <a:gd name="G2" fmla="+- 21600 0 0"/>
                    <a:gd name="T0" fmla="*/ 15868 w 21600"/>
                    <a:gd name="T1" fmla="*/ 42022 h 42022"/>
                    <a:gd name="T2" fmla="*/ 17442 w 21600"/>
                    <a:gd name="T3" fmla="*/ 0 h 42022"/>
                    <a:gd name="T4" fmla="*/ 21600 w 21600"/>
                    <a:gd name="T5" fmla="*/ 21196 h 42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22" fill="none" extrusionOk="0">
                      <a:moveTo>
                        <a:pt x="15868" y="42021"/>
                      </a:moveTo>
                      <a:cubicBezTo>
                        <a:pt x="6494" y="39441"/>
                        <a:pt x="0" y="30917"/>
                        <a:pt x="0" y="21196"/>
                      </a:cubicBezTo>
                      <a:cubicBezTo>
                        <a:pt x="-1" y="10869"/>
                        <a:pt x="7308" y="1987"/>
                        <a:pt x="17441" y="-1"/>
                      </a:cubicBezTo>
                    </a:path>
                    <a:path w="21600" h="42022" stroke="0" extrusionOk="0">
                      <a:moveTo>
                        <a:pt x="15868" y="42021"/>
                      </a:moveTo>
                      <a:cubicBezTo>
                        <a:pt x="6494" y="39441"/>
                        <a:pt x="0" y="30917"/>
                        <a:pt x="0" y="21196"/>
                      </a:cubicBezTo>
                      <a:cubicBezTo>
                        <a:pt x="-1" y="10869"/>
                        <a:pt x="7308" y="1987"/>
                        <a:pt x="17441" y="-1"/>
                      </a:cubicBezTo>
                      <a:lnTo>
                        <a:pt x="21600" y="21196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55" name="Arc 681"/>
                <p:cNvSpPr>
                  <a:spLocks/>
                </p:cNvSpPr>
                <p:nvPr/>
              </p:nvSpPr>
              <p:spPr bwMode="auto">
                <a:xfrm>
                  <a:off x="3871" y="3520"/>
                  <a:ext cx="125" cy="207"/>
                </a:xfrm>
                <a:custGeom>
                  <a:avLst/>
                  <a:gdLst>
                    <a:gd name="G0" fmla="+- 21600 0 0"/>
                    <a:gd name="G1" fmla="+- 21169 0 0"/>
                    <a:gd name="G2" fmla="+- 21600 0 0"/>
                    <a:gd name="T0" fmla="*/ 15860 w 21600"/>
                    <a:gd name="T1" fmla="*/ 41992 h 41992"/>
                    <a:gd name="T2" fmla="*/ 17306 w 21600"/>
                    <a:gd name="T3" fmla="*/ 0 h 41992"/>
                    <a:gd name="T4" fmla="*/ 21600 w 21600"/>
                    <a:gd name="T5" fmla="*/ 21169 h 419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2" fill="none" extrusionOk="0">
                      <a:moveTo>
                        <a:pt x="15859" y="41992"/>
                      </a:moveTo>
                      <a:cubicBezTo>
                        <a:pt x="6490" y="39409"/>
                        <a:pt x="0" y="30887"/>
                        <a:pt x="0" y="21169"/>
                      </a:cubicBezTo>
                      <a:cubicBezTo>
                        <a:pt x="-1" y="10894"/>
                        <a:pt x="7236" y="2042"/>
                        <a:pt x="17306" y="0"/>
                      </a:cubicBezTo>
                    </a:path>
                    <a:path w="21600" h="41992" stroke="0" extrusionOk="0">
                      <a:moveTo>
                        <a:pt x="15859" y="41992"/>
                      </a:moveTo>
                      <a:cubicBezTo>
                        <a:pt x="6490" y="39409"/>
                        <a:pt x="0" y="30887"/>
                        <a:pt x="0" y="21169"/>
                      </a:cubicBezTo>
                      <a:cubicBezTo>
                        <a:pt x="-1" y="10894"/>
                        <a:pt x="7236" y="2042"/>
                        <a:pt x="17306" y="0"/>
                      </a:cubicBezTo>
                      <a:lnTo>
                        <a:pt x="21600" y="21169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56" name="Arc 682"/>
                <p:cNvSpPr>
                  <a:spLocks/>
                </p:cNvSpPr>
                <p:nvPr/>
              </p:nvSpPr>
              <p:spPr bwMode="auto">
                <a:xfrm>
                  <a:off x="3939" y="3548"/>
                  <a:ext cx="108" cy="161"/>
                </a:xfrm>
                <a:custGeom>
                  <a:avLst/>
                  <a:gdLst>
                    <a:gd name="G0" fmla="+- 21600 0 0"/>
                    <a:gd name="G1" fmla="+- 21111 0 0"/>
                    <a:gd name="G2" fmla="+- 21600 0 0"/>
                    <a:gd name="T0" fmla="*/ 15337 w 21600"/>
                    <a:gd name="T1" fmla="*/ 41783 h 41783"/>
                    <a:gd name="T2" fmla="*/ 17028 w 21600"/>
                    <a:gd name="T3" fmla="*/ 0 h 41783"/>
                    <a:gd name="T4" fmla="*/ 21600 w 21600"/>
                    <a:gd name="T5" fmla="*/ 21111 h 417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783" fill="none" extrusionOk="0">
                      <a:moveTo>
                        <a:pt x="15336" y="41783"/>
                      </a:moveTo>
                      <a:cubicBezTo>
                        <a:pt x="6228" y="39023"/>
                        <a:pt x="0" y="30627"/>
                        <a:pt x="0" y="21111"/>
                      </a:cubicBezTo>
                      <a:cubicBezTo>
                        <a:pt x="-1" y="10943"/>
                        <a:pt x="7090" y="2152"/>
                        <a:pt x="17028" y="0"/>
                      </a:cubicBezTo>
                    </a:path>
                    <a:path w="21600" h="41783" stroke="0" extrusionOk="0">
                      <a:moveTo>
                        <a:pt x="15336" y="41783"/>
                      </a:moveTo>
                      <a:cubicBezTo>
                        <a:pt x="6228" y="39023"/>
                        <a:pt x="0" y="30627"/>
                        <a:pt x="0" y="21111"/>
                      </a:cubicBezTo>
                      <a:cubicBezTo>
                        <a:pt x="-1" y="10943"/>
                        <a:pt x="7090" y="2152"/>
                        <a:pt x="17028" y="0"/>
                      </a:cubicBezTo>
                      <a:lnTo>
                        <a:pt x="21600" y="2111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57" name="Arc 683"/>
                <p:cNvSpPr>
                  <a:spLocks/>
                </p:cNvSpPr>
                <p:nvPr/>
              </p:nvSpPr>
              <p:spPr bwMode="auto">
                <a:xfrm>
                  <a:off x="4001" y="3571"/>
                  <a:ext cx="64" cy="121"/>
                </a:xfrm>
                <a:custGeom>
                  <a:avLst/>
                  <a:gdLst>
                    <a:gd name="G0" fmla="+- 21600 0 0"/>
                    <a:gd name="G1" fmla="+- 21218 0 0"/>
                    <a:gd name="G2" fmla="+- 21600 0 0"/>
                    <a:gd name="T0" fmla="*/ 15793 w 21600"/>
                    <a:gd name="T1" fmla="*/ 42023 h 42023"/>
                    <a:gd name="T2" fmla="*/ 17556 w 21600"/>
                    <a:gd name="T3" fmla="*/ 0 h 42023"/>
                    <a:gd name="T4" fmla="*/ 21600 w 21600"/>
                    <a:gd name="T5" fmla="*/ 21218 h 42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23" fill="none" extrusionOk="0">
                      <a:moveTo>
                        <a:pt x="15793" y="42022"/>
                      </a:moveTo>
                      <a:cubicBezTo>
                        <a:pt x="6456" y="39416"/>
                        <a:pt x="0" y="30910"/>
                        <a:pt x="0" y="21218"/>
                      </a:cubicBezTo>
                      <a:cubicBezTo>
                        <a:pt x="-1" y="10848"/>
                        <a:pt x="7369" y="1941"/>
                        <a:pt x="17555" y="-1"/>
                      </a:cubicBezTo>
                    </a:path>
                    <a:path w="21600" h="42023" stroke="0" extrusionOk="0">
                      <a:moveTo>
                        <a:pt x="15793" y="42022"/>
                      </a:moveTo>
                      <a:cubicBezTo>
                        <a:pt x="6456" y="39416"/>
                        <a:pt x="0" y="30910"/>
                        <a:pt x="0" y="21218"/>
                      </a:cubicBezTo>
                      <a:cubicBezTo>
                        <a:pt x="-1" y="10848"/>
                        <a:pt x="7369" y="1941"/>
                        <a:pt x="17555" y="-1"/>
                      </a:cubicBezTo>
                      <a:lnTo>
                        <a:pt x="21600" y="2121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00279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687" name="Group 684"/>
            <p:cNvGrpSpPr>
              <a:grpSpLocks/>
            </p:cNvGrpSpPr>
            <p:nvPr/>
          </p:nvGrpSpPr>
          <p:grpSpPr bwMode="auto">
            <a:xfrm>
              <a:off x="3205163" y="2203450"/>
              <a:ext cx="503237" cy="720725"/>
              <a:chOff x="3336" y="540"/>
              <a:chExt cx="1041" cy="1549"/>
            </a:xfrm>
          </p:grpSpPr>
          <p:grpSp>
            <p:nvGrpSpPr>
              <p:cNvPr id="688" name="Group 685"/>
              <p:cNvGrpSpPr>
                <a:grpSpLocks/>
              </p:cNvGrpSpPr>
              <p:nvPr/>
            </p:nvGrpSpPr>
            <p:grpSpPr bwMode="auto">
              <a:xfrm>
                <a:off x="3336" y="540"/>
                <a:ext cx="1041" cy="1549"/>
                <a:chOff x="3336" y="540"/>
                <a:chExt cx="1041" cy="1549"/>
              </a:xfrm>
            </p:grpSpPr>
            <p:sp>
              <p:nvSpPr>
                <p:cNvPr id="728" name="Freeform 686"/>
                <p:cNvSpPr>
                  <a:spLocks/>
                </p:cNvSpPr>
                <p:nvPr/>
              </p:nvSpPr>
              <p:spPr bwMode="auto">
                <a:xfrm>
                  <a:off x="3642" y="642"/>
                  <a:ext cx="702" cy="3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2" y="30"/>
                    </a:cxn>
                    <a:cxn ang="0">
                      <a:pos x="701" y="30"/>
                    </a:cxn>
                    <a:cxn ang="0">
                      <a:pos x="68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02" h="31">
                      <a:moveTo>
                        <a:pt x="0" y="0"/>
                      </a:moveTo>
                      <a:lnTo>
                        <a:pt x="42" y="30"/>
                      </a:lnTo>
                      <a:lnTo>
                        <a:pt x="701" y="30"/>
                      </a:lnTo>
                      <a:lnTo>
                        <a:pt x="68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0E0E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9" name="Freeform 687"/>
                <p:cNvSpPr>
                  <a:spLocks/>
                </p:cNvSpPr>
                <p:nvPr/>
              </p:nvSpPr>
              <p:spPr bwMode="auto">
                <a:xfrm>
                  <a:off x="3640" y="640"/>
                  <a:ext cx="178" cy="1446"/>
                </a:xfrm>
                <a:custGeom>
                  <a:avLst/>
                  <a:gdLst/>
                  <a:ahLst/>
                  <a:cxnLst>
                    <a:cxn ang="0">
                      <a:pos x="0" y="1396"/>
                    </a:cxn>
                    <a:cxn ang="0">
                      <a:pos x="36" y="1445"/>
                    </a:cxn>
                    <a:cxn ang="0">
                      <a:pos x="177" y="480"/>
                    </a:cxn>
                    <a:cxn ang="0">
                      <a:pos x="45" y="29"/>
                    </a:cxn>
                    <a:cxn ang="0">
                      <a:pos x="1" y="0"/>
                    </a:cxn>
                    <a:cxn ang="0">
                      <a:pos x="0" y="527"/>
                    </a:cxn>
                    <a:cxn ang="0">
                      <a:pos x="0" y="1396"/>
                    </a:cxn>
                  </a:cxnLst>
                  <a:rect l="0" t="0" r="r" b="b"/>
                  <a:pathLst>
                    <a:path w="178" h="1446">
                      <a:moveTo>
                        <a:pt x="0" y="1396"/>
                      </a:moveTo>
                      <a:lnTo>
                        <a:pt x="36" y="1445"/>
                      </a:lnTo>
                      <a:lnTo>
                        <a:pt x="177" y="480"/>
                      </a:lnTo>
                      <a:lnTo>
                        <a:pt x="45" y="29"/>
                      </a:lnTo>
                      <a:lnTo>
                        <a:pt x="1" y="0"/>
                      </a:lnTo>
                      <a:lnTo>
                        <a:pt x="0" y="527"/>
                      </a:lnTo>
                      <a:lnTo>
                        <a:pt x="0" y="1396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0" name="Freeform 688"/>
                <p:cNvSpPr>
                  <a:spLocks/>
                </p:cNvSpPr>
                <p:nvPr/>
              </p:nvSpPr>
              <p:spPr bwMode="auto">
                <a:xfrm>
                  <a:off x="3336" y="541"/>
                  <a:ext cx="308" cy="14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7" y="98"/>
                    </a:cxn>
                    <a:cxn ang="0">
                      <a:pos x="307" y="1493"/>
                    </a:cxn>
                    <a:cxn ang="0">
                      <a:pos x="0" y="11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8" h="1494">
                      <a:moveTo>
                        <a:pt x="0" y="0"/>
                      </a:moveTo>
                      <a:lnTo>
                        <a:pt x="307" y="98"/>
                      </a:lnTo>
                      <a:lnTo>
                        <a:pt x="307" y="1493"/>
                      </a:lnTo>
                      <a:lnTo>
                        <a:pt x="0" y="113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1" name="Freeform 689"/>
                <p:cNvSpPr>
                  <a:spLocks/>
                </p:cNvSpPr>
                <p:nvPr/>
              </p:nvSpPr>
              <p:spPr bwMode="auto">
                <a:xfrm>
                  <a:off x="3336" y="540"/>
                  <a:ext cx="988" cy="103"/>
                </a:xfrm>
                <a:custGeom>
                  <a:avLst/>
                  <a:gdLst/>
                  <a:ahLst/>
                  <a:cxnLst>
                    <a:cxn ang="0">
                      <a:pos x="308" y="102"/>
                    </a:cxn>
                    <a:cxn ang="0">
                      <a:pos x="987" y="102"/>
                    </a:cxn>
                    <a:cxn ang="0">
                      <a:pos x="511" y="0"/>
                    </a:cxn>
                    <a:cxn ang="0">
                      <a:pos x="0" y="0"/>
                    </a:cxn>
                    <a:cxn ang="0">
                      <a:pos x="308" y="102"/>
                    </a:cxn>
                  </a:cxnLst>
                  <a:rect l="0" t="0" r="r" b="b"/>
                  <a:pathLst>
                    <a:path w="988" h="103">
                      <a:moveTo>
                        <a:pt x="308" y="102"/>
                      </a:moveTo>
                      <a:lnTo>
                        <a:pt x="987" y="102"/>
                      </a:lnTo>
                      <a:lnTo>
                        <a:pt x="511" y="0"/>
                      </a:lnTo>
                      <a:lnTo>
                        <a:pt x="0" y="0"/>
                      </a:lnTo>
                      <a:lnTo>
                        <a:pt x="308" y="102"/>
                      </a:lnTo>
                    </a:path>
                  </a:pathLst>
                </a:custGeom>
                <a:solidFill>
                  <a:srgbClr val="E0E0E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2" name="Freeform 690"/>
                <p:cNvSpPr>
                  <a:spLocks/>
                </p:cNvSpPr>
                <p:nvPr/>
              </p:nvSpPr>
              <p:spPr bwMode="auto">
                <a:xfrm>
                  <a:off x="3676" y="1177"/>
                  <a:ext cx="648" cy="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11"/>
                    </a:cxn>
                    <a:cxn ang="0">
                      <a:pos x="647" y="911"/>
                    </a:cxn>
                    <a:cxn ang="0">
                      <a:pos x="64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8" h="912">
                      <a:moveTo>
                        <a:pt x="0" y="0"/>
                      </a:moveTo>
                      <a:lnTo>
                        <a:pt x="0" y="911"/>
                      </a:lnTo>
                      <a:lnTo>
                        <a:pt x="647" y="911"/>
                      </a:lnTo>
                      <a:lnTo>
                        <a:pt x="64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3" name="Freeform 691"/>
                <p:cNvSpPr>
                  <a:spLocks/>
                </p:cNvSpPr>
                <p:nvPr/>
              </p:nvSpPr>
              <p:spPr bwMode="auto">
                <a:xfrm>
                  <a:off x="3683" y="667"/>
                  <a:ext cx="691" cy="4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58" y="0"/>
                    </a:cxn>
                    <a:cxn ang="0">
                      <a:pos x="690" y="455"/>
                    </a:cxn>
                    <a:cxn ang="0">
                      <a:pos x="29" y="45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91" h="456">
                      <a:moveTo>
                        <a:pt x="0" y="0"/>
                      </a:moveTo>
                      <a:lnTo>
                        <a:pt x="658" y="0"/>
                      </a:lnTo>
                      <a:lnTo>
                        <a:pt x="690" y="455"/>
                      </a:lnTo>
                      <a:lnTo>
                        <a:pt x="29" y="45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4" name="Freeform 692"/>
                <p:cNvSpPr>
                  <a:spLocks/>
                </p:cNvSpPr>
                <p:nvPr/>
              </p:nvSpPr>
              <p:spPr bwMode="auto">
                <a:xfrm>
                  <a:off x="3679" y="1122"/>
                  <a:ext cx="698" cy="56"/>
                </a:xfrm>
                <a:custGeom>
                  <a:avLst/>
                  <a:gdLst/>
                  <a:ahLst/>
                  <a:cxnLst>
                    <a:cxn ang="0">
                      <a:pos x="0" y="55"/>
                    </a:cxn>
                    <a:cxn ang="0">
                      <a:pos x="644" y="55"/>
                    </a:cxn>
                    <a:cxn ang="0">
                      <a:pos x="697" y="0"/>
                    </a:cxn>
                    <a:cxn ang="0">
                      <a:pos x="35" y="0"/>
                    </a:cxn>
                    <a:cxn ang="0">
                      <a:pos x="0" y="55"/>
                    </a:cxn>
                  </a:cxnLst>
                  <a:rect l="0" t="0" r="r" b="b"/>
                  <a:pathLst>
                    <a:path w="698" h="56">
                      <a:moveTo>
                        <a:pt x="0" y="55"/>
                      </a:moveTo>
                      <a:lnTo>
                        <a:pt x="644" y="55"/>
                      </a:lnTo>
                      <a:lnTo>
                        <a:pt x="697" y="0"/>
                      </a:lnTo>
                      <a:lnTo>
                        <a:pt x="35" y="0"/>
                      </a:lnTo>
                      <a:lnTo>
                        <a:pt x="0" y="55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89" name="Group 693"/>
              <p:cNvGrpSpPr>
                <a:grpSpLocks/>
              </p:cNvGrpSpPr>
              <p:nvPr/>
            </p:nvGrpSpPr>
            <p:grpSpPr bwMode="auto">
              <a:xfrm>
                <a:off x="3669" y="633"/>
                <a:ext cx="189" cy="1313"/>
                <a:chOff x="3669" y="633"/>
                <a:chExt cx="189" cy="1313"/>
              </a:xfrm>
            </p:grpSpPr>
            <p:sp>
              <p:nvSpPr>
                <p:cNvPr id="720" name="Freeform 694"/>
                <p:cNvSpPr>
                  <a:spLocks/>
                </p:cNvSpPr>
                <p:nvPr/>
              </p:nvSpPr>
              <p:spPr bwMode="auto">
                <a:xfrm>
                  <a:off x="3669" y="633"/>
                  <a:ext cx="58" cy="13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" y="22"/>
                    </a:cxn>
                    <a:cxn ang="0">
                      <a:pos x="57" y="440"/>
                    </a:cxn>
                    <a:cxn ang="0">
                      <a:pos x="28" y="487"/>
                    </a:cxn>
                    <a:cxn ang="0">
                      <a:pos x="27" y="1310"/>
                    </a:cxn>
                  </a:cxnLst>
                  <a:rect l="0" t="0" r="r" b="b"/>
                  <a:pathLst>
                    <a:path w="58" h="1311">
                      <a:moveTo>
                        <a:pt x="0" y="0"/>
                      </a:moveTo>
                      <a:lnTo>
                        <a:pt x="30" y="22"/>
                      </a:lnTo>
                      <a:lnTo>
                        <a:pt x="57" y="440"/>
                      </a:lnTo>
                      <a:lnTo>
                        <a:pt x="28" y="487"/>
                      </a:lnTo>
                      <a:lnTo>
                        <a:pt x="27" y="1310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1" name="Freeform 695"/>
                <p:cNvSpPr>
                  <a:spLocks/>
                </p:cNvSpPr>
                <p:nvPr/>
              </p:nvSpPr>
              <p:spPr bwMode="auto">
                <a:xfrm>
                  <a:off x="3693" y="636"/>
                  <a:ext cx="52" cy="13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22"/>
                    </a:cxn>
                    <a:cxn ang="0">
                      <a:pos x="51" y="439"/>
                    </a:cxn>
                    <a:cxn ang="0">
                      <a:pos x="24" y="486"/>
                    </a:cxn>
                    <a:cxn ang="0">
                      <a:pos x="23" y="1309"/>
                    </a:cxn>
                  </a:cxnLst>
                  <a:rect l="0" t="0" r="r" b="b"/>
                  <a:pathLst>
                    <a:path w="52" h="1310">
                      <a:moveTo>
                        <a:pt x="0" y="0"/>
                      </a:moveTo>
                      <a:lnTo>
                        <a:pt x="24" y="22"/>
                      </a:lnTo>
                      <a:lnTo>
                        <a:pt x="51" y="439"/>
                      </a:lnTo>
                      <a:lnTo>
                        <a:pt x="24" y="486"/>
                      </a:lnTo>
                      <a:lnTo>
                        <a:pt x="23" y="1309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2" name="Freeform 696"/>
                <p:cNvSpPr>
                  <a:spLocks/>
                </p:cNvSpPr>
                <p:nvPr/>
              </p:nvSpPr>
              <p:spPr bwMode="auto">
                <a:xfrm>
                  <a:off x="3709" y="635"/>
                  <a:ext cx="56" cy="13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22"/>
                    </a:cxn>
                    <a:cxn ang="0">
                      <a:pos x="55" y="436"/>
                    </a:cxn>
                    <a:cxn ang="0">
                      <a:pos x="25" y="483"/>
                    </a:cxn>
                    <a:cxn ang="0">
                      <a:pos x="25" y="1310"/>
                    </a:cxn>
                  </a:cxnLst>
                  <a:rect l="0" t="0" r="r" b="b"/>
                  <a:pathLst>
                    <a:path w="56" h="1311">
                      <a:moveTo>
                        <a:pt x="0" y="0"/>
                      </a:moveTo>
                      <a:lnTo>
                        <a:pt x="27" y="22"/>
                      </a:lnTo>
                      <a:lnTo>
                        <a:pt x="55" y="436"/>
                      </a:lnTo>
                      <a:lnTo>
                        <a:pt x="25" y="483"/>
                      </a:lnTo>
                      <a:lnTo>
                        <a:pt x="25" y="1310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3" name="Freeform 697"/>
                <p:cNvSpPr>
                  <a:spLocks/>
                </p:cNvSpPr>
                <p:nvPr/>
              </p:nvSpPr>
              <p:spPr bwMode="auto">
                <a:xfrm>
                  <a:off x="3728" y="636"/>
                  <a:ext cx="54" cy="130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9"/>
                    </a:cxn>
                    <a:cxn ang="0">
                      <a:pos x="53" y="436"/>
                    </a:cxn>
                    <a:cxn ang="0">
                      <a:pos x="25" y="483"/>
                    </a:cxn>
                    <a:cxn ang="0">
                      <a:pos x="24" y="1306"/>
                    </a:cxn>
                  </a:cxnLst>
                  <a:rect l="0" t="0" r="r" b="b"/>
                  <a:pathLst>
                    <a:path w="54" h="1307">
                      <a:moveTo>
                        <a:pt x="0" y="0"/>
                      </a:moveTo>
                      <a:lnTo>
                        <a:pt x="26" y="19"/>
                      </a:lnTo>
                      <a:lnTo>
                        <a:pt x="53" y="436"/>
                      </a:lnTo>
                      <a:lnTo>
                        <a:pt x="25" y="483"/>
                      </a:lnTo>
                      <a:lnTo>
                        <a:pt x="24" y="1306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4" name="Freeform 698"/>
                <p:cNvSpPr>
                  <a:spLocks/>
                </p:cNvSpPr>
                <p:nvPr/>
              </p:nvSpPr>
              <p:spPr bwMode="auto">
                <a:xfrm>
                  <a:off x="3748" y="633"/>
                  <a:ext cx="54" cy="13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25"/>
                    </a:cxn>
                    <a:cxn ang="0">
                      <a:pos x="53" y="435"/>
                    </a:cxn>
                    <a:cxn ang="0">
                      <a:pos x="24" y="482"/>
                    </a:cxn>
                    <a:cxn ang="0">
                      <a:pos x="23" y="1304"/>
                    </a:cxn>
                  </a:cxnLst>
                  <a:rect l="0" t="0" r="r" b="b"/>
                  <a:pathLst>
                    <a:path w="54" h="1305">
                      <a:moveTo>
                        <a:pt x="0" y="0"/>
                      </a:moveTo>
                      <a:lnTo>
                        <a:pt x="26" y="25"/>
                      </a:lnTo>
                      <a:lnTo>
                        <a:pt x="53" y="435"/>
                      </a:lnTo>
                      <a:lnTo>
                        <a:pt x="24" y="482"/>
                      </a:lnTo>
                      <a:lnTo>
                        <a:pt x="23" y="1304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5" name="Freeform 699"/>
                <p:cNvSpPr>
                  <a:spLocks/>
                </p:cNvSpPr>
                <p:nvPr/>
              </p:nvSpPr>
              <p:spPr bwMode="auto">
                <a:xfrm>
                  <a:off x="3770" y="636"/>
                  <a:ext cx="50" cy="130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49" y="435"/>
                    </a:cxn>
                    <a:cxn ang="0">
                      <a:pos x="21" y="482"/>
                    </a:cxn>
                    <a:cxn ang="0">
                      <a:pos x="20" y="1305"/>
                    </a:cxn>
                  </a:cxnLst>
                  <a:rect l="0" t="0" r="r" b="b"/>
                  <a:pathLst>
                    <a:path w="50" h="1306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49" y="435"/>
                      </a:lnTo>
                      <a:lnTo>
                        <a:pt x="21" y="482"/>
                      </a:lnTo>
                      <a:lnTo>
                        <a:pt x="20" y="1305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6" name="Freeform 700"/>
                <p:cNvSpPr>
                  <a:spLocks/>
                </p:cNvSpPr>
                <p:nvPr/>
              </p:nvSpPr>
              <p:spPr bwMode="auto">
                <a:xfrm>
                  <a:off x="3789" y="636"/>
                  <a:ext cx="50" cy="13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23"/>
                    </a:cxn>
                    <a:cxn ang="0">
                      <a:pos x="49" y="431"/>
                    </a:cxn>
                    <a:cxn ang="0">
                      <a:pos x="20" y="482"/>
                    </a:cxn>
                    <a:cxn ang="0">
                      <a:pos x="20" y="1309"/>
                    </a:cxn>
                  </a:cxnLst>
                  <a:rect l="0" t="0" r="r" b="b"/>
                  <a:pathLst>
                    <a:path w="50" h="1310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49" y="431"/>
                      </a:lnTo>
                      <a:lnTo>
                        <a:pt x="20" y="482"/>
                      </a:lnTo>
                      <a:lnTo>
                        <a:pt x="20" y="1309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7" name="Freeform 701"/>
                <p:cNvSpPr>
                  <a:spLocks/>
                </p:cNvSpPr>
                <p:nvPr/>
              </p:nvSpPr>
              <p:spPr bwMode="auto">
                <a:xfrm>
                  <a:off x="3807" y="636"/>
                  <a:ext cx="51" cy="13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50" y="432"/>
                    </a:cxn>
                    <a:cxn ang="0">
                      <a:pos x="23" y="479"/>
                    </a:cxn>
                    <a:cxn ang="0">
                      <a:pos x="21" y="1301"/>
                    </a:cxn>
                  </a:cxnLst>
                  <a:rect l="0" t="0" r="r" b="b"/>
                  <a:pathLst>
                    <a:path w="51" h="1302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50" y="432"/>
                      </a:lnTo>
                      <a:lnTo>
                        <a:pt x="23" y="479"/>
                      </a:lnTo>
                      <a:lnTo>
                        <a:pt x="21" y="1301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690" name="Rectangle 702"/>
              <p:cNvSpPr>
                <a:spLocks noChangeArrowheads="1"/>
              </p:cNvSpPr>
              <p:nvPr/>
            </p:nvSpPr>
            <p:spPr bwMode="auto">
              <a:xfrm>
                <a:off x="3856" y="1230"/>
                <a:ext cx="388" cy="63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1" name="Rectangle 703"/>
              <p:cNvSpPr>
                <a:spLocks noChangeArrowheads="1"/>
              </p:cNvSpPr>
              <p:nvPr/>
            </p:nvSpPr>
            <p:spPr bwMode="auto">
              <a:xfrm>
                <a:off x="3856" y="1357"/>
                <a:ext cx="388" cy="11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2" name="Rectangle 704"/>
              <p:cNvSpPr>
                <a:spLocks noChangeArrowheads="1"/>
              </p:cNvSpPr>
              <p:nvPr/>
            </p:nvSpPr>
            <p:spPr bwMode="auto">
              <a:xfrm>
                <a:off x="3856" y="1487"/>
                <a:ext cx="388" cy="118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3" name="Rectangle 705"/>
              <p:cNvSpPr>
                <a:spLocks noChangeArrowheads="1"/>
              </p:cNvSpPr>
              <p:nvPr/>
            </p:nvSpPr>
            <p:spPr bwMode="auto">
              <a:xfrm>
                <a:off x="3856" y="1614"/>
                <a:ext cx="388" cy="11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4" name="Rectangle 706"/>
              <p:cNvSpPr>
                <a:spLocks noChangeArrowheads="1"/>
              </p:cNvSpPr>
              <p:nvPr/>
            </p:nvSpPr>
            <p:spPr bwMode="auto">
              <a:xfrm>
                <a:off x="3926" y="1381"/>
                <a:ext cx="248" cy="6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5" name="Rectangle 707"/>
              <p:cNvSpPr>
                <a:spLocks noChangeArrowheads="1"/>
              </p:cNvSpPr>
              <p:nvPr/>
            </p:nvSpPr>
            <p:spPr bwMode="auto">
              <a:xfrm>
                <a:off x="3926" y="1510"/>
                <a:ext cx="248" cy="6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6" name="Freeform 708"/>
              <p:cNvSpPr>
                <a:spLocks/>
              </p:cNvSpPr>
              <p:nvPr/>
            </p:nvSpPr>
            <p:spPr bwMode="auto">
              <a:xfrm>
                <a:off x="4101" y="1239"/>
                <a:ext cx="17" cy="8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80"/>
                  </a:cxn>
                  <a:cxn ang="0">
                    <a:pos x="0" y="35"/>
                  </a:cxn>
                  <a:cxn ang="0">
                    <a:pos x="16" y="0"/>
                  </a:cxn>
                </a:cxnLst>
                <a:rect l="0" t="0" r="r" b="b"/>
                <a:pathLst>
                  <a:path w="17" h="81">
                    <a:moveTo>
                      <a:pt x="16" y="0"/>
                    </a:moveTo>
                    <a:lnTo>
                      <a:pt x="16" y="80"/>
                    </a:lnTo>
                    <a:lnTo>
                      <a:pt x="0" y="35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60606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697" name="Group 709"/>
              <p:cNvGrpSpPr>
                <a:grpSpLocks/>
              </p:cNvGrpSpPr>
              <p:nvPr/>
            </p:nvGrpSpPr>
            <p:grpSpPr bwMode="auto">
              <a:xfrm>
                <a:off x="3856" y="1230"/>
                <a:ext cx="388" cy="117"/>
                <a:chOff x="3856" y="1230"/>
                <a:chExt cx="388" cy="117"/>
              </a:xfrm>
            </p:grpSpPr>
            <p:sp>
              <p:nvSpPr>
                <p:cNvPr id="708" name="Rectangle 710"/>
                <p:cNvSpPr>
                  <a:spLocks noChangeArrowheads="1"/>
                </p:cNvSpPr>
                <p:nvPr/>
              </p:nvSpPr>
              <p:spPr bwMode="auto">
                <a:xfrm>
                  <a:off x="3856" y="1230"/>
                  <a:ext cx="388" cy="117"/>
                </a:xfrm>
                <a:prstGeom prst="rect">
                  <a:avLst/>
                </a:prstGeom>
                <a:solidFill>
                  <a:srgbClr val="A0A0A0"/>
                </a:solidFill>
                <a:ln w="25400">
                  <a:solidFill>
                    <a:srgbClr val="808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709" name="Rectangle 711"/>
                <p:cNvSpPr>
                  <a:spLocks noChangeArrowheads="1"/>
                </p:cNvSpPr>
                <p:nvPr/>
              </p:nvSpPr>
              <p:spPr bwMode="auto">
                <a:xfrm>
                  <a:off x="3890" y="1243"/>
                  <a:ext cx="28" cy="1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710" name="Group 712"/>
                <p:cNvGrpSpPr>
                  <a:grpSpLocks/>
                </p:cNvGrpSpPr>
                <p:nvPr/>
              </p:nvGrpSpPr>
              <p:grpSpPr bwMode="auto">
                <a:xfrm>
                  <a:off x="3878" y="1234"/>
                  <a:ext cx="352" cy="98"/>
                  <a:chOff x="3878" y="1234"/>
                  <a:chExt cx="352" cy="98"/>
                </a:xfrm>
              </p:grpSpPr>
              <p:sp>
                <p:nvSpPr>
                  <p:cNvPr id="711" name="Freeform 713"/>
                  <p:cNvSpPr>
                    <a:spLocks/>
                  </p:cNvSpPr>
                  <p:nvPr/>
                </p:nvSpPr>
                <p:spPr bwMode="auto">
                  <a:xfrm>
                    <a:off x="4036" y="1239"/>
                    <a:ext cx="80" cy="35"/>
                  </a:xfrm>
                  <a:custGeom>
                    <a:avLst/>
                    <a:gdLst/>
                    <a:ahLst/>
                    <a:cxnLst>
                      <a:cxn ang="0">
                        <a:pos x="79" y="0"/>
                      </a:cxn>
                      <a:cxn ang="0">
                        <a:pos x="5" y="0"/>
                      </a:cxn>
                      <a:cxn ang="0">
                        <a:pos x="0" y="34"/>
                      </a:cxn>
                      <a:cxn ang="0">
                        <a:pos x="70" y="33"/>
                      </a:cxn>
                      <a:cxn ang="0">
                        <a:pos x="79" y="0"/>
                      </a:cxn>
                    </a:cxnLst>
                    <a:rect l="0" t="0" r="r" b="b"/>
                    <a:pathLst>
                      <a:path w="80" h="35">
                        <a:moveTo>
                          <a:pt x="79" y="0"/>
                        </a:moveTo>
                        <a:lnTo>
                          <a:pt x="5" y="0"/>
                        </a:lnTo>
                        <a:lnTo>
                          <a:pt x="0" y="34"/>
                        </a:lnTo>
                        <a:lnTo>
                          <a:pt x="70" y="33"/>
                        </a:lnTo>
                        <a:lnTo>
                          <a:pt x="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712" name="Freeform 714"/>
                  <p:cNvSpPr>
                    <a:spLocks/>
                  </p:cNvSpPr>
                  <p:nvPr/>
                </p:nvSpPr>
                <p:spPr bwMode="auto">
                  <a:xfrm>
                    <a:off x="4036" y="1288"/>
                    <a:ext cx="183" cy="33"/>
                  </a:xfrm>
                  <a:custGeom>
                    <a:avLst/>
                    <a:gdLst/>
                    <a:ahLst/>
                    <a:cxnLst>
                      <a:cxn ang="0">
                        <a:pos x="182" y="32"/>
                      </a:cxn>
                      <a:cxn ang="0">
                        <a:pos x="5" y="32"/>
                      </a:cxn>
                      <a:cxn ang="0">
                        <a:pos x="0" y="0"/>
                      </a:cxn>
                      <a:cxn ang="0">
                        <a:pos x="173" y="0"/>
                      </a:cxn>
                      <a:cxn ang="0">
                        <a:pos x="182" y="32"/>
                      </a:cxn>
                    </a:cxnLst>
                    <a:rect l="0" t="0" r="r" b="b"/>
                    <a:pathLst>
                      <a:path w="183" h="33">
                        <a:moveTo>
                          <a:pt x="182" y="32"/>
                        </a:moveTo>
                        <a:lnTo>
                          <a:pt x="5" y="32"/>
                        </a:lnTo>
                        <a:lnTo>
                          <a:pt x="0" y="0"/>
                        </a:lnTo>
                        <a:lnTo>
                          <a:pt x="173" y="0"/>
                        </a:lnTo>
                        <a:lnTo>
                          <a:pt x="182" y="32"/>
                        </a:lnTo>
                      </a:path>
                    </a:pathLst>
                  </a:custGeom>
                  <a:solidFill>
                    <a:srgbClr val="C0C0C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713" name="Freeform 715"/>
                  <p:cNvSpPr>
                    <a:spLocks/>
                  </p:cNvSpPr>
                  <p:nvPr/>
                </p:nvSpPr>
                <p:spPr bwMode="auto">
                  <a:xfrm>
                    <a:off x="4114" y="1255"/>
                    <a:ext cx="105" cy="19"/>
                  </a:xfrm>
                  <a:custGeom>
                    <a:avLst/>
                    <a:gdLst/>
                    <a:ahLst/>
                    <a:cxnLst>
                      <a:cxn ang="0">
                        <a:pos x="104" y="0"/>
                      </a:cxn>
                      <a:cxn ang="0">
                        <a:pos x="4" y="0"/>
                      </a:cxn>
                      <a:cxn ang="0">
                        <a:pos x="0" y="18"/>
                      </a:cxn>
                      <a:cxn ang="0">
                        <a:pos x="95" y="18"/>
                      </a:cxn>
                      <a:cxn ang="0">
                        <a:pos x="104" y="0"/>
                      </a:cxn>
                    </a:cxnLst>
                    <a:rect l="0" t="0" r="r" b="b"/>
                    <a:pathLst>
                      <a:path w="105" h="19">
                        <a:moveTo>
                          <a:pt x="104" y="0"/>
                        </a:moveTo>
                        <a:lnTo>
                          <a:pt x="4" y="0"/>
                        </a:lnTo>
                        <a:lnTo>
                          <a:pt x="0" y="18"/>
                        </a:lnTo>
                        <a:lnTo>
                          <a:pt x="95" y="18"/>
                        </a:lnTo>
                        <a:lnTo>
                          <a:pt x="104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714" name="Freeform 716"/>
                  <p:cNvSpPr>
                    <a:spLocks/>
                  </p:cNvSpPr>
                  <p:nvPr/>
                </p:nvSpPr>
                <p:spPr bwMode="auto">
                  <a:xfrm>
                    <a:off x="4210" y="1255"/>
                    <a:ext cx="17" cy="65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16" y="64"/>
                      </a:cxn>
                      <a:cxn ang="0">
                        <a:pos x="0" y="22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7" h="65">
                        <a:moveTo>
                          <a:pt x="16" y="0"/>
                        </a:moveTo>
                        <a:lnTo>
                          <a:pt x="16" y="64"/>
                        </a:lnTo>
                        <a:lnTo>
                          <a:pt x="0" y="22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60606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715" name="Oval 71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294"/>
                    <a:ext cx="26" cy="19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716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1277"/>
                    <a:ext cx="352" cy="8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717" name="Group 719"/>
                  <p:cNvGrpSpPr>
                    <a:grpSpLocks/>
                  </p:cNvGrpSpPr>
                  <p:nvPr/>
                </p:nvGrpSpPr>
                <p:grpSpPr bwMode="auto">
                  <a:xfrm>
                    <a:off x="4110" y="1234"/>
                    <a:ext cx="37" cy="98"/>
                    <a:chOff x="4110" y="1234"/>
                    <a:chExt cx="37" cy="98"/>
                  </a:xfrm>
                </p:grpSpPr>
                <p:sp>
                  <p:nvSpPr>
                    <p:cNvPr id="718" name="Freeform 720"/>
                    <p:cNvSpPr>
                      <a:spLocks/>
                    </p:cNvSpPr>
                    <p:nvPr/>
                  </p:nvSpPr>
                  <p:spPr bwMode="auto">
                    <a:xfrm>
                      <a:off x="4110" y="1234"/>
                      <a:ext cx="34" cy="98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1"/>
                        </a:cxn>
                        <a:cxn ang="0">
                          <a:pos x="15" y="0"/>
                        </a:cxn>
                        <a:cxn ang="0">
                          <a:pos x="7" y="5"/>
                        </a:cxn>
                        <a:cxn ang="0">
                          <a:pos x="4" y="16"/>
                        </a:cxn>
                        <a:cxn ang="0">
                          <a:pos x="0" y="39"/>
                        </a:cxn>
                        <a:cxn ang="0">
                          <a:pos x="8" y="96"/>
                        </a:cxn>
                        <a:cxn ang="0">
                          <a:pos x="15" y="97"/>
                        </a:cxn>
                        <a:cxn ang="0">
                          <a:pos x="15" y="46"/>
                        </a:cxn>
                        <a:cxn ang="0">
                          <a:pos x="29" y="25"/>
                        </a:cxn>
                        <a:cxn ang="0">
                          <a:pos x="33" y="15"/>
                        </a:cxn>
                        <a:cxn ang="0">
                          <a:pos x="33" y="6"/>
                        </a:cxn>
                        <a:cxn ang="0">
                          <a:pos x="27" y="1"/>
                        </a:cxn>
                      </a:cxnLst>
                      <a:rect l="0" t="0" r="r" b="b"/>
                      <a:pathLst>
                        <a:path w="34" h="98">
                          <a:moveTo>
                            <a:pt x="27" y="1"/>
                          </a:moveTo>
                          <a:lnTo>
                            <a:pt x="15" y="0"/>
                          </a:lnTo>
                          <a:lnTo>
                            <a:pt x="7" y="5"/>
                          </a:lnTo>
                          <a:lnTo>
                            <a:pt x="4" y="16"/>
                          </a:lnTo>
                          <a:lnTo>
                            <a:pt x="0" y="39"/>
                          </a:lnTo>
                          <a:lnTo>
                            <a:pt x="8" y="96"/>
                          </a:lnTo>
                          <a:lnTo>
                            <a:pt x="15" y="97"/>
                          </a:lnTo>
                          <a:lnTo>
                            <a:pt x="15" y="46"/>
                          </a:lnTo>
                          <a:lnTo>
                            <a:pt x="29" y="25"/>
                          </a:lnTo>
                          <a:lnTo>
                            <a:pt x="33" y="15"/>
                          </a:lnTo>
                          <a:lnTo>
                            <a:pt x="33" y="6"/>
                          </a:lnTo>
                          <a:lnTo>
                            <a:pt x="27" y="1"/>
                          </a:lnTo>
                        </a:path>
                      </a:pathLst>
                    </a:custGeom>
                    <a:solidFill>
                      <a:srgbClr val="404040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719" name="Freeform 721"/>
                    <p:cNvSpPr>
                      <a:spLocks/>
                    </p:cNvSpPr>
                    <p:nvPr/>
                  </p:nvSpPr>
                  <p:spPr bwMode="auto">
                    <a:xfrm>
                      <a:off x="4114" y="1234"/>
                      <a:ext cx="33" cy="97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1"/>
                        </a:cxn>
                        <a:cxn ang="0">
                          <a:pos x="14" y="0"/>
                        </a:cxn>
                        <a:cxn ang="0">
                          <a:pos x="7" y="5"/>
                        </a:cxn>
                        <a:cxn ang="0">
                          <a:pos x="4" y="16"/>
                        </a:cxn>
                        <a:cxn ang="0">
                          <a:pos x="0" y="38"/>
                        </a:cxn>
                        <a:cxn ang="0">
                          <a:pos x="8" y="95"/>
                        </a:cxn>
                        <a:cxn ang="0">
                          <a:pos x="14" y="96"/>
                        </a:cxn>
                        <a:cxn ang="0">
                          <a:pos x="14" y="46"/>
                        </a:cxn>
                        <a:cxn ang="0">
                          <a:pos x="29" y="25"/>
                        </a:cxn>
                        <a:cxn ang="0">
                          <a:pos x="32" y="15"/>
                        </a:cxn>
                        <a:cxn ang="0">
                          <a:pos x="31" y="6"/>
                        </a:cxn>
                        <a:cxn ang="0">
                          <a:pos x="26" y="1"/>
                        </a:cxn>
                      </a:cxnLst>
                      <a:rect l="0" t="0" r="r" b="b"/>
                      <a:pathLst>
                        <a:path w="33" h="97">
                          <a:moveTo>
                            <a:pt x="26" y="1"/>
                          </a:moveTo>
                          <a:lnTo>
                            <a:pt x="14" y="0"/>
                          </a:lnTo>
                          <a:lnTo>
                            <a:pt x="7" y="5"/>
                          </a:lnTo>
                          <a:lnTo>
                            <a:pt x="4" y="16"/>
                          </a:lnTo>
                          <a:lnTo>
                            <a:pt x="0" y="38"/>
                          </a:lnTo>
                          <a:lnTo>
                            <a:pt x="8" y="95"/>
                          </a:lnTo>
                          <a:lnTo>
                            <a:pt x="14" y="96"/>
                          </a:lnTo>
                          <a:lnTo>
                            <a:pt x="14" y="46"/>
                          </a:lnTo>
                          <a:lnTo>
                            <a:pt x="29" y="25"/>
                          </a:lnTo>
                          <a:lnTo>
                            <a:pt x="32" y="15"/>
                          </a:lnTo>
                          <a:lnTo>
                            <a:pt x="31" y="6"/>
                          </a:lnTo>
                          <a:lnTo>
                            <a:pt x="26" y="1"/>
                          </a:lnTo>
                        </a:path>
                      </a:pathLst>
                    </a:custGeom>
                    <a:solidFill>
                      <a:srgbClr val="E0E0E0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sp>
            <p:nvSpPr>
              <p:cNvPr id="698" name="Rectangle 722"/>
              <p:cNvSpPr>
                <a:spLocks noChangeArrowheads="1"/>
              </p:cNvSpPr>
              <p:nvPr/>
            </p:nvSpPr>
            <p:spPr bwMode="auto">
              <a:xfrm>
                <a:off x="3936" y="1400"/>
                <a:ext cx="231" cy="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9" name="Freeform 723"/>
              <p:cNvSpPr>
                <a:spLocks/>
              </p:cNvSpPr>
              <p:nvPr/>
            </p:nvSpPr>
            <p:spPr bwMode="auto">
              <a:xfrm>
                <a:off x="4007" y="1426"/>
                <a:ext cx="104" cy="21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0"/>
                  </a:cxn>
                  <a:cxn ang="0">
                    <a:pos x="100" y="0"/>
                  </a:cxn>
                  <a:cxn ang="0">
                    <a:pos x="103" y="19"/>
                  </a:cxn>
                </a:cxnLst>
                <a:rect l="0" t="0" r="r" b="b"/>
                <a:pathLst>
                  <a:path w="104" h="21">
                    <a:moveTo>
                      <a:pt x="2" y="20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103" y="19"/>
                    </a:lnTo>
                  </a:path>
                </a:pathLst>
              </a:custGeom>
              <a:noFill/>
              <a:ln w="25400" cap="rnd" cmpd="sng">
                <a:solidFill>
                  <a:srgbClr val="80808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00" name="Freeform 724"/>
              <p:cNvSpPr>
                <a:spLocks/>
              </p:cNvSpPr>
              <p:nvPr/>
            </p:nvSpPr>
            <p:spPr bwMode="auto">
              <a:xfrm>
                <a:off x="3726" y="719"/>
                <a:ext cx="92" cy="101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0" y="0"/>
                  </a:cxn>
                  <a:cxn ang="0">
                    <a:pos x="6" y="100"/>
                  </a:cxn>
                  <a:cxn ang="0">
                    <a:pos x="91" y="100"/>
                  </a:cxn>
                  <a:cxn ang="0">
                    <a:pos x="84" y="0"/>
                  </a:cxn>
                </a:cxnLst>
                <a:rect l="0" t="0" r="r" b="b"/>
                <a:pathLst>
                  <a:path w="92" h="101">
                    <a:moveTo>
                      <a:pt x="84" y="0"/>
                    </a:moveTo>
                    <a:lnTo>
                      <a:pt x="0" y="0"/>
                    </a:lnTo>
                    <a:lnTo>
                      <a:pt x="6" y="100"/>
                    </a:lnTo>
                    <a:lnTo>
                      <a:pt x="91" y="100"/>
                    </a:lnTo>
                    <a:lnTo>
                      <a:pt x="84" y="0"/>
                    </a:lnTo>
                  </a:path>
                </a:pathLst>
              </a:custGeom>
              <a:solidFill>
                <a:srgbClr val="C0C0C0"/>
              </a:solidFill>
              <a:ln w="25400" cap="rnd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01" name="Freeform 725"/>
              <p:cNvSpPr>
                <a:spLocks/>
              </p:cNvSpPr>
              <p:nvPr/>
            </p:nvSpPr>
            <p:spPr bwMode="auto">
              <a:xfrm>
                <a:off x="3736" y="888"/>
                <a:ext cx="96" cy="102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0"/>
                  </a:cxn>
                  <a:cxn ang="0">
                    <a:pos x="6" y="101"/>
                  </a:cxn>
                  <a:cxn ang="0">
                    <a:pos x="95" y="100"/>
                  </a:cxn>
                  <a:cxn ang="0">
                    <a:pos x="88" y="0"/>
                  </a:cxn>
                </a:cxnLst>
                <a:rect l="0" t="0" r="r" b="b"/>
                <a:pathLst>
                  <a:path w="96" h="102">
                    <a:moveTo>
                      <a:pt x="88" y="0"/>
                    </a:moveTo>
                    <a:lnTo>
                      <a:pt x="0" y="0"/>
                    </a:lnTo>
                    <a:lnTo>
                      <a:pt x="6" y="101"/>
                    </a:lnTo>
                    <a:lnTo>
                      <a:pt x="95" y="100"/>
                    </a:lnTo>
                    <a:lnTo>
                      <a:pt x="88" y="0"/>
                    </a:lnTo>
                  </a:path>
                </a:pathLst>
              </a:custGeom>
              <a:solidFill>
                <a:srgbClr val="C0C0C0"/>
              </a:solidFill>
              <a:ln w="25400" cap="rnd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02" name="Oval 726"/>
              <p:cNvSpPr>
                <a:spLocks noChangeArrowheads="1"/>
              </p:cNvSpPr>
              <p:nvPr/>
            </p:nvSpPr>
            <p:spPr bwMode="auto">
              <a:xfrm>
                <a:off x="3951" y="942"/>
                <a:ext cx="63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3" name="Oval 727"/>
              <p:cNvSpPr>
                <a:spLocks noChangeArrowheads="1"/>
              </p:cNvSpPr>
              <p:nvPr/>
            </p:nvSpPr>
            <p:spPr bwMode="auto">
              <a:xfrm>
                <a:off x="4094" y="942"/>
                <a:ext cx="63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4" name="Oval 728"/>
              <p:cNvSpPr>
                <a:spLocks noChangeArrowheads="1"/>
              </p:cNvSpPr>
              <p:nvPr/>
            </p:nvSpPr>
            <p:spPr bwMode="auto">
              <a:xfrm>
                <a:off x="4236" y="94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5" name="Rectangle 729"/>
              <p:cNvSpPr>
                <a:spLocks noChangeArrowheads="1"/>
              </p:cNvSpPr>
              <p:nvPr/>
            </p:nvSpPr>
            <p:spPr bwMode="auto">
              <a:xfrm>
                <a:off x="3776" y="1018"/>
                <a:ext cx="381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defTabSz="762000" eaLnBrk="0" hangingPunct="0"/>
                <a:endParaRPr lang="zh-TW" altLang="zh-TW" sz="600">
                  <a:latin typeface="Times New Roman" pitchFamily="18" charset="0"/>
                  <a:ea typeface="華康中楷體" charset="-120"/>
                </a:endParaRPr>
              </a:p>
            </p:txBody>
          </p:sp>
          <p:sp>
            <p:nvSpPr>
              <p:cNvPr id="706" name="Rectangle 730"/>
              <p:cNvSpPr>
                <a:spLocks noChangeArrowheads="1"/>
              </p:cNvSpPr>
              <p:nvPr/>
            </p:nvSpPr>
            <p:spPr bwMode="auto">
              <a:xfrm>
                <a:off x="3951" y="894"/>
                <a:ext cx="63" cy="16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" name="Rectangle 731"/>
              <p:cNvSpPr>
                <a:spLocks noChangeArrowheads="1"/>
              </p:cNvSpPr>
              <p:nvPr/>
            </p:nvSpPr>
            <p:spPr bwMode="auto">
              <a:xfrm>
                <a:off x="4094" y="894"/>
                <a:ext cx="63" cy="16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35" name="Group 732"/>
            <p:cNvGrpSpPr>
              <a:grpSpLocks/>
            </p:cNvGrpSpPr>
            <p:nvPr/>
          </p:nvGrpSpPr>
          <p:grpSpPr bwMode="auto">
            <a:xfrm>
              <a:off x="468313" y="3355975"/>
              <a:ext cx="1387475" cy="1144588"/>
              <a:chOff x="392" y="1378"/>
              <a:chExt cx="1902" cy="2141"/>
            </a:xfrm>
          </p:grpSpPr>
          <p:graphicFrame>
            <p:nvGraphicFramePr>
              <p:cNvPr id="736" name="Object 73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92" y="1378"/>
              <a:ext cx="1336" cy="2042"/>
            </p:xfrm>
            <a:graphic>
              <a:graphicData uri="http://schemas.openxmlformats.org/presentationml/2006/ole">
                <p:oleObj spid="_x0000_s254978" name="Microsoft ClipArt Gallery" r:id="rId3" imgW="3024000" imgH="3251160" progId="">
                  <p:embed/>
                </p:oleObj>
              </a:graphicData>
            </a:graphic>
          </p:graphicFrame>
          <p:grpSp>
            <p:nvGrpSpPr>
              <p:cNvPr id="737" name="Group 734"/>
              <p:cNvGrpSpPr>
                <a:grpSpLocks/>
              </p:cNvGrpSpPr>
              <p:nvPr/>
            </p:nvGrpSpPr>
            <p:grpSpPr bwMode="auto">
              <a:xfrm>
                <a:off x="1246" y="2068"/>
                <a:ext cx="1048" cy="1451"/>
                <a:chOff x="1246" y="2068"/>
                <a:chExt cx="1048" cy="1451"/>
              </a:xfrm>
            </p:grpSpPr>
            <p:grpSp>
              <p:nvGrpSpPr>
                <p:cNvPr id="738" name="Group 735"/>
                <p:cNvGrpSpPr>
                  <a:grpSpLocks/>
                </p:cNvGrpSpPr>
                <p:nvPr/>
              </p:nvGrpSpPr>
              <p:grpSpPr bwMode="auto">
                <a:xfrm>
                  <a:off x="1246" y="2508"/>
                  <a:ext cx="1048" cy="1011"/>
                  <a:chOff x="1246" y="2508"/>
                  <a:chExt cx="1048" cy="1011"/>
                </a:xfrm>
              </p:grpSpPr>
              <p:sp>
                <p:nvSpPr>
                  <p:cNvPr id="825" name="Freeform 736"/>
                  <p:cNvSpPr>
                    <a:spLocks/>
                  </p:cNvSpPr>
                  <p:nvPr/>
                </p:nvSpPr>
                <p:spPr bwMode="auto">
                  <a:xfrm>
                    <a:off x="1246" y="3371"/>
                    <a:ext cx="500" cy="139"/>
                  </a:xfrm>
                  <a:custGeom>
                    <a:avLst/>
                    <a:gdLst/>
                    <a:ahLst/>
                    <a:cxnLst>
                      <a:cxn ang="0">
                        <a:pos x="148" y="0"/>
                      </a:cxn>
                      <a:cxn ang="0">
                        <a:pos x="460" y="0"/>
                      </a:cxn>
                      <a:cxn ang="0">
                        <a:pos x="499" y="138"/>
                      </a:cxn>
                      <a:cxn ang="0">
                        <a:pos x="0" y="126"/>
                      </a:cxn>
                      <a:cxn ang="0">
                        <a:pos x="148" y="0"/>
                      </a:cxn>
                    </a:cxnLst>
                    <a:rect l="0" t="0" r="r" b="b"/>
                    <a:pathLst>
                      <a:path w="500" h="139">
                        <a:moveTo>
                          <a:pt x="148" y="0"/>
                        </a:moveTo>
                        <a:lnTo>
                          <a:pt x="460" y="0"/>
                        </a:lnTo>
                        <a:lnTo>
                          <a:pt x="499" y="138"/>
                        </a:lnTo>
                        <a:lnTo>
                          <a:pt x="0" y="126"/>
                        </a:lnTo>
                        <a:lnTo>
                          <a:pt x="148" y="0"/>
                        </a:lnTo>
                      </a:path>
                    </a:pathLst>
                  </a:custGeom>
                  <a:solidFill>
                    <a:srgbClr val="404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26" name="Group 737"/>
                  <p:cNvGrpSpPr>
                    <a:grpSpLocks/>
                  </p:cNvGrpSpPr>
                  <p:nvPr/>
                </p:nvGrpSpPr>
                <p:grpSpPr bwMode="auto">
                  <a:xfrm>
                    <a:off x="1488" y="2508"/>
                    <a:ext cx="806" cy="1011"/>
                    <a:chOff x="1488" y="2508"/>
                    <a:chExt cx="806" cy="1011"/>
                  </a:xfrm>
                </p:grpSpPr>
                <p:grpSp>
                  <p:nvGrpSpPr>
                    <p:cNvPr id="827" name="Group 7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1" y="2618"/>
                      <a:ext cx="671" cy="901"/>
                      <a:chOff x="1531" y="2618"/>
                      <a:chExt cx="671" cy="901"/>
                    </a:xfrm>
                  </p:grpSpPr>
                  <p:sp>
                    <p:nvSpPr>
                      <p:cNvPr id="829" name="Freeform 7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31" y="2618"/>
                        <a:ext cx="671" cy="9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1" y="0"/>
                          </a:cxn>
                          <a:cxn ang="0">
                            <a:pos x="445" y="0"/>
                          </a:cxn>
                          <a:cxn ang="0">
                            <a:pos x="427" y="26"/>
                          </a:cxn>
                          <a:cxn ang="0">
                            <a:pos x="416" y="47"/>
                          </a:cxn>
                          <a:cxn ang="0">
                            <a:pos x="408" y="67"/>
                          </a:cxn>
                          <a:cxn ang="0">
                            <a:pos x="403" y="86"/>
                          </a:cxn>
                          <a:cxn ang="0">
                            <a:pos x="397" y="113"/>
                          </a:cxn>
                          <a:cxn ang="0">
                            <a:pos x="394" y="139"/>
                          </a:cxn>
                          <a:cxn ang="0">
                            <a:pos x="390" y="175"/>
                          </a:cxn>
                          <a:cxn ang="0">
                            <a:pos x="386" y="221"/>
                          </a:cxn>
                          <a:cxn ang="0">
                            <a:pos x="383" y="275"/>
                          </a:cxn>
                          <a:cxn ang="0">
                            <a:pos x="379" y="364"/>
                          </a:cxn>
                          <a:cxn ang="0">
                            <a:pos x="379" y="424"/>
                          </a:cxn>
                          <a:cxn ang="0">
                            <a:pos x="383" y="482"/>
                          </a:cxn>
                          <a:cxn ang="0">
                            <a:pos x="387" y="528"/>
                          </a:cxn>
                          <a:cxn ang="0">
                            <a:pos x="391" y="564"/>
                          </a:cxn>
                          <a:cxn ang="0">
                            <a:pos x="400" y="599"/>
                          </a:cxn>
                          <a:cxn ang="0">
                            <a:pos x="407" y="616"/>
                          </a:cxn>
                          <a:cxn ang="0">
                            <a:pos x="421" y="637"/>
                          </a:cxn>
                          <a:cxn ang="0">
                            <a:pos x="437" y="655"/>
                          </a:cxn>
                          <a:cxn ang="0">
                            <a:pos x="459" y="671"/>
                          </a:cxn>
                          <a:cxn ang="0">
                            <a:pos x="486" y="688"/>
                          </a:cxn>
                          <a:cxn ang="0">
                            <a:pos x="509" y="700"/>
                          </a:cxn>
                          <a:cxn ang="0">
                            <a:pos x="542" y="719"/>
                          </a:cxn>
                          <a:cxn ang="0">
                            <a:pos x="604" y="754"/>
                          </a:cxn>
                          <a:cxn ang="0">
                            <a:pos x="670" y="791"/>
                          </a:cxn>
                          <a:cxn ang="0">
                            <a:pos x="670" y="823"/>
                          </a:cxn>
                          <a:cxn ang="0">
                            <a:pos x="634" y="843"/>
                          </a:cxn>
                          <a:cxn ang="0">
                            <a:pos x="592" y="860"/>
                          </a:cxn>
                          <a:cxn ang="0">
                            <a:pos x="535" y="877"/>
                          </a:cxn>
                          <a:cxn ang="0">
                            <a:pos x="473" y="888"/>
                          </a:cxn>
                          <a:cxn ang="0">
                            <a:pos x="416" y="895"/>
                          </a:cxn>
                          <a:cxn ang="0">
                            <a:pos x="340" y="900"/>
                          </a:cxn>
                          <a:cxn ang="0">
                            <a:pos x="268" y="895"/>
                          </a:cxn>
                          <a:cxn ang="0">
                            <a:pos x="214" y="886"/>
                          </a:cxn>
                          <a:cxn ang="0">
                            <a:pos x="150" y="877"/>
                          </a:cxn>
                          <a:cxn ang="0">
                            <a:pos x="87" y="860"/>
                          </a:cxn>
                          <a:cxn ang="0">
                            <a:pos x="38" y="843"/>
                          </a:cxn>
                          <a:cxn ang="0">
                            <a:pos x="0" y="823"/>
                          </a:cxn>
                          <a:cxn ang="0">
                            <a:pos x="0" y="791"/>
                          </a:cxn>
                          <a:cxn ang="0">
                            <a:pos x="80" y="753"/>
                          </a:cxn>
                          <a:cxn ang="0">
                            <a:pos x="149" y="719"/>
                          </a:cxn>
                          <a:cxn ang="0">
                            <a:pos x="184" y="700"/>
                          </a:cxn>
                          <a:cxn ang="0">
                            <a:pos x="205" y="688"/>
                          </a:cxn>
                          <a:cxn ang="0">
                            <a:pos x="228" y="671"/>
                          </a:cxn>
                          <a:cxn ang="0">
                            <a:pos x="247" y="653"/>
                          </a:cxn>
                          <a:cxn ang="0">
                            <a:pos x="259" y="640"/>
                          </a:cxn>
                          <a:cxn ang="0">
                            <a:pos x="274" y="619"/>
                          </a:cxn>
                          <a:cxn ang="0">
                            <a:pos x="284" y="599"/>
                          </a:cxn>
                          <a:cxn ang="0">
                            <a:pos x="293" y="564"/>
                          </a:cxn>
                          <a:cxn ang="0">
                            <a:pos x="301" y="529"/>
                          </a:cxn>
                          <a:cxn ang="0">
                            <a:pos x="307" y="482"/>
                          </a:cxn>
                          <a:cxn ang="0">
                            <a:pos x="313" y="424"/>
                          </a:cxn>
                          <a:cxn ang="0">
                            <a:pos x="317" y="364"/>
                          </a:cxn>
                          <a:cxn ang="0">
                            <a:pos x="319" y="277"/>
                          </a:cxn>
                          <a:cxn ang="0">
                            <a:pos x="316" y="220"/>
                          </a:cxn>
                          <a:cxn ang="0">
                            <a:pos x="314" y="157"/>
                          </a:cxn>
                          <a:cxn ang="0">
                            <a:pos x="312" y="123"/>
                          </a:cxn>
                          <a:cxn ang="0">
                            <a:pos x="307" y="90"/>
                          </a:cxn>
                          <a:cxn ang="0">
                            <a:pos x="302" y="64"/>
                          </a:cxn>
                          <a:cxn ang="0">
                            <a:pos x="295" y="43"/>
                          </a:cxn>
                          <a:cxn ang="0">
                            <a:pos x="286" y="24"/>
                          </a:cxn>
                          <a:cxn ang="0">
                            <a:pos x="271" y="0"/>
                          </a:cxn>
                        </a:cxnLst>
                        <a:rect l="0" t="0" r="r" b="b"/>
                        <a:pathLst>
                          <a:path w="671" h="901">
                            <a:moveTo>
                              <a:pt x="271" y="0"/>
                            </a:moveTo>
                            <a:lnTo>
                              <a:pt x="445" y="0"/>
                            </a:lnTo>
                            <a:lnTo>
                              <a:pt x="427" y="26"/>
                            </a:lnTo>
                            <a:lnTo>
                              <a:pt x="416" y="47"/>
                            </a:lnTo>
                            <a:lnTo>
                              <a:pt x="408" y="67"/>
                            </a:lnTo>
                            <a:lnTo>
                              <a:pt x="403" y="86"/>
                            </a:lnTo>
                            <a:lnTo>
                              <a:pt x="397" y="113"/>
                            </a:lnTo>
                            <a:lnTo>
                              <a:pt x="394" y="139"/>
                            </a:lnTo>
                            <a:lnTo>
                              <a:pt x="390" y="175"/>
                            </a:lnTo>
                            <a:lnTo>
                              <a:pt x="386" y="221"/>
                            </a:lnTo>
                            <a:lnTo>
                              <a:pt x="383" y="275"/>
                            </a:lnTo>
                            <a:lnTo>
                              <a:pt x="379" y="364"/>
                            </a:lnTo>
                            <a:lnTo>
                              <a:pt x="379" y="424"/>
                            </a:lnTo>
                            <a:lnTo>
                              <a:pt x="383" y="482"/>
                            </a:lnTo>
                            <a:lnTo>
                              <a:pt x="387" y="528"/>
                            </a:lnTo>
                            <a:lnTo>
                              <a:pt x="391" y="564"/>
                            </a:lnTo>
                            <a:lnTo>
                              <a:pt x="400" y="599"/>
                            </a:lnTo>
                            <a:lnTo>
                              <a:pt x="407" y="616"/>
                            </a:lnTo>
                            <a:lnTo>
                              <a:pt x="421" y="637"/>
                            </a:lnTo>
                            <a:lnTo>
                              <a:pt x="437" y="655"/>
                            </a:lnTo>
                            <a:lnTo>
                              <a:pt x="459" y="671"/>
                            </a:lnTo>
                            <a:lnTo>
                              <a:pt x="486" y="688"/>
                            </a:lnTo>
                            <a:lnTo>
                              <a:pt x="509" y="700"/>
                            </a:lnTo>
                            <a:lnTo>
                              <a:pt x="542" y="719"/>
                            </a:lnTo>
                            <a:lnTo>
                              <a:pt x="604" y="754"/>
                            </a:lnTo>
                            <a:lnTo>
                              <a:pt x="670" y="791"/>
                            </a:lnTo>
                            <a:lnTo>
                              <a:pt x="670" y="823"/>
                            </a:lnTo>
                            <a:lnTo>
                              <a:pt x="634" y="843"/>
                            </a:lnTo>
                            <a:lnTo>
                              <a:pt x="592" y="860"/>
                            </a:lnTo>
                            <a:lnTo>
                              <a:pt x="535" y="877"/>
                            </a:lnTo>
                            <a:lnTo>
                              <a:pt x="473" y="888"/>
                            </a:lnTo>
                            <a:lnTo>
                              <a:pt x="416" y="895"/>
                            </a:lnTo>
                            <a:lnTo>
                              <a:pt x="340" y="900"/>
                            </a:lnTo>
                            <a:lnTo>
                              <a:pt x="268" y="895"/>
                            </a:lnTo>
                            <a:lnTo>
                              <a:pt x="214" y="886"/>
                            </a:lnTo>
                            <a:lnTo>
                              <a:pt x="150" y="877"/>
                            </a:lnTo>
                            <a:lnTo>
                              <a:pt x="87" y="860"/>
                            </a:lnTo>
                            <a:lnTo>
                              <a:pt x="38" y="843"/>
                            </a:lnTo>
                            <a:lnTo>
                              <a:pt x="0" y="823"/>
                            </a:lnTo>
                            <a:lnTo>
                              <a:pt x="0" y="791"/>
                            </a:lnTo>
                            <a:lnTo>
                              <a:pt x="80" y="753"/>
                            </a:lnTo>
                            <a:lnTo>
                              <a:pt x="149" y="719"/>
                            </a:lnTo>
                            <a:lnTo>
                              <a:pt x="184" y="700"/>
                            </a:lnTo>
                            <a:lnTo>
                              <a:pt x="205" y="688"/>
                            </a:lnTo>
                            <a:lnTo>
                              <a:pt x="228" y="671"/>
                            </a:lnTo>
                            <a:lnTo>
                              <a:pt x="247" y="653"/>
                            </a:lnTo>
                            <a:lnTo>
                              <a:pt x="259" y="640"/>
                            </a:lnTo>
                            <a:lnTo>
                              <a:pt x="274" y="619"/>
                            </a:lnTo>
                            <a:lnTo>
                              <a:pt x="284" y="599"/>
                            </a:lnTo>
                            <a:lnTo>
                              <a:pt x="293" y="564"/>
                            </a:lnTo>
                            <a:lnTo>
                              <a:pt x="301" y="529"/>
                            </a:lnTo>
                            <a:lnTo>
                              <a:pt x="307" y="482"/>
                            </a:lnTo>
                            <a:lnTo>
                              <a:pt x="313" y="424"/>
                            </a:lnTo>
                            <a:lnTo>
                              <a:pt x="317" y="364"/>
                            </a:lnTo>
                            <a:lnTo>
                              <a:pt x="319" y="277"/>
                            </a:lnTo>
                            <a:lnTo>
                              <a:pt x="316" y="220"/>
                            </a:lnTo>
                            <a:lnTo>
                              <a:pt x="314" y="157"/>
                            </a:lnTo>
                            <a:lnTo>
                              <a:pt x="312" y="123"/>
                            </a:lnTo>
                            <a:lnTo>
                              <a:pt x="307" y="90"/>
                            </a:lnTo>
                            <a:lnTo>
                              <a:pt x="302" y="64"/>
                            </a:lnTo>
                            <a:lnTo>
                              <a:pt x="295" y="43"/>
                            </a:lnTo>
                            <a:lnTo>
                              <a:pt x="286" y="24"/>
                            </a:lnTo>
                            <a:lnTo>
                              <a:pt x="271" y="0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830" name="Group 7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31" y="3268"/>
                        <a:ext cx="669" cy="220"/>
                        <a:chOff x="1531" y="3268"/>
                        <a:chExt cx="669" cy="220"/>
                      </a:xfrm>
                    </p:grpSpPr>
                    <p:sp>
                      <p:nvSpPr>
                        <p:cNvPr id="831" name="Freeform 7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786" y="3268"/>
                          <a:ext cx="177" cy="2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"/>
                            </a:cxn>
                            <a:cxn ang="0">
                              <a:pos x="19" y="11"/>
                            </a:cxn>
                            <a:cxn ang="0">
                              <a:pos x="42" y="20"/>
                            </a:cxn>
                            <a:cxn ang="0">
                              <a:pos x="66" y="25"/>
                            </a:cxn>
                            <a:cxn ang="0">
                              <a:pos x="91" y="27"/>
                            </a:cxn>
                            <a:cxn ang="0">
                              <a:pos x="119" y="24"/>
                            </a:cxn>
                            <a:cxn ang="0">
                              <a:pos x="143" y="16"/>
                            </a:cxn>
                            <a:cxn ang="0">
                              <a:pos x="161" y="9"/>
                            </a:cxn>
                            <a:cxn ang="0">
                              <a:pos x="176" y="0"/>
                            </a:cxn>
                          </a:cxnLst>
                          <a:rect l="0" t="0" r="r" b="b"/>
                          <a:pathLst>
                            <a:path w="177" h="28">
                              <a:moveTo>
                                <a:pt x="0" y="1"/>
                              </a:moveTo>
                              <a:lnTo>
                                <a:pt x="19" y="11"/>
                              </a:lnTo>
                              <a:lnTo>
                                <a:pt x="42" y="20"/>
                              </a:lnTo>
                              <a:lnTo>
                                <a:pt x="66" y="25"/>
                              </a:lnTo>
                              <a:lnTo>
                                <a:pt x="91" y="27"/>
                              </a:lnTo>
                              <a:lnTo>
                                <a:pt x="119" y="24"/>
                              </a:lnTo>
                              <a:lnTo>
                                <a:pt x="143" y="16"/>
                              </a:lnTo>
                              <a:lnTo>
                                <a:pt x="161" y="9"/>
                              </a:lnTo>
                              <a:lnTo>
                                <a:pt x="176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832" name="Freeform 7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31" y="3411"/>
                          <a:ext cx="669" cy="77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"/>
                            </a:cxn>
                            <a:cxn ang="0">
                              <a:pos x="37" y="20"/>
                            </a:cxn>
                            <a:cxn ang="0">
                              <a:pos x="75" y="33"/>
                            </a:cxn>
                            <a:cxn ang="0">
                              <a:pos x="105" y="43"/>
                            </a:cxn>
                            <a:cxn ang="0">
                              <a:pos x="149" y="53"/>
                            </a:cxn>
                            <a:cxn ang="0">
                              <a:pos x="192" y="60"/>
                            </a:cxn>
                            <a:cxn ang="0">
                              <a:pos x="236" y="67"/>
                            </a:cxn>
                            <a:cxn ang="0">
                              <a:pos x="274" y="73"/>
                            </a:cxn>
                            <a:cxn ang="0">
                              <a:pos x="336" y="76"/>
                            </a:cxn>
                            <a:cxn ang="0">
                              <a:pos x="409" y="73"/>
                            </a:cxn>
                            <a:cxn ang="0">
                              <a:pos x="454" y="67"/>
                            </a:cxn>
                            <a:cxn ang="0">
                              <a:pos x="527" y="55"/>
                            </a:cxn>
                            <a:cxn ang="0">
                              <a:pos x="564" y="46"/>
                            </a:cxn>
                            <a:cxn ang="0">
                              <a:pos x="598" y="34"/>
                            </a:cxn>
                            <a:cxn ang="0">
                              <a:pos x="638" y="17"/>
                            </a:cxn>
                            <a:cxn ang="0">
                              <a:pos x="668" y="0"/>
                            </a:cxn>
                          </a:cxnLst>
                          <a:rect l="0" t="0" r="r" b="b"/>
                          <a:pathLst>
                            <a:path w="669" h="77">
                              <a:moveTo>
                                <a:pt x="0" y="1"/>
                              </a:moveTo>
                              <a:lnTo>
                                <a:pt x="37" y="20"/>
                              </a:lnTo>
                              <a:lnTo>
                                <a:pt x="75" y="33"/>
                              </a:lnTo>
                              <a:lnTo>
                                <a:pt x="105" y="43"/>
                              </a:lnTo>
                              <a:lnTo>
                                <a:pt x="149" y="53"/>
                              </a:lnTo>
                              <a:lnTo>
                                <a:pt x="192" y="60"/>
                              </a:lnTo>
                              <a:lnTo>
                                <a:pt x="236" y="67"/>
                              </a:lnTo>
                              <a:lnTo>
                                <a:pt x="274" y="73"/>
                              </a:lnTo>
                              <a:lnTo>
                                <a:pt x="336" y="76"/>
                              </a:lnTo>
                              <a:lnTo>
                                <a:pt x="409" y="73"/>
                              </a:lnTo>
                              <a:lnTo>
                                <a:pt x="454" y="67"/>
                              </a:lnTo>
                              <a:lnTo>
                                <a:pt x="527" y="55"/>
                              </a:lnTo>
                              <a:lnTo>
                                <a:pt x="564" y="46"/>
                              </a:lnTo>
                              <a:lnTo>
                                <a:pt x="598" y="34"/>
                              </a:lnTo>
                              <a:lnTo>
                                <a:pt x="638" y="17"/>
                              </a:lnTo>
                              <a:lnTo>
                                <a:pt x="668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sp>
                  <p:nvSpPr>
                    <p:cNvPr id="828" name="Freeform 743"/>
                    <p:cNvSpPr>
                      <a:spLocks/>
                    </p:cNvSpPr>
                    <p:nvPr/>
                  </p:nvSpPr>
                  <p:spPr bwMode="auto">
                    <a:xfrm>
                      <a:off x="1488" y="2508"/>
                      <a:ext cx="806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05" y="0"/>
                        </a:cxn>
                        <a:cxn ang="0">
                          <a:pos x="805" y="133"/>
                        </a:cxn>
                        <a:cxn ang="0">
                          <a:pos x="0" y="13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06" h="134">
                          <a:moveTo>
                            <a:pt x="0" y="0"/>
                          </a:moveTo>
                          <a:lnTo>
                            <a:pt x="805" y="0"/>
                          </a:lnTo>
                          <a:lnTo>
                            <a:pt x="805" y="133"/>
                          </a:lnTo>
                          <a:lnTo>
                            <a:pt x="0" y="13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0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739" name="Group 744"/>
                <p:cNvGrpSpPr>
                  <a:grpSpLocks/>
                </p:cNvGrpSpPr>
                <p:nvPr/>
              </p:nvGrpSpPr>
              <p:grpSpPr bwMode="auto">
                <a:xfrm>
                  <a:off x="1506" y="2068"/>
                  <a:ext cx="742" cy="498"/>
                  <a:chOff x="1506" y="2068"/>
                  <a:chExt cx="742" cy="498"/>
                </a:xfrm>
              </p:grpSpPr>
              <p:grpSp>
                <p:nvGrpSpPr>
                  <p:cNvPr id="740" name="Group 745"/>
                  <p:cNvGrpSpPr>
                    <a:grpSpLocks/>
                  </p:cNvGrpSpPr>
                  <p:nvPr/>
                </p:nvGrpSpPr>
                <p:grpSpPr bwMode="auto">
                  <a:xfrm>
                    <a:off x="1506" y="2421"/>
                    <a:ext cx="742" cy="145"/>
                    <a:chOff x="1506" y="2421"/>
                    <a:chExt cx="742" cy="145"/>
                  </a:xfrm>
                </p:grpSpPr>
                <p:grpSp>
                  <p:nvGrpSpPr>
                    <p:cNvPr id="817" name="Group 7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06" y="2421"/>
                      <a:ext cx="304" cy="87"/>
                      <a:chOff x="1506" y="2421"/>
                      <a:chExt cx="304" cy="87"/>
                    </a:xfrm>
                  </p:grpSpPr>
                  <p:sp>
                    <p:nvSpPr>
                      <p:cNvPr id="819" name="Freeform 7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7" y="2421"/>
                        <a:ext cx="209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7"/>
                          </a:cxn>
                          <a:cxn ang="0">
                            <a:pos x="90" y="31"/>
                          </a:cxn>
                          <a:cxn ang="0">
                            <a:pos x="208" y="0"/>
                          </a:cxn>
                          <a:cxn ang="0">
                            <a:pos x="208" y="45"/>
                          </a:cxn>
                          <a:cxn ang="0">
                            <a:pos x="85" y="65"/>
                          </a:cxn>
                          <a:cxn ang="0">
                            <a:pos x="0" y="68"/>
                          </a:cxn>
                          <a:cxn ang="0">
                            <a:pos x="0" y="37"/>
                          </a:cxn>
                        </a:cxnLst>
                        <a:rect l="0" t="0" r="r" b="b"/>
                        <a:pathLst>
                          <a:path w="209" h="69">
                            <a:moveTo>
                              <a:pt x="0" y="37"/>
                            </a:moveTo>
                            <a:lnTo>
                              <a:pt x="90" y="31"/>
                            </a:lnTo>
                            <a:lnTo>
                              <a:pt x="208" y="0"/>
                            </a:lnTo>
                            <a:lnTo>
                              <a:pt x="208" y="45"/>
                            </a:lnTo>
                            <a:lnTo>
                              <a:pt x="85" y="65"/>
                            </a:lnTo>
                            <a:lnTo>
                              <a:pt x="0" y="68"/>
                            </a:lnTo>
                            <a:lnTo>
                              <a:pt x="0" y="37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820" name="Group 7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06" y="2426"/>
                        <a:ext cx="304" cy="82"/>
                        <a:chOff x="1506" y="2426"/>
                        <a:chExt cx="304" cy="82"/>
                      </a:xfrm>
                    </p:grpSpPr>
                    <p:sp>
                      <p:nvSpPr>
                        <p:cNvPr id="821" name="Freeform 7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776" y="2468"/>
                          <a:ext cx="22" cy="4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1" y="0"/>
                            </a:cxn>
                            <a:cxn ang="0">
                              <a:pos x="21" y="39"/>
                            </a:cxn>
                            <a:cxn ang="0">
                              <a:pos x="0" y="39"/>
                            </a:cxn>
                            <a:cxn ang="0">
                              <a:pos x="0" y="0"/>
                            </a:cxn>
                            <a:cxn ang="0">
                              <a:pos x="21" y="0"/>
                            </a:cxn>
                          </a:cxnLst>
                          <a:rect l="0" t="0" r="r" b="b"/>
                          <a:pathLst>
                            <a:path w="22" h="40">
                              <a:moveTo>
                                <a:pt x="21" y="0"/>
                              </a:moveTo>
                              <a:lnTo>
                                <a:pt x="21" y="39"/>
                              </a:lnTo>
                              <a:lnTo>
                                <a:pt x="0" y="39"/>
                              </a:lnTo>
                              <a:lnTo>
                                <a:pt x="0" y="0"/>
                              </a:lnTo>
                              <a:lnTo>
                                <a:pt x="21" y="0"/>
                              </a:lnTo>
                            </a:path>
                          </a:pathLst>
                        </a:custGeom>
                        <a:solidFill>
                          <a:srgbClr val="80808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822" name="Group 75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06" y="2426"/>
                          <a:ext cx="304" cy="82"/>
                          <a:chOff x="1506" y="2426"/>
                          <a:chExt cx="304" cy="82"/>
                        </a:xfrm>
                      </p:grpSpPr>
                      <p:sp>
                        <p:nvSpPr>
                          <p:cNvPr id="823" name="Freeform 75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506" y="2426"/>
                            <a:ext cx="304" cy="8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303" y="0"/>
                              </a:cxn>
                              <a:cxn ang="0">
                                <a:pos x="113" y="46"/>
                              </a:cxn>
                              <a:cxn ang="0">
                                <a:pos x="0" y="54"/>
                              </a:cxn>
                              <a:cxn ang="0">
                                <a:pos x="0" y="81"/>
                              </a:cxn>
                              <a:cxn ang="0">
                                <a:pos x="116" y="74"/>
                              </a:cxn>
                              <a:cxn ang="0">
                                <a:pos x="303" y="52"/>
                              </a:cxn>
                              <a:cxn ang="0">
                                <a:pos x="303" y="0"/>
                              </a:cxn>
                            </a:cxnLst>
                            <a:rect l="0" t="0" r="r" b="b"/>
                            <a:pathLst>
                              <a:path w="304" h="82">
                                <a:moveTo>
                                  <a:pt x="303" y="0"/>
                                </a:moveTo>
                                <a:lnTo>
                                  <a:pt x="113" y="46"/>
                                </a:lnTo>
                                <a:lnTo>
                                  <a:pt x="0" y="54"/>
                                </a:lnTo>
                                <a:lnTo>
                                  <a:pt x="0" y="81"/>
                                </a:lnTo>
                                <a:lnTo>
                                  <a:pt x="116" y="74"/>
                                </a:lnTo>
                                <a:lnTo>
                                  <a:pt x="303" y="52"/>
                                </a:lnTo>
                                <a:lnTo>
                                  <a:pt x="303" y="0"/>
                                </a:lnTo>
                              </a:path>
                            </a:pathLst>
                          </a:custGeom>
                          <a:solidFill>
                            <a:srgbClr val="C0C0C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824" name="Freeform 75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520" y="2441"/>
                            <a:ext cx="280" cy="52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51"/>
                              </a:cxn>
                              <a:cxn ang="0">
                                <a:pos x="104" y="43"/>
                              </a:cxn>
                              <a:cxn ang="0">
                                <a:pos x="279" y="0"/>
                              </a:cxn>
                            </a:cxnLst>
                            <a:rect l="0" t="0" r="r" b="b"/>
                            <a:pathLst>
                              <a:path w="280" h="52">
                                <a:moveTo>
                                  <a:pt x="0" y="51"/>
                                </a:moveTo>
                                <a:lnTo>
                                  <a:pt x="104" y="43"/>
                                </a:lnTo>
                                <a:lnTo>
                                  <a:pt x="279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  <p:sp>
                  <p:nvSpPr>
                    <p:cNvPr id="818" name="Freeform 753"/>
                    <p:cNvSpPr>
                      <a:spLocks/>
                    </p:cNvSpPr>
                    <p:nvPr/>
                  </p:nvSpPr>
                  <p:spPr bwMode="auto">
                    <a:xfrm>
                      <a:off x="1785" y="2473"/>
                      <a:ext cx="463" cy="9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5"/>
                        </a:cxn>
                        <a:cxn ang="0">
                          <a:pos x="5" y="57"/>
                        </a:cxn>
                        <a:cxn ang="0">
                          <a:pos x="12" y="69"/>
                        </a:cxn>
                        <a:cxn ang="0">
                          <a:pos x="25" y="81"/>
                        </a:cxn>
                        <a:cxn ang="0">
                          <a:pos x="38" y="87"/>
                        </a:cxn>
                        <a:cxn ang="0">
                          <a:pos x="54" y="89"/>
                        </a:cxn>
                        <a:cxn ang="0">
                          <a:pos x="68" y="83"/>
                        </a:cxn>
                        <a:cxn ang="0">
                          <a:pos x="87" y="75"/>
                        </a:cxn>
                        <a:cxn ang="0">
                          <a:pos x="110" y="69"/>
                        </a:cxn>
                        <a:cxn ang="0">
                          <a:pos x="136" y="66"/>
                        </a:cxn>
                        <a:cxn ang="0">
                          <a:pos x="169" y="69"/>
                        </a:cxn>
                        <a:cxn ang="0">
                          <a:pos x="198" y="77"/>
                        </a:cxn>
                        <a:cxn ang="0">
                          <a:pos x="228" y="87"/>
                        </a:cxn>
                        <a:cxn ang="0">
                          <a:pos x="256" y="92"/>
                        </a:cxn>
                        <a:cxn ang="0">
                          <a:pos x="276" y="89"/>
                        </a:cxn>
                        <a:cxn ang="0">
                          <a:pos x="308" y="83"/>
                        </a:cxn>
                        <a:cxn ang="0">
                          <a:pos x="343" y="77"/>
                        </a:cxn>
                        <a:cxn ang="0">
                          <a:pos x="378" y="69"/>
                        </a:cxn>
                        <a:cxn ang="0">
                          <a:pos x="415" y="61"/>
                        </a:cxn>
                        <a:cxn ang="0">
                          <a:pos x="437" y="54"/>
                        </a:cxn>
                        <a:cxn ang="0">
                          <a:pos x="448" y="49"/>
                        </a:cxn>
                        <a:cxn ang="0">
                          <a:pos x="457" y="43"/>
                        </a:cxn>
                        <a:cxn ang="0">
                          <a:pos x="462" y="32"/>
                        </a:cxn>
                        <a:cxn ang="0">
                          <a:pos x="458" y="17"/>
                        </a:cxn>
                        <a:cxn ang="0">
                          <a:pos x="451" y="8"/>
                        </a:cxn>
                        <a:cxn ang="0">
                          <a:pos x="437" y="0"/>
                        </a:cxn>
                      </a:cxnLst>
                      <a:rect l="0" t="0" r="r" b="b"/>
                      <a:pathLst>
                        <a:path w="463" h="93">
                          <a:moveTo>
                            <a:pt x="0" y="35"/>
                          </a:moveTo>
                          <a:lnTo>
                            <a:pt x="5" y="57"/>
                          </a:lnTo>
                          <a:lnTo>
                            <a:pt x="12" y="69"/>
                          </a:lnTo>
                          <a:lnTo>
                            <a:pt x="25" y="81"/>
                          </a:lnTo>
                          <a:lnTo>
                            <a:pt x="38" y="87"/>
                          </a:lnTo>
                          <a:lnTo>
                            <a:pt x="54" y="89"/>
                          </a:lnTo>
                          <a:lnTo>
                            <a:pt x="68" y="83"/>
                          </a:lnTo>
                          <a:lnTo>
                            <a:pt x="87" y="75"/>
                          </a:lnTo>
                          <a:lnTo>
                            <a:pt x="110" y="69"/>
                          </a:lnTo>
                          <a:lnTo>
                            <a:pt x="136" y="66"/>
                          </a:lnTo>
                          <a:lnTo>
                            <a:pt x="169" y="69"/>
                          </a:lnTo>
                          <a:lnTo>
                            <a:pt x="198" y="77"/>
                          </a:lnTo>
                          <a:lnTo>
                            <a:pt x="228" y="87"/>
                          </a:lnTo>
                          <a:lnTo>
                            <a:pt x="256" y="92"/>
                          </a:lnTo>
                          <a:lnTo>
                            <a:pt x="276" y="89"/>
                          </a:lnTo>
                          <a:lnTo>
                            <a:pt x="308" y="83"/>
                          </a:lnTo>
                          <a:lnTo>
                            <a:pt x="343" y="77"/>
                          </a:lnTo>
                          <a:lnTo>
                            <a:pt x="378" y="69"/>
                          </a:lnTo>
                          <a:lnTo>
                            <a:pt x="415" y="61"/>
                          </a:lnTo>
                          <a:lnTo>
                            <a:pt x="437" y="54"/>
                          </a:lnTo>
                          <a:lnTo>
                            <a:pt x="448" y="49"/>
                          </a:lnTo>
                          <a:lnTo>
                            <a:pt x="457" y="43"/>
                          </a:lnTo>
                          <a:lnTo>
                            <a:pt x="462" y="32"/>
                          </a:lnTo>
                          <a:lnTo>
                            <a:pt x="458" y="17"/>
                          </a:lnTo>
                          <a:lnTo>
                            <a:pt x="451" y="8"/>
                          </a:lnTo>
                          <a:lnTo>
                            <a:pt x="43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741" name="Group 754"/>
                  <p:cNvGrpSpPr>
                    <a:grpSpLocks/>
                  </p:cNvGrpSpPr>
                  <p:nvPr/>
                </p:nvGrpSpPr>
                <p:grpSpPr bwMode="auto">
                  <a:xfrm>
                    <a:off x="1816" y="2068"/>
                    <a:ext cx="404" cy="448"/>
                    <a:chOff x="1816" y="2068"/>
                    <a:chExt cx="404" cy="448"/>
                  </a:xfrm>
                </p:grpSpPr>
                <p:grpSp>
                  <p:nvGrpSpPr>
                    <p:cNvPr id="742" name="Group 7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26" y="2312"/>
                      <a:ext cx="394" cy="204"/>
                      <a:chOff x="1826" y="2312"/>
                      <a:chExt cx="394" cy="204"/>
                    </a:xfrm>
                  </p:grpSpPr>
                  <p:grpSp>
                    <p:nvGrpSpPr>
                      <p:cNvPr id="771" name="Group 7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26" y="2325"/>
                        <a:ext cx="394" cy="191"/>
                        <a:chOff x="1826" y="2325"/>
                        <a:chExt cx="394" cy="191"/>
                      </a:xfrm>
                    </p:grpSpPr>
                    <p:sp>
                      <p:nvSpPr>
                        <p:cNvPr id="773" name="Freeform 7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826" y="2325"/>
                          <a:ext cx="394" cy="18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83"/>
                            </a:cxn>
                            <a:cxn ang="0">
                              <a:pos x="393" y="183"/>
                            </a:cxn>
                            <a:cxn ang="0">
                              <a:pos x="393" y="0"/>
                            </a:cxn>
                            <a:cxn ang="0">
                              <a:pos x="0" y="0"/>
                            </a:cxn>
                            <a:cxn ang="0">
                              <a:pos x="0" y="183"/>
                            </a:cxn>
                          </a:cxnLst>
                          <a:rect l="0" t="0" r="r" b="b"/>
                          <a:pathLst>
                            <a:path w="394" h="184">
                              <a:moveTo>
                                <a:pt x="0" y="183"/>
                              </a:moveTo>
                              <a:lnTo>
                                <a:pt x="393" y="183"/>
                              </a:lnTo>
                              <a:lnTo>
                                <a:pt x="393" y="0"/>
                              </a:lnTo>
                              <a:lnTo>
                                <a:pt x="0" y="0"/>
                              </a:lnTo>
                              <a:lnTo>
                                <a:pt x="0" y="183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774" name="Group 75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848" y="2345"/>
                          <a:ext cx="358" cy="171"/>
                          <a:chOff x="1848" y="2345"/>
                          <a:chExt cx="358" cy="171"/>
                        </a:xfrm>
                      </p:grpSpPr>
                      <p:grpSp>
                        <p:nvGrpSpPr>
                          <p:cNvPr id="775" name="Group 75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848" y="2345"/>
                            <a:ext cx="358" cy="96"/>
                            <a:chOff x="1848" y="2345"/>
                            <a:chExt cx="358" cy="96"/>
                          </a:xfrm>
                        </p:grpSpPr>
                        <p:grpSp>
                          <p:nvGrpSpPr>
                            <p:cNvPr id="809" name="Group 76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848" y="2345"/>
                              <a:ext cx="357" cy="35"/>
                              <a:chOff x="1848" y="2345"/>
                              <a:chExt cx="357" cy="35"/>
                            </a:xfrm>
                          </p:grpSpPr>
                          <p:sp>
                            <p:nvSpPr>
                              <p:cNvPr id="814" name="Line 7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48" y="2345"/>
                                <a:ext cx="35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15" name="Line 7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48" y="2363"/>
                                <a:ext cx="35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16" name="Line 7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48" y="2380"/>
                                <a:ext cx="35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grpSp>
                          <p:nvGrpSpPr>
                            <p:cNvPr id="810" name="Group 76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848" y="2406"/>
                              <a:ext cx="358" cy="35"/>
                              <a:chOff x="1848" y="2406"/>
                              <a:chExt cx="358" cy="35"/>
                            </a:xfrm>
                          </p:grpSpPr>
                          <p:sp>
                            <p:nvSpPr>
                              <p:cNvPr id="811" name="Line 76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49" y="2406"/>
                                <a:ext cx="35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12" name="Line 76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48" y="2423"/>
                                <a:ext cx="358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13" name="Line 76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49" y="2441"/>
                                <a:ext cx="35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776" name="Group 76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848" y="2467"/>
                            <a:ext cx="340" cy="49"/>
                            <a:chOff x="1848" y="2467"/>
                            <a:chExt cx="340" cy="49"/>
                          </a:xfrm>
                        </p:grpSpPr>
                        <p:grpSp>
                          <p:nvGrpSpPr>
                            <p:cNvPr id="777" name="Group 76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848" y="2467"/>
                              <a:ext cx="126" cy="48"/>
                              <a:chOff x="1848" y="2467"/>
                              <a:chExt cx="126" cy="48"/>
                            </a:xfrm>
                          </p:grpSpPr>
                          <p:grpSp>
                            <p:nvGrpSpPr>
                              <p:cNvPr id="797" name="Group 77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848" y="2468"/>
                                <a:ext cx="53" cy="47"/>
                                <a:chOff x="1848" y="2468"/>
                                <a:chExt cx="53" cy="47"/>
                              </a:xfrm>
                            </p:grpSpPr>
                            <p:grpSp>
                              <p:nvGrpSpPr>
                                <p:cNvPr id="804" name="Group 77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848" y="2468"/>
                                  <a:ext cx="17" cy="47"/>
                                  <a:chOff x="1848" y="2468"/>
                                  <a:chExt cx="17" cy="47"/>
                                </a:xfrm>
                              </p:grpSpPr>
                              <p:sp>
                                <p:nvSpPr>
                                  <p:cNvPr id="807" name="Line 77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48" y="2468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  <p:sp>
                                <p:nvSpPr>
                                  <p:cNvPr id="808" name="Line 773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65" y="2469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805" name="Line 77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885" y="2468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  <p:sp>
                              <p:nvSpPr>
                                <p:cNvPr id="806" name="Line 77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901" y="2468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</p:grpSp>
                          <p:grpSp>
                            <p:nvGrpSpPr>
                              <p:cNvPr id="798" name="Group 77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921" y="2467"/>
                                <a:ext cx="53" cy="47"/>
                                <a:chOff x="1921" y="2467"/>
                                <a:chExt cx="53" cy="47"/>
                              </a:xfrm>
                            </p:grpSpPr>
                            <p:grpSp>
                              <p:nvGrpSpPr>
                                <p:cNvPr id="799" name="Group 77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921" y="2467"/>
                                  <a:ext cx="17" cy="47"/>
                                  <a:chOff x="1921" y="2467"/>
                                  <a:chExt cx="17" cy="47"/>
                                </a:xfrm>
                              </p:grpSpPr>
                              <p:sp>
                                <p:nvSpPr>
                                  <p:cNvPr id="802" name="Line 778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921" y="2467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  <p:sp>
                                <p:nvSpPr>
                                  <p:cNvPr id="803" name="Line 779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938" y="2468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800" name="Line 780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957" y="2467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  <p:sp>
                              <p:nvSpPr>
                                <p:cNvPr id="801" name="Line 78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974" y="2467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778" name="Group 78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92" y="2468"/>
                              <a:ext cx="126" cy="48"/>
                              <a:chOff x="1992" y="2468"/>
                              <a:chExt cx="126" cy="48"/>
                            </a:xfrm>
                          </p:grpSpPr>
                          <p:grpSp>
                            <p:nvGrpSpPr>
                              <p:cNvPr id="785" name="Group 78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992" y="2469"/>
                                <a:ext cx="53" cy="47"/>
                                <a:chOff x="1992" y="2469"/>
                                <a:chExt cx="53" cy="47"/>
                              </a:xfrm>
                            </p:grpSpPr>
                            <p:grpSp>
                              <p:nvGrpSpPr>
                                <p:cNvPr id="792" name="Group 784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992" y="2469"/>
                                  <a:ext cx="17" cy="47"/>
                                  <a:chOff x="1992" y="2469"/>
                                  <a:chExt cx="17" cy="47"/>
                                </a:xfrm>
                              </p:grpSpPr>
                              <p:sp>
                                <p:nvSpPr>
                                  <p:cNvPr id="795" name="Line 785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992" y="2469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  <p:sp>
                                <p:nvSpPr>
                                  <p:cNvPr id="796" name="Line 78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09" y="2470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793" name="Line 787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028" y="2469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  <p:sp>
                              <p:nvSpPr>
                                <p:cNvPr id="794" name="Line 78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045" y="2469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</p:grpSp>
                          <p:grpSp>
                            <p:nvGrpSpPr>
                              <p:cNvPr id="786" name="Group 78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065" y="2468"/>
                                <a:ext cx="53" cy="47"/>
                                <a:chOff x="2065" y="2468"/>
                                <a:chExt cx="53" cy="47"/>
                              </a:xfrm>
                            </p:grpSpPr>
                            <p:grpSp>
                              <p:nvGrpSpPr>
                                <p:cNvPr id="787" name="Group 790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065" y="2468"/>
                                  <a:ext cx="16" cy="47"/>
                                  <a:chOff x="2065" y="2468"/>
                                  <a:chExt cx="16" cy="47"/>
                                </a:xfrm>
                              </p:grpSpPr>
                              <p:sp>
                                <p:nvSpPr>
                                  <p:cNvPr id="790" name="Line 791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65" y="2468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  <p:sp>
                                <p:nvSpPr>
                                  <p:cNvPr id="791" name="Line 79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81" y="2469"/>
                                    <a:ext cx="0" cy="46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zh-TW" alt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788" name="Line 79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101" y="2468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  <p:sp>
                              <p:nvSpPr>
                                <p:cNvPr id="789" name="Line 79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118" y="2468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779" name="Group 79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135" y="2468"/>
                              <a:ext cx="53" cy="47"/>
                              <a:chOff x="2135" y="2468"/>
                              <a:chExt cx="53" cy="47"/>
                            </a:xfrm>
                          </p:grpSpPr>
                          <p:grpSp>
                            <p:nvGrpSpPr>
                              <p:cNvPr id="780" name="Group 79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135" y="2468"/>
                                <a:ext cx="16" cy="47"/>
                                <a:chOff x="2135" y="2468"/>
                                <a:chExt cx="16" cy="47"/>
                              </a:xfrm>
                            </p:grpSpPr>
                            <p:sp>
                              <p:nvSpPr>
                                <p:cNvPr id="783" name="Line 797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135" y="2468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  <p:sp>
                              <p:nvSpPr>
                                <p:cNvPr id="784" name="Line 79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151" y="2469"/>
                                  <a:ext cx="0" cy="46"/>
                                </a:xfrm>
                                <a:prstGeom prst="lin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zh-TW" alt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781" name="Line 79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171" y="2468"/>
                                <a:ext cx="0" cy="46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82" name="Line 80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188" y="2468"/>
                                <a:ext cx="0" cy="46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</p:grpSp>
                  </p:grpSp>
                  <p:sp>
                    <p:nvSpPr>
                      <p:cNvPr id="772" name="Freeform 8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43" y="2312"/>
                        <a:ext cx="309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08" y="11"/>
                          </a:cxn>
                          <a:cxn ang="0">
                            <a:pos x="0" y="11"/>
                          </a:cxn>
                          <a:cxn ang="0">
                            <a:pos x="0" y="0"/>
                          </a:cxn>
                          <a:cxn ang="0">
                            <a:pos x="307" y="0"/>
                          </a:cxn>
                          <a:cxn ang="0">
                            <a:pos x="308" y="11"/>
                          </a:cxn>
                        </a:cxnLst>
                        <a:rect l="0" t="0" r="r" b="b"/>
                        <a:pathLst>
                          <a:path w="309" h="12">
                            <a:moveTo>
                              <a:pt x="308" y="11"/>
                            </a:moveTo>
                            <a:lnTo>
                              <a:pt x="0" y="11"/>
                            </a:lnTo>
                            <a:lnTo>
                              <a:pt x="0" y="0"/>
                            </a:lnTo>
                            <a:lnTo>
                              <a:pt x="307" y="0"/>
                            </a:lnTo>
                            <a:lnTo>
                              <a:pt x="308" y="11"/>
                            </a:lnTo>
                          </a:path>
                        </a:pathLst>
                      </a:custGeom>
                      <a:solidFill>
                        <a:srgbClr val="4040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743" name="Group 8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16" y="2068"/>
                      <a:ext cx="355" cy="250"/>
                      <a:chOff x="1816" y="2068"/>
                      <a:chExt cx="355" cy="250"/>
                    </a:xfrm>
                  </p:grpSpPr>
                  <p:grpSp>
                    <p:nvGrpSpPr>
                      <p:cNvPr id="744" name="Group 80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29" y="2092"/>
                        <a:ext cx="242" cy="219"/>
                        <a:chOff x="1929" y="2092"/>
                        <a:chExt cx="242" cy="219"/>
                      </a:xfrm>
                    </p:grpSpPr>
                    <p:sp>
                      <p:nvSpPr>
                        <p:cNvPr id="748" name="Freeform 8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29" y="2092"/>
                          <a:ext cx="242" cy="21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218"/>
                            </a:cxn>
                            <a:cxn ang="0">
                              <a:pos x="231" y="218"/>
                            </a:cxn>
                            <a:cxn ang="0">
                              <a:pos x="237" y="212"/>
                            </a:cxn>
                            <a:cxn ang="0">
                              <a:pos x="241" y="199"/>
                            </a:cxn>
                            <a:cxn ang="0">
                              <a:pos x="241" y="21"/>
                            </a:cxn>
                            <a:cxn ang="0">
                              <a:pos x="239" y="6"/>
                            </a:cxn>
                            <a:cxn ang="0">
                              <a:pos x="232" y="0"/>
                            </a:cxn>
                            <a:cxn ang="0">
                              <a:pos x="0" y="0"/>
                            </a:cxn>
                            <a:cxn ang="0">
                              <a:pos x="0" y="218"/>
                            </a:cxn>
                          </a:cxnLst>
                          <a:rect l="0" t="0" r="r" b="b"/>
                          <a:pathLst>
                            <a:path w="242" h="219">
                              <a:moveTo>
                                <a:pt x="0" y="218"/>
                              </a:moveTo>
                              <a:lnTo>
                                <a:pt x="231" y="218"/>
                              </a:lnTo>
                              <a:lnTo>
                                <a:pt x="237" y="212"/>
                              </a:lnTo>
                              <a:lnTo>
                                <a:pt x="241" y="199"/>
                              </a:lnTo>
                              <a:lnTo>
                                <a:pt x="241" y="21"/>
                              </a:lnTo>
                              <a:lnTo>
                                <a:pt x="239" y="6"/>
                              </a:lnTo>
                              <a:lnTo>
                                <a:pt x="232" y="0"/>
                              </a:lnTo>
                              <a:lnTo>
                                <a:pt x="0" y="0"/>
                              </a:lnTo>
                              <a:lnTo>
                                <a:pt x="0" y="21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749" name="Group 80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42" y="2111"/>
                          <a:ext cx="221" cy="158"/>
                          <a:chOff x="1942" y="2111"/>
                          <a:chExt cx="221" cy="158"/>
                        </a:xfrm>
                      </p:grpSpPr>
                      <p:grpSp>
                        <p:nvGrpSpPr>
                          <p:cNvPr id="750" name="Group 8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942" y="2111"/>
                            <a:ext cx="220" cy="42"/>
                            <a:chOff x="1942" y="2111"/>
                            <a:chExt cx="220" cy="42"/>
                          </a:xfrm>
                        </p:grpSpPr>
                        <p:grpSp>
                          <p:nvGrpSpPr>
                            <p:cNvPr id="765" name="Group 80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42" y="2111"/>
                              <a:ext cx="220" cy="14"/>
                              <a:chOff x="1942" y="2111"/>
                              <a:chExt cx="220" cy="14"/>
                            </a:xfrm>
                          </p:grpSpPr>
                          <p:sp>
                            <p:nvSpPr>
                              <p:cNvPr id="769" name="Line 80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942" y="2111"/>
                                <a:ext cx="219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70" name="Line 80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1942" y="2123"/>
                                <a:ext cx="220" cy="2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grpSp>
                          <p:nvGrpSpPr>
                            <p:cNvPr id="766" name="Group 8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42" y="2140"/>
                              <a:ext cx="220" cy="13"/>
                              <a:chOff x="1942" y="2140"/>
                              <a:chExt cx="220" cy="13"/>
                            </a:xfrm>
                          </p:grpSpPr>
                          <p:sp>
                            <p:nvSpPr>
                              <p:cNvPr id="767" name="Line 81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942" y="2140"/>
                                <a:ext cx="219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68" name="Line 81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1942" y="2152"/>
                                <a:ext cx="220" cy="1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751" name="Group 81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943" y="2168"/>
                            <a:ext cx="220" cy="44"/>
                            <a:chOff x="1943" y="2168"/>
                            <a:chExt cx="220" cy="44"/>
                          </a:xfrm>
                        </p:grpSpPr>
                        <p:grpSp>
                          <p:nvGrpSpPr>
                            <p:cNvPr id="759" name="Group 81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43" y="2168"/>
                              <a:ext cx="220" cy="14"/>
                              <a:chOff x="1943" y="2168"/>
                              <a:chExt cx="220" cy="14"/>
                            </a:xfrm>
                          </p:grpSpPr>
                          <p:sp>
                            <p:nvSpPr>
                              <p:cNvPr id="763" name="Line 81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943" y="2168"/>
                                <a:ext cx="219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64" name="Line 81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1943" y="2181"/>
                                <a:ext cx="220" cy="1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grpSp>
                          <p:nvGrpSpPr>
                            <p:cNvPr id="760" name="Group 81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43" y="2197"/>
                              <a:ext cx="220" cy="15"/>
                              <a:chOff x="1943" y="2197"/>
                              <a:chExt cx="220" cy="15"/>
                            </a:xfrm>
                          </p:grpSpPr>
                          <p:sp>
                            <p:nvSpPr>
                              <p:cNvPr id="761" name="Line 81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943" y="2197"/>
                                <a:ext cx="219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62" name="Line 81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1943" y="2210"/>
                                <a:ext cx="220" cy="2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752" name="Group 82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942" y="2226"/>
                            <a:ext cx="220" cy="43"/>
                            <a:chOff x="1942" y="2226"/>
                            <a:chExt cx="220" cy="43"/>
                          </a:xfrm>
                        </p:grpSpPr>
                        <p:grpSp>
                          <p:nvGrpSpPr>
                            <p:cNvPr id="753" name="Group 82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42" y="2226"/>
                              <a:ext cx="220" cy="15"/>
                              <a:chOff x="1942" y="2226"/>
                              <a:chExt cx="220" cy="15"/>
                            </a:xfrm>
                          </p:grpSpPr>
                          <p:sp>
                            <p:nvSpPr>
                              <p:cNvPr id="757" name="Line 82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942" y="2226"/>
                                <a:ext cx="219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58" name="Line 82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1942" y="2240"/>
                                <a:ext cx="220" cy="1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  <p:grpSp>
                          <p:nvGrpSpPr>
                            <p:cNvPr id="754" name="Group 82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42" y="2256"/>
                              <a:ext cx="220" cy="13"/>
                              <a:chOff x="1942" y="2256"/>
                              <a:chExt cx="220" cy="13"/>
                            </a:xfrm>
                          </p:grpSpPr>
                          <p:sp>
                            <p:nvSpPr>
                              <p:cNvPr id="755" name="Line 82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942" y="2256"/>
                                <a:ext cx="219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756" name="Line 82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1942" y="2268"/>
                                <a:ext cx="220" cy="1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745" name="Group 8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16" y="2068"/>
                        <a:ext cx="113" cy="250"/>
                        <a:chOff x="1816" y="2068"/>
                        <a:chExt cx="113" cy="250"/>
                      </a:xfrm>
                    </p:grpSpPr>
                    <p:sp>
                      <p:nvSpPr>
                        <p:cNvPr id="746" name="Freeform 8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816" y="2068"/>
                          <a:ext cx="113" cy="24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12" y="0"/>
                            </a:cxn>
                            <a:cxn ang="0">
                              <a:pos x="112" y="241"/>
                            </a:cxn>
                            <a:cxn ang="0">
                              <a:pos x="8" y="241"/>
                            </a:cxn>
                            <a:cxn ang="0">
                              <a:pos x="3" y="239"/>
                            </a:cxn>
                            <a:cxn ang="0">
                              <a:pos x="1" y="232"/>
                            </a:cxn>
                            <a:cxn ang="0">
                              <a:pos x="0" y="225"/>
                            </a:cxn>
                            <a:cxn ang="0">
                              <a:pos x="0" y="14"/>
                            </a:cxn>
                            <a:cxn ang="0">
                              <a:pos x="2" y="7"/>
                            </a:cxn>
                            <a:cxn ang="0">
                              <a:pos x="5" y="1"/>
                            </a:cxn>
                            <a:cxn ang="0">
                              <a:pos x="10" y="0"/>
                            </a:cxn>
                            <a:cxn ang="0">
                              <a:pos x="112" y="0"/>
                            </a:cxn>
                          </a:cxnLst>
                          <a:rect l="0" t="0" r="r" b="b"/>
                          <a:pathLst>
                            <a:path w="113" h="242">
                              <a:moveTo>
                                <a:pt x="112" y="0"/>
                              </a:moveTo>
                              <a:lnTo>
                                <a:pt x="112" y="241"/>
                              </a:lnTo>
                              <a:lnTo>
                                <a:pt x="8" y="241"/>
                              </a:lnTo>
                              <a:lnTo>
                                <a:pt x="3" y="239"/>
                              </a:lnTo>
                              <a:lnTo>
                                <a:pt x="1" y="232"/>
                              </a:lnTo>
                              <a:lnTo>
                                <a:pt x="0" y="225"/>
                              </a:lnTo>
                              <a:lnTo>
                                <a:pt x="0" y="14"/>
                              </a:lnTo>
                              <a:lnTo>
                                <a:pt x="2" y="7"/>
                              </a:lnTo>
                              <a:lnTo>
                                <a:pt x="5" y="1"/>
                              </a:lnTo>
                              <a:lnTo>
                                <a:pt x="10" y="0"/>
                              </a:lnTo>
                              <a:lnTo>
                                <a:pt x="112" y="0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747" name="Line 8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911" y="2070"/>
                          <a:ext cx="0" cy="248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</p:grpSp>
        <p:graphicFrame>
          <p:nvGraphicFramePr>
            <p:cNvPr id="833" name="Object 83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700338" y="3500438"/>
            <a:ext cx="1152525" cy="935037"/>
          </p:xfrm>
          <a:graphic>
            <a:graphicData uri="http://schemas.openxmlformats.org/presentationml/2006/ole">
              <p:oleObj spid="_x0000_s254979" name="Microsoft ClipArt Gallery" r:id="rId4" imgW="5529240" imgH="3290760" progId="">
                <p:embed/>
              </p:oleObj>
            </a:graphicData>
          </a:graphic>
        </p:graphicFrame>
        <p:grpSp>
          <p:nvGrpSpPr>
            <p:cNvPr id="834" name="Group 831"/>
            <p:cNvGrpSpPr>
              <a:grpSpLocks/>
            </p:cNvGrpSpPr>
            <p:nvPr/>
          </p:nvGrpSpPr>
          <p:grpSpPr bwMode="auto">
            <a:xfrm>
              <a:off x="2124075" y="4940300"/>
              <a:ext cx="1585913" cy="1131888"/>
              <a:chOff x="1383" y="3022"/>
              <a:chExt cx="999" cy="713"/>
            </a:xfrm>
          </p:grpSpPr>
          <p:grpSp>
            <p:nvGrpSpPr>
              <p:cNvPr id="835" name="Group 832"/>
              <p:cNvGrpSpPr>
                <a:grpSpLocks/>
              </p:cNvGrpSpPr>
              <p:nvPr/>
            </p:nvGrpSpPr>
            <p:grpSpPr bwMode="auto">
              <a:xfrm>
                <a:off x="1828" y="3019"/>
                <a:ext cx="543" cy="712"/>
                <a:chOff x="3495" y="2963"/>
                <a:chExt cx="670" cy="940"/>
              </a:xfrm>
            </p:grpSpPr>
            <p:grpSp>
              <p:nvGrpSpPr>
                <p:cNvPr id="837" name="Group 833"/>
                <p:cNvGrpSpPr>
                  <a:grpSpLocks/>
                </p:cNvGrpSpPr>
                <p:nvPr/>
              </p:nvGrpSpPr>
              <p:grpSpPr bwMode="auto">
                <a:xfrm>
                  <a:off x="3811" y="3360"/>
                  <a:ext cx="319" cy="524"/>
                  <a:chOff x="3811" y="3360"/>
                  <a:chExt cx="319" cy="524"/>
                </a:xfrm>
              </p:grpSpPr>
              <p:sp>
                <p:nvSpPr>
                  <p:cNvPr id="878" name="Freeform 834"/>
                  <p:cNvSpPr>
                    <a:spLocks/>
                  </p:cNvSpPr>
                  <p:nvPr/>
                </p:nvSpPr>
                <p:spPr bwMode="auto">
                  <a:xfrm>
                    <a:off x="3827" y="3637"/>
                    <a:ext cx="303" cy="247"/>
                  </a:xfrm>
                  <a:custGeom>
                    <a:avLst/>
                    <a:gdLst/>
                    <a:ahLst/>
                    <a:cxnLst>
                      <a:cxn ang="0">
                        <a:pos x="214" y="5"/>
                      </a:cxn>
                      <a:cxn ang="0">
                        <a:pos x="302" y="223"/>
                      </a:cxn>
                      <a:cxn ang="0">
                        <a:pos x="298" y="228"/>
                      </a:cxn>
                      <a:cxn ang="0">
                        <a:pos x="292" y="224"/>
                      </a:cxn>
                      <a:cxn ang="0">
                        <a:pos x="207" y="14"/>
                      </a:cxn>
                      <a:cxn ang="0">
                        <a:pos x="202" y="11"/>
                      </a:cxn>
                      <a:cxn ang="0">
                        <a:pos x="169" y="10"/>
                      </a:cxn>
                      <a:cxn ang="0">
                        <a:pos x="127" y="12"/>
                      </a:cxn>
                      <a:cxn ang="0">
                        <a:pos x="90" y="14"/>
                      </a:cxn>
                      <a:cxn ang="0">
                        <a:pos x="79" y="17"/>
                      </a:cxn>
                      <a:cxn ang="0">
                        <a:pos x="72" y="23"/>
                      </a:cxn>
                      <a:cxn ang="0">
                        <a:pos x="67" y="30"/>
                      </a:cxn>
                      <a:cxn ang="0">
                        <a:pos x="8" y="244"/>
                      </a:cxn>
                      <a:cxn ang="0">
                        <a:pos x="4" y="246"/>
                      </a:cxn>
                      <a:cxn ang="0">
                        <a:pos x="0" y="242"/>
                      </a:cxn>
                      <a:cxn ang="0">
                        <a:pos x="59" y="28"/>
                      </a:cxn>
                      <a:cxn ang="0">
                        <a:pos x="65" y="17"/>
                      </a:cxn>
                      <a:cxn ang="0">
                        <a:pos x="69" y="12"/>
                      </a:cxn>
                      <a:cxn ang="0">
                        <a:pos x="75" y="9"/>
                      </a:cxn>
                      <a:cxn ang="0">
                        <a:pos x="81" y="6"/>
                      </a:cxn>
                      <a:cxn ang="0">
                        <a:pos x="94" y="5"/>
                      </a:cxn>
                      <a:cxn ang="0">
                        <a:pos x="133" y="2"/>
                      </a:cxn>
                      <a:cxn ang="0">
                        <a:pos x="177" y="0"/>
                      </a:cxn>
                      <a:cxn ang="0">
                        <a:pos x="197" y="1"/>
                      </a:cxn>
                      <a:cxn ang="0">
                        <a:pos x="208" y="2"/>
                      </a:cxn>
                      <a:cxn ang="0">
                        <a:pos x="214" y="5"/>
                      </a:cxn>
                    </a:cxnLst>
                    <a:rect l="0" t="0" r="r" b="b"/>
                    <a:pathLst>
                      <a:path w="303" h="247">
                        <a:moveTo>
                          <a:pt x="214" y="5"/>
                        </a:moveTo>
                        <a:lnTo>
                          <a:pt x="302" y="223"/>
                        </a:lnTo>
                        <a:lnTo>
                          <a:pt x="298" y="228"/>
                        </a:lnTo>
                        <a:lnTo>
                          <a:pt x="292" y="224"/>
                        </a:lnTo>
                        <a:lnTo>
                          <a:pt x="207" y="14"/>
                        </a:lnTo>
                        <a:lnTo>
                          <a:pt x="202" y="11"/>
                        </a:lnTo>
                        <a:lnTo>
                          <a:pt x="169" y="10"/>
                        </a:lnTo>
                        <a:lnTo>
                          <a:pt x="127" y="12"/>
                        </a:lnTo>
                        <a:lnTo>
                          <a:pt x="90" y="14"/>
                        </a:lnTo>
                        <a:lnTo>
                          <a:pt x="79" y="17"/>
                        </a:lnTo>
                        <a:lnTo>
                          <a:pt x="72" y="23"/>
                        </a:lnTo>
                        <a:lnTo>
                          <a:pt x="67" y="30"/>
                        </a:lnTo>
                        <a:lnTo>
                          <a:pt x="8" y="244"/>
                        </a:lnTo>
                        <a:lnTo>
                          <a:pt x="4" y="246"/>
                        </a:lnTo>
                        <a:lnTo>
                          <a:pt x="0" y="242"/>
                        </a:lnTo>
                        <a:lnTo>
                          <a:pt x="59" y="28"/>
                        </a:lnTo>
                        <a:lnTo>
                          <a:pt x="65" y="17"/>
                        </a:lnTo>
                        <a:lnTo>
                          <a:pt x="69" y="12"/>
                        </a:lnTo>
                        <a:lnTo>
                          <a:pt x="75" y="9"/>
                        </a:lnTo>
                        <a:lnTo>
                          <a:pt x="81" y="6"/>
                        </a:lnTo>
                        <a:lnTo>
                          <a:pt x="94" y="5"/>
                        </a:lnTo>
                        <a:lnTo>
                          <a:pt x="133" y="2"/>
                        </a:lnTo>
                        <a:lnTo>
                          <a:pt x="177" y="0"/>
                        </a:lnTo>
                        <a:lnTo>
                          <a:pt x="197" y="1"/>
                        </a:lnTo>
                        <a:lnTo>
                          <a:pt x="208" y="2"/>
                        </a:lnTo>
                        <a:lnTo>
                          <a:pt x="214" y="5"/>
                        </a:lnTo>
                      </a:path>
                    </a:pathLst>
                  </a:custGeom>
                  <a:solidFill>
                    <a:srgbClr val="402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79" name="Freeform 835"/>
                  <p:cNvSpPr>
                    <a:spLocks/>
                  </p:cNvSpPr>
                  <p:nvPr/>
                </p:nvSpPr>
                <p:spPr bwMode="auto">
                  <a:xfrm>
                    <a:off x="3811" y="3360"/>
                    <a:ext cx="315" cy="287"/>
                  </a:xfrm>
                  <a:custGeom>
                    <a:avLst/>
                    <a:gdLst/>
                    <a:ahLst/>
                    <a:cxnLst>
                      <a:cxn ang="0">
                        <a:pos x="251" y="0"/>
                      </a:cxn>
                      <a:cxn ang="0">
                        <a:pos x="294" y="0"/>
                      </a:cxn>
                      <a:cxn ang="0">
                        <a:pos x="312" y="11"/>
                      </a:cxn>
                      <a:cxn ang="0">
                        <a:pos x="314" y="38"/>
                      </a:cxn>
                      <a:cxn ang="0">
                        <a:pos x="266" y="190"/>
                      </a:cxn>
                      <a:cxn ang="0">
                        <a:pos x="263" y="206"/>
                      </a:cxn>
                      <a:cxn ang="0">
                        <a:pos x="260" y="222"/>
                      </a:cxn>
                      <a:cxn ang="0">
                        <a:pos x="258" y="258"/>
                      </a:cxn>
                      <a:cxn ang="0">
                        <a:pos x="249" y="274"/>
                      </a:cxn>
                      <a:cxn ang="0">
                        <a:pos x="238" y="277"/>
                      </a:cxn>
                      <a:cxn ang="0">
                        <a:pos x="224" y="278"/>
                      </a:cxn>
                      <a:cxn ang="0">
                        <a:pos x="186" y="280"/>
                      </a:cxn>
                      <a:cxn ang="0">
                        <a:pos x="116" y="282"/>
                      </a:cxn>
                      <a:cxn ang="0">
                        <a:pos x="62" y="286"/>
                      </a:cxn>
                      <a:cxn ang="0">
                        <a:pos x="48" y="282"/>
                      </a:cxn>
                      <a:cxn ang="0">
                        <a:pos x="37" y="270"/>
                      </a:cxn>
                      <a:cxn ang="0">
                        <a:pos x="26" y="255"/>
                      </a:cxn>
                      <a:cxn ang="0">
                        <a:pos x="16" y="238"/>
                      </a:cxn>
                      <a:cxn ang="0">
                        <a:pos x="9" y="229"/>
                      </a:cxn>
                      <a:cxn ang="0">
                        <a:pos x="6" y="221"/>
                      </a:cxn>
                      <a:cxn ang="0">
                        <a:pos x="1" y="208"/>
                      </a:cxn>
                      <a:cxn ang="0">
                        <a:pos x="0" y="202"/>
                      </a:cxn>
                      <a:cxn ang="0">
                        <a:pos x="1" y="194"/>
                      </a:cxn>
                      <a:cxn ang="0">
                        <a:pos x="5" y="190"/>
                      </a:cxn>
                      <a:cxn ang="0">
                        <a:pos x="14" y="185"/>
                      </a:cxn>
                      <a:cxn ang="0">
                        <a:pos x="24" y="184"/>
                      </a:cxn>
                      <a:cxn ang="0">
                        <a:pos x="37" y="184"/>
                      </a:cxn>
                      <a:cxn ang="0">
                        <a:pos x="212" y="190"/>
                      </a:cxn>
                      <a:cxn ang="0">
                        <a:pos x="215" y="152"/>
                      </a:cxn>
                      <a:cxn ang="0">
                        <a:pos x="221" y="82"/>
                      </a:cxn>
                      <a:cxn ang="0">
                        <a:pos x="225" y="33"/>
                      </a:cxn>
                      <a:cxn ang="0">
                        <a:pos x="231" y="12"/>
                      </a:cxn>
                      <a:cxn ang="0">
                        <a:pos x="251" y="0"/>
                      </a:cxn>
                    </a:cxnLst>
                    <a:rect l="0" t="0" r="r" b="b"/>
                    <a:pathLst>
                      <a:path w="315" h="287">
                        <a:moveTo>
                          <a:pt x="251" y="0"/>
                        </a:moveTo>
                        <a:lnTo>
                          <a:pt x="294" y="0"/>
                        </a:lnTo>
                        <a:lnTo>
                          <a:pt x="312" y="11"/>
                        </a:lnTo>
                        <a:lnTo>
                          <a:pt x="314" y="38"/>
                        </a:lnTo>
                        <a:lnTo>
                          <a:pt x="266" y="190"/>
                        </a:lnTo>
                        <a:lnTo>
                          <a:pt x="263" y="206"/>
                        </a:lnTo>
                        <a:lnTo>
                          <a:pt x="260" y="222"/>
                        </a:lnTo>
                        <a:lnTo>
                          <a:pt x="258" y="258"/>
                        </a:lnTo>
                        <a:lnTo>
                          <a:pt x="249" y="274"/>
                        </a:lnTo>
                        <a:lnTo>
                          <a:pt x="238" y="277"/>
                        </a:lnTo>
                        <a:lnTo>
                          <a:pt x="224" y="278"/>
                        </a:lnTo>
                        <a:lnTo>
                          <a:pt x="186" y="280"/>
                        </a:lnTo>
                        <a:lnTo>
                          <a:pt x="116" y="282"/>
                        </a:lnTo>
                        <a:lnTo>
                          <a:pt x="62" y="286"/>
                        </a:lnTo>
                        <a:lnTo>
                          <a:pt x="48" y="282"/>
                        </a:lnTo>
                        <a:lnTo>
                          <a:pt x="37" y="270"/>
                        </a:lnTo>
                        <a:lnTo>
                          <a:pt x="26" y="255"/>
                        </a:lnTo>
                        <a:lnTo>
                          <a:pt x="16" y="238"/>
                        </a:lnTo>
                        <a:lnTo>
                          <a:pt x="9" y="229"/>
                        </a:lnTo>
                        <a:lnTo>
                          <a:pt x="6" y="221"/>
                        </a:lnTo>
                        <a:lnTo>
                          <a:pt x="1" y="208"/>
                        </a:lnTo>
                        <a:lnTo>
                          <a:pt x="0" y="202"/>
                        </a:lnTo>
                        <a:lnTo>
                          <a:pt x="1" y="194"/>
                        </a:lnTo>
                        <a:lnTo>
                          <a:pt x="5" y="190"/>
                        </a:lnTo>
                        <a:lnTo>
                          <a:pt x="14" y="185"/>
                        </a:lnTo>
                        <a:lnTo>
                          <a:pt x="24" y="184"/>
                        </a:lnTo>
                        <a:lnTo>
                          <a:pt x="37" y="184"/>
                        </a:lnTo>
                        <a:lnTo>
                          <a:pt x="212" y="190"/>
                        </a:lnTo>
                        <a:lnTo>
                          <a:pt x="215" y="152"/>
                        </a:lnTo>
                        <a:lnTo>
                          <a:pt x="221" y="82"/>
                        </a:lnTo>
                        <a:lnTo>
                          <a:pt x="225" y="33"/>
                        </a:lnTo>
                        <a:lnTo>
                          <a:pt x="231" y="12"/>
                        </a:lnTo>
                        <a:lnTo>
                          <a:pt x="251" y="0"/>
                        </a:lnTo>
                      </a:path>
                    </a:pathLst>
                  </a:custGeom>
                  <a:solidFill>
                    <a:srgbClr val="A0806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38" name="Group 836"/>
                <p:cNvGrpSpPr>
                  <a:grpSpLocks/>
                </p:cNvGrpSpPr>
                <p:nvPr/>
              </p:nvGrpSpPr>
              <p:grpSpPr bwMode="auto">
                <a:xfrm>
                  <a:off x="3578" y="2963"/>
                  <a:ext cx="305" cy="312"/>
                  <a:chOff x="3578" y="2963"/>
                  <a:chExt cx="305" cy="312"/>
                </a:xfrm>
              </p:grpSpPr>
              <p:sp>
                <p:nvSpPr>
                  <p:cNvPr id="867" name="Freeform 837"/>
                  <p:cNvSpPr>
                    <a:spLocks/>
                  </p:cNvSpPr>
                  <p:nvPr/>
                </p:nvSpPr>
                <p:spPr bwMode="auto">
                  <a:xfrm>
                    <a:off x="3758" y="3220"/>
                    <a:ext cx="49" cy="55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3" y="31"/>
                      </a:cxn>
                      <a:cxn ang="0">
                        <a:pos x="8" y="37"/>
                      </a:cxn>
                      <a:cxn ang="0">
                        <a:pos x="16" y="47"/>
                      </a:cxn>
                      <a:cxn ang="0">
                        <a:pos x="19" y="54"/>
                      </a:cxn>
                      <a:cxn ang="0">
                        <a:pos x="48" y="33"/>
                      </a:cxn>
                      <a:cxn ang="0">
                        <a:pos x="36" y="11"/>
                      </a:cxn>
                      <a:cxn ang="0">
                        <a:pos x="32" y="0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49" h="55">
                        <a:moveTo>
                          <a:pt x="0" y="18"/>
                        </a:moveTo>
                        <a:lnTo>
                          <a:pt x="3" y="31"/>
                        </a:lnTo>
                        <a:lnTo>
                          <a:pt x="8" y="37"/>
                        </a:lnTo>
                        <a:lnTo>
                          <a:pt x="16" y="47"/>
                        </a:lnTo>
                        <a:lnTo>
                          <a:pt x="19" y="54"/>
                        </a:lnTo>
                        <a:lnTo>
                          <a:pt x="48" y="33"/>
                        </a:lnTo>
                        <a:lnTo>
                          <a:pt x="36" y="11"/>
                        </a:lnTo>
                        <a:lnTo>
                          <a:pt x="32" y="0"/>
                        </a:lnTo>
                        <a:lnTo>
                          <a:pt x="0" y="18"/>
                        </a:lnTo>
                      </a:path>
                    </a:pathLst>
                  </a:custGeom>
                  <a:solidFill>
                    <a:srgbClr val="FF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68" name="Group 838"/>
                  <p:cNvGrpSpPr>
                    <a:grpSpLocks/>
                  </p:cNvGrpSpPr>
                  <p:nvPr/>
                </p:nvGrpSpPr>
                <p:grpSpPr bwMode="auto">
                  <a:xfrm>
                    <a:off x="3651" y="3181"/>
                    <a:ext cx="55" cy="44"/>
                    <a:chOff x="3651" y="3181"/>
                    <a:chExt cx="55" cy="44"/>
                  </a:xfrm>
                </p:grpSpPr>
                <p:sp>
                  <p:nvSpPr>
                    <p:cNvPr id="876" name="Freeform 839"/>
                    <p:cNvSpPr>
                      <a:spLocks/>
                    </p:cNvSpPr>
                    <p:nvPr/>
                  </p:nvSpPr>
                  <p:spPr bwMode="auto">
                    <a:xfrm>
                      <a:off x="3662" y="3193"/>
                      <a:ext cx="44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" y="13"/>
                        </a:cxn>
                        <a:cxn ang="0">
                          <a:pos x="2" y="20"/>
                        </a:cxn>
                        <a:cxn ang="0">
                          <a:pos x="2" y="25"/>
                        </a:cxn>
                        <a:cxn ang="0">
                          <a:pos x="2" y="31"/>
                        </a:cxn>
                        <a:cxn ang="0">
                          <a:pos x="43" y="27"/>
                        </a:cxn>
                        <a:cxn ang="0">
                          <a:pos x="42" y="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4" h="32">
                          <a:moveTo>
                            <a:pt x="0" y="0"/>
                          </a:moveTo>
                          <a:lnTo>
                            <a:pt x="1" y="13"/>
                          </a:lnTo>
                          <a:lnTo>
                            <a:pt x="2" y="20"/>
                          </a:lnTo>
                          <a:lnTo>
                            <a:pt x="2" y="25"/>
                          </a:lnTo>
                          <a:lnTo>
                            <a:pt x="2" y="31"/>
                          </a:lnTo>
                          <a:lnTo>
                            <a:pt x="43" y="27"/>
                          </a:lnTo>
                          <a:lnTo>
                            <a:pt x="42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77" name="Freeform 840"/>
                    <p:cNvSpPr>
                      <a:spLocks/>
                    </p:cNvSpPr>
                    <p:nvPr/>
                  </p:nvSpPr>
                  <p:spPr bwMode="auto">
                    <a:xfrm>
                      <a:off x="3651" y="3181"/>
                      <a:ext cx="44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0" y="16"/>
                        </a:cxn>
                        <a:cxn ang="0">
                          <a:pos x="43" y="16"/>
                        </a:cxn>
                        <a:cxn ang="0">
                          <a:pos x="42" y="0"/>
                        </a:cxn>
                        <a:cxn ang="0">
                          <a:pos x="0" y="1"/>
                        </a:cxn>
                      </a:cxnLst>
                      <a:rect l="0" t="0" r="r" b="b"/>
                      <a:pathLst>
                        <a:path w="44" h="17">
                          <a:moveTo>
                            <a:pt x="0" y="1"/>
                          </a:moveTo>
                          <a:lnTo>
                            <a:pt x="0" y="16"/>
                          </a:lnTo>
                          <a:lnTo>
                            <a:pt x="43" y="16"/>
                          </a:lnTo>
                          <a:lnTo>
                            <a:pt x="42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869" name="Freeform 841"/>
                  <p:cNvSpPr>
                    <a:spLocks/>
                  </p:cNvSpPr>
                  <p:nvPr/>
                </p:nvSpPr>
                <p:spPr bwMode="auto">
                  <a:xfrm>
                    <a:off x="3578" y="2991"/>
                    <a:ext cx="268" cy="280"/>
                  </a:xfrm>
                  <a:custGeom>
                    <a:avLst/>
                    <a:gdLst/>
                    <a:ahLst/>
                    <a:cxnLst>
                      <a:cxn ang="0">
                        <a:pos x="38" y="96"/>
                      </a:cxn>
                      <a:cxn ang="0">
                        <a:pos x="17" y="100"/>
                      </a:cxn>
                      <a:cxn ang="0">
                        <a:pos x="5" y="114"/>
                      </a:cxn>
                      <a:cxn ang="0">
                        <a:pos x="0" y="131"/>
                      </a:cxn>
                      <a:cxn ang="0">
                        <a:pos x="2" y="146"/>
                      </a:cxn>
                      <a:cxn ang="0">
                        <a:pos x="9" y="156"/>
                      </a:cxn>
                      <a:cxn ang="0">
                        <a:pos x="26" y="163"/>
                      </a:cxn>
                      <a:cxn ang="0">
                        <a:pos x="49" y="162"/>
                      </a:cxn>
                      <a:cxn ang="0">
                        <a:pos x="61" y="161"/>
                      </a:cxn>
                      <a:cxn ang="0">
                        <a:pos x="52" y="189"/>
                      </a:cxn>
                      <a:cxn ang="0">
                        <a:pos x="88" y="192"/>
                      </a:cxn>
                      <a:cxn ang="0">
                        <a:pos x="102" y="195"/>
                      </a:cxn>
                      <a:cxn ang="0">
                        <a:pos x="111" y="201"/>
                      </a:cxn>
                      <a:cxn ang="0">
                        <a:pos x="99" y="225"/>
                      </a:cxn>
                      <a:cxn ang="0">
                        <a:pos x="69" y="225"/>
                      </a:cxn>
                      <a:cxn ang="0">
                        <a:pos x="59" y="239"/>
                      </a:cxn>
                      <a:cxn ang="0">
                        <a:pos x="68" y="270"/>
                      </a:cxn>
                      <a:cxn ang="0">
                        <a:pos x="86" y="279"/>
                      </a:cxn>
                      <a:cxn ang="0">
                        <a:pos x="137" y="273"/>
                      </a:cxn>
                      <a:cxn ang="0">
                        <a:pos x="187" y="251"/>
                      </a:cxn>
                      <a:cxn ang="0">
                        <a:pos x="219" y="226"/>
                      </a:cxn>
                      <a:cxn ang="0">
                        <a:pos x="230" y="207"/>
                      </a:cxn>
                      <a:cxn ang="0">
                        <a:pos x="251" y="175"/>
                      </a:cxn>
                      <a:cxn ang="0">
                        <a:pos x="262" y="141"/>
                      </a:cxn>
                      <a:cxn ang="0">
                        <a:pos x="267" y="100"/>
                      </a:cxn>
                      <a:cxn ang="0">
                        <a:pos x="258" y="54"/>
                      </a:cxn>
                      <a:cxn ang="0">
                        <a:pos x="231" y="21"/>
                      </a:cxn>
                      <a:cxn ang="0">
                        <a:pos x="208" y="8"/>
                      </a:cxn>
                      <a:cxn ang="0">
                        <a:pos x="175" y="0"/>
                      </a:cxn>
                      <a:cxn ang="0">
                        <a:pos x="112" y="9"/>
                      </a:cxn>
                      <a:cxn ang="0">
                        <a:pos x="77" y="33"/>
                      </a:cxn>
                      <a:cxn ang="0">
                        <a:pos x="55" y="63"/>
                      </a:cxn>
                      <a:cxn ang="0">
                        <a:pos x="52" y="94"/>
                      </a:cxn>
                    </a:cxnLst>
                    <a:rect l="0" t="0" r="r" b="b"/>
                    <a:pathLst>
                      <a:path w="268" h="280">
                        <a:moveTo>
                          <a:pt x="52" y="94"/>
                        </a:moveTo>
                        <a:lnTo>
                          <a:pt x="38" y="96"/>
                        </a:lnTo>
                        <a:lnTo>
                          <a:pt x="25" y="97"/>
                        </a:lnTo>
                        <a:lnTo>
                          <a:pt x="17" y="100"/>
                        </a:lnTo>
                        <a:lnTo>
                          <a:pt x="11" y="106"/>
                        </a:lnTo>
                        <a:lnTo>
                          <a:pt x="5" y="114"/>
                        </a:lnTo>
                        <a:lnTo>
                          <a:pt x="2" y="124"/>
                        </a:lnTo>
                        <a:lnTo>
                          <a:pt x="0" y="131"/>
                        </a:lnTo>
                        <a:lnTo>
                          <a:pt x="0" y="138"/>
                        </a:lnTo>
                        <a:lnTo>
                          <a:pt x="2" y="146"/>
                        </a:lnTo>
                        <a:lnTo>
                          <a:pt x="5" y="153"/>
                        </a:lnTo>
                        <a:lnTo>
                          <a:pt x="9" y="156"/>
                        </a:lnTo>
                        <a:lnTo>
                          <a:pt x="17" y="161"/>
                        </a:lnTo>
                        <a:lnTo>
                          <a:pt x="26" y="163"/>
                        </a:lnTo>
                        <a:lnTo>
                          <a:pt x="37" y="165"/>
                        </a:lnTo>
                        <a:lnTo>
                          <a:pt x="49" y="162"/>
                        </a:lnTo>
                        <a:lnTo>
                          <a:pt x="55" y="161"/>
                        </a:lnTo>
                        <a:lnTo>
                          <a:pt x="61" y="161"/>
                        </a:lnTo>
                        <a:lnTo>
                          <a:pt x="52" y="163"/>
                        </a:lnTo>
                        <a:lnTo>
                          <a:pt x="52" y="189"/>
                        </a:lnTo>
                        <a:lnTo>
                          <a:pt x="74" y="191"/>
                        </a:lnTo>
                        <a:lnTo>
                          <a:pt x="88" y="192"/>
                        </a:lnTo>
                        <a:lnTo>
                          <a:pt x="94" y="192"/>
                        </a:lnTo>
                        <a:lnTo>
                          <a:pt x="102" y="195"/>
                        </a:lnTo>
                        <a:lnTo>
                          <a:pt x="108" y="199"/>
                        </a:lnTo>
                        <a:lnTo>
                          <a:pt x="111" y="201"/>
                        </a:lnTo>
                        <a:lnTo>
                          <a:pt x="112" y="219"/>
                        </a:lnTo>
                        <a:lnTo>
                          <a:pt x="99" y="225"/>
                        </a:lnTo>
                        <a:lnTo>
                          <a:pt x="87" y="225"/>
                        </a:lnTo>
                        <a:lnTo>
                          <a:pt x="69" y="225"/>
                        </a:lnTo>
                        <a:lnTo>
                          <a:pt x="56" y="222"/>
                        </a:lnTo>
                        <a:lnTo>
                          <a:pt x="59" y="239"/>
                        </a:lnTo>
                        <a:lnTo>
                          <a:pt x="61" y="258"/>
                        </a:lnTo>
                        <a:lnTo>
                          <a:pt x="68" y="270"/>
                        </a:lnTo>
                        <a:lnTo>
                          <a:pt x="73" y="273"/>
                        </a:lnTo>
                        <a:lnTo>
                          <a:pt x="86" y="279"/>
                        </a:lnTo>
                        <a:lnTo>
                          <a:pt x="117" y="276"/>
                        </a:lnTo>
                        <a:lnTo>
                          <a:pt x="137" y="273"/>
                        </a:lnTo>
                        <a:lnTo>
                          <a:pt x="165" y="261"/>
                        </a:lnTo>
                        <a:lnTo>
                          <a:pt x="187" y="251"/>
                        </a:lnTo>
                        <a:lnTo>
                          <a:pt x="212" y="237"/>
                        </a:lnTo>
                        <a:lnTo>
                          <a:pt x="219" y="226"/>
                        </a:lnTo>
                        <a:lnTo>
                          <a:pt x="224" y="217"/>
                        </a:lnTo>
                        <a:lnTo>
                          <a:pt x="230" y="207"/>
                        </a:lnTo>
                        <a:lnTo>
                          <a:pt x="242" y="191"/>
                        </a:lnTo>
                        <a:lnTo>
                          <a:pt x="251" y="175"/>
                        </a:lnTo>
                        <a:lnTo>
                          <a:pt x="258" y="158"/>
                        </a:lnTo>
                        <a:lnTo>
                          <a:pt x="262" y="141"/>
                        </a:lnTo>
                        <a:lnTo>
                          <a:pt x="265" y="123"/>
                        </a:lnTo>
                        <a:lnTo>
                          <a:pt x="267" y="100"/>
                        </a:lnTo>
                        <a:lnTo>
                          <a:pt x="264" y="76"/>
                        </a:lnTo>
                        <a:lnTo>
                          <a:pt x="258" y="54"/>
                        </a:lnTo>
                        <a:lnTo>
                          <a:pt x="247" y="39"/>
                        </a:lnTo>
                        <a:lnTo>
                          <a:pt x="231" y="21"/>
                        </a:lnTo>
                        <a:lnTo>
                          <a:pt x="219" y="13"/>
                        </a:lnTo>
                        <a:lnTo>
                          <a:pt x="208" y="8"/>
                        </a:lnTo>
                        <a:lnTo>
                          <a:pt x="193" y="3"/>
                        </a:lnTo>
                        <a:lnTo>
                          <a:pt x="175" y="0"/>
                        </a:lnTo>
                        <a:lnTo>
                          <a:pt x="148" y="1"/>
                        </a:lnTo>
                        <a:lnTo>
                          <a:pt x="112" y="9"/>
                        </a:lnTo>
                        <a:lnTo>
                          <a:pt x="91" y="22"/>
                        </a:lnTo>
                        <a:lnTo>
                          <a:pt x="77" y="33"/>
                        </a:lnTo>
                        <a:lnTo>
                          <a:pt x="64" y="49"/>
                        </a:lnTo>
                        <a:lnTo>
                          <a:pt x="55" y="63"/>
                        </a:lnTo>
                        <a:lnTo>
                          <a:pt x="52" y="84"/>
                        </a:lnTo>
                        <a:lnTo>
                          <a:pt x="52" y="94"/>
                        </a:lnTo>
                      </a:path>
                    </a:pathLst>
                  </a:custGeom>
                  <a:solidFill>
                    <a:srgbClr val="FF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70" name="Group 842"/>
                  <p:cNvGrpSpPr>
                    <a:grpSpLocks/>
                  </p:cNvGrpSpPr>
                  <p:nvPr/>
                </p:nvGrpSpPr>
                <p:grpSpPr bwMode="auto">
                  <a:xfrm>
                    <a:off x="3648" y="3072"/>
                    <a:ext cx="56" cy="67"/>
                    <a:chOff x="3648" y="3072"/>
                    <a:chExt cx="56" cy="67"/>
                  </a:xfrm>
                </p:grpSpPr>
                <p:sp>
                  <p:nvSpPr>
                    <p:cNvPr id="874" name="Freeform 843"/>
                    <p:cNvSpPr>
                      <a:spLocks/>
                    </p:cNvSpPr>
                    <p:nvPr/>
                  </p:nvSpPr>
                  <p:spPr bwMode="auto">
                    <a:xfrm>
                      <a:off x="3648" y="3072"/>
                      <a:ext cx="56" cy="67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29" y="0"/>
                        </a:cxn>
                        <a:cxn ang="0">
                          <a:pos x="34" y="1"/>
                        </a:cxn>
                        <a:cxn ang="0">
                          <a:pos x="39" y="3"/>
                        </a:cxn>
                        <a:cxn ang="0">
                          <a:pos x="43" y="6"/>
                        </a:cxn>
                        <a:cxn ang="0">
                          <a:pos x="46" y="9"/>
                        </a:cxn>
                        <a:cxn ang="0">
                          <a:pos x="50" y="15"/>
                        </a:cxn>
                        <a:cxn ang="0">
                          <a:pos x="53" y="21"/>
                        </a:cxn>
                        <a:cxn ang="0">
                          <a:pos x="54" y="27"/>
                        </a:cxn>
                        <a:cxn ang="0">
                          <a:pos x="55" y="33"/>
                        </a:cxn>
                        <a:cxn ang="0">
                          <a:pos x="54" y="41"/>
                        </a:cxn>
                        <a:cxn ang="0">
                          <a:pos x="53" y="47"/>
                        </a:cxn>
                        <a:cxn ang="0">
                          <a:pos x="50" y="53"/>
                        </a:cxn>
                        <a:cxn ang="0">
                          <a:pos x="46" y="57"/>
                        </a:cxn>
                        <a:cxn ang="0">
                          <a:pos x="42" y="61"/>
                        </a:cxn>
                        <a:cxn ang="0">
                          <a:pos x="37" y="64"/>
                        </a:cxn>
                        <a:cxn ang="0">
                          <a:pos x="32" y="65"/>
                        </a:cxn>
                        <a:cxn ang="0">
                          <a:pos x="27" y="66"/>
                        </a:cxn>
                        <a:cxn ang="0">
                          <a:pos x="22" y="65"/>
                        </a:cxn>
                        <a:cxn ang="0">
                          <a:pos x="17" y="63"/>
                        </a:cxn>
                        <a:cxn ang="0">
                          <a:pos x="11" y="60"/>
                        </a:cxn>
                        <a:cxn ang="0">
                          <a:pos x="8" y="57"/>
                        </a:cxn>
                        <a:cxn ang="0">
                          <a:pos x="5" y="53"/>
                        </a:cxn>
                        <a:cxn ang="0">
                          <a:pos x="3" y="49"/>
                        </a:cxn>
                        <a:cxn ang="0">
                          <a:pos x="1" y="43"/>
                        </a:cxn>
                        <a:cxn ang="0">
                          <a:pos x="0" y="39"/>
                        </a:cxn>
                        <a:cxn ang="0">
                          <a:pos x="0" y="34"/>
                        </a:cxn>
                        <a:cxn ang="0">
                          <a:pos x="0" y="29"/>
                        </a:cxn>
                        <a:cxn ang="0">
                          <a:pos x="1" y="25"/>
                        </a:cxn>
                        <a:cxn ang="0">
                          <a:pos x="2" y="19"/>
                        </a:cxn>
                        <a:cxn ang="0">
                          <a:pos x="5" y="14"/>
                        </a:cxn>
                        <a:cxn ang="0">
                          <a:pos x="9" y="9"/>
                        </a:cxn>
                        <a:cxn ang="0">
                          <a:pos x="12" y="6"/>
                        </a:cxn>
                        <a:cxn ang="0">
                          <a:pos x="16" y="4"/>
                        </a:cxn>
                        <a:cxn ang="0">
                          <a:pos x="22" y="1"/>
                        </a:cxn>
                        <a:cxn ang="0">
                          <a:pos x="27" y="0"/>
                        </a:cxn>
                      </a:cxnLst>
                      <a:rect l="0" t="0" r="r" b="b"/>
                      <a:pathLst>
                        <a:path w="56" h="67">
                          <a:moveTo>
                            <a:pt x="27" y="0"/>
                          </a:moveTo>
                          <a:lnTo>
                            <a:pt x="29" y="0"/>
                          </a:lnTo>
                          <a:lnTo>
                            <a:pt x="34" y="1"/>
                          </a:lnTo>
                          <a:lnTo>
                            <a:pt x="39" y="3"/>
                          </a:lnTo>
                          <a:lnTo>
                            <a:pt x="43" y="6"/>
                          </a:lnTo>
                          <a:lnTo>
                            <a:pt x="46" y="9"/>
                          </a:lnTo>
                          <a:lnTo>
                            <a:pt x="50" y="15"/>
                          </a:lnTo>
                          <a:lnTo>
                            <a:pt x="53" y="21"/>
                          </a:lnTo>
                          <a:lnTo>
                            <a:pt x="54" y="27"/>
                          </a:lnTo>
                          <a:lnTo>
                            <a:pt x="55" y="33"/>
                          </a:lnTo>
                          <a:lnTo>
                            <a:pt x="54" y="41"/>
                          </a:lnTo>
                          <a:lnTo>
                            <a:pt x="53" y="47"/>
                          </a:lnTo>
                          <a:lnTo>
                            <a:pt x="50" y="53"/>
                          </a:lnTo>
                          <a:lnTo>
                            <a:pt x="46" y="57"/>
                          </a:lnTo>
                          <a:lnTo>
                            <a:pt x="42" y="61"/>
                          </a:lnTo>
                          <a:lnTo>
                            <a:pt x="37" y="64"/>
                          </a:lnTo>
                          <a:lnTo>
                            <a:pt x="32" y="65"/>
                          </a:lnTo>
                          <a:lnTo>
                            <a:pt x="27" y="66"/>
                          </a:lnTo>
                          <a:lnTo>
                            <a:pt x="22" y="65"/>
                          </a:lnTo>
                          <a:lnTo>
                            <a:pt x="17" y="63"/>
                          </a:lnTo>
                          <a:lnTo>
                            <a:pt x="11" y="60"/>
                          </a:lnTo>
                          <a:lnTo>
                            <a:pt x="8" y="57"/>
                          </a:lnTo>
                          <a:lnTo>
                            <a:pt x="5" y="53"/>
                          </a:lnTo>
                          <a:lnTo>
                            <a:pt x="3" y="49"/>
                          </a:lnTo>
                          <a:lnTo>
                            <a:pt x="1" y="43"/>
                          </a:lnTo>
                          <a:lnTo>
                            <a:pt x="0" y="39"/>
                          </a:lnTo>
                          <a:lnTo>
                            <a:pt x="0" y="34"/>
                          </a:lnTo>
                          <a:lnTo>
                            <a:pt x="0" y="29"/>
                          </a:lnTo>
                          <a:lnTo>
                            <a:pt x="1" y="25"/>
                          </a:lnTo>
                          <a:lnTo>
                            <a:pt x="2" y="19"/>
                          </a:lnTo>
                          <a:lnTo>
                            <a:pt x="5" y="14"/>
                          </a:lnTo>
                          <a:lnTo>
                            <a:pt x="9" y="9"/>
                          </a:lnTo>
                          <a:lnTo>
                            <a:pt x="12" y="6"/>
                          </a:lnTo>
                          <a:lnTo>
                            <a:pt x="16" y="4"/>
                          </a:lnTo>
                          <a:lnTo>
                            <a:pt x="22" y="1"/>
                          </a:lnTo>
                          <a:lnTo>
                            <a:pt x="27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75" name="Freeform 844"/>
                    <p:cNvSpPr>
                      <a:spLocks/>
                    </p:cNvSpPr>
                    <p:nvPr/>
                  </p:nvSpPr>
                  <p:spPr bwMode="auto">
                    <a:xfrm>
                      <a:off x="3651" y="3100"/>
                      <a:ext cx="17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10" y="0"/>
                        </a:cxn>
                        <a:cxn ang="0">
                          <a:pos x="12" y="1"/>
                        </a:cxn>
                        <a:cxn ang="0">
                          <a:pos x="12" y="2"/>
                        </a:cxn>
                        <a:cxn ang="0">
                          <a:pos x="14" y="3"/>
                        </a:cxn>
                        <a:cxn ang="0">
                          <a:pos x="14" y="5"/>
                        </a:cxn>
                        <a:cxn ang="0">
                          <a:pos x="15" y="7"/>
                        </a:cxn>
                        <a:cxn ang="0">
                          <a:pos x="16" y="9"/>
                        </a:cxn>
                        <a:cxn ang="0">
                          <a:pos x="16" y="11"/>
                        </a:cxn>
                        <a:cxn ang="0">
                          <a:pos x="15" y="14"/>
                        </a:cxn>
                        <a:cxn ang="0">
                          <a:pos x="15" y="16"/>
                        </a:cxn>
                        <a:cxn ang="0">
                          <a:pos x="14" y="17"/>
                        </a:cxn>
                        <a:cxn ang="0">
                          <a:pos x="13" y="19"/>
                        </a:cxn>
                        <a:cxn ang="0">
                          <a:pos x="12" y="20"/>
                        </a:cxn>
                        <a:cxn ang="0">
                          <a:pos x="11" y="21"/>
                        </a:cxn>
                        <a:cxn ang="0">
                          <a:pos x="9" y="22"/>
                        </a:cxn>
                        <a:cxn ang="0">
                          <a:pos x="8" y="22"/>
                        </a:cxn>
                        <a:cxn ang="0">
                          <a:pos x="6" y="22"/>
                        </a:cxn>
                        <a:cxn ang="0">
                          <a:pos x="4" y="21"/>
                        </a:cxn>
                        <a:cxn ang="0">
                          <a:pos x="3" y="20"/>
                        </a:cxn>
                        <a:cxn ang="0">
                          <a:pos x="2" y="19"/>
                        </a:cxn>
                        <a:cxn ang="0">
                          <a:pos x="1" y="17"/>
                        </a:cxn>
                        <a:cxn ang="0">
                          <a:pos x="1" y="16"/>
                        </a:cxn>
                        <a:cxn ang="0">
                          <a:pos x="0" y="15"/>
                        </a:cxn>
                        <a:cxn ang="0">
                          <a:pos x="0" y="13"/>
                        </a:cxn>
                        <a:cxn ang="0">
                          <a:pos x="0" y="11"/>
                        </a:cxn>
                        <a:cxn ang="0">
                          <a:pos x="0" y="10"/>
                        </a:cxn>
                        <a:cxn ang="0">
                          <a:pos x="0" y="8"/>
                        </a:cxn>
                        <a:cxn ang="0">
                          <a:pos x="1" y="6"/>
                        </a:cxn>
                        <a:cxn ang="0">
                          <a:pos x="1" y="5"/>
                        </a:cxn>
                        <a:cxn ang="0">
                          <a:pos x="3" y="3"/>
                        </a:cxn>
                        <a:cxn ang="0">
                          <a:pos x="3" y="2"/>
                        </a:cxn>
                        <a:cxn ang="0">
                          <a:pos x="4" y="1"/>
                        </a:cxn>
                        <a:cxn ang="0">
                          <a:pos x="6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7" h="23">
                          <a:moveTo>
                            <a:pt x="8" y="0"/>
                          </a:moveTo>
                          <a:lnTo>
                            <a:pt x="8" y="0"/>
                          </a:lnTo>
                          <a:lnTo>
                            <a:pt x="10" y="0"/>
                          </a:lnTo>
                          <a:lnTo>
                            <a:pt x="12" y="1"/>
                          </a:lnTo>
                          <a:lnTo>
                            <a:pt x="12" y="2"/>
                          </a:lnTo>
                          <a:lnTo>
                            <a:pt x="14" y="3"/>
                          </a:lnTo>
                          <a:lnTo>
                            <a:pt x="14" y="5"/>
                          </a:lnTo>
                          <a:lnTo>
                            <a:pt x="15" y="7"/>
                          </a:lnTo>
                          <a:lnTo>
                            <a:pt x="16" y="9"/>
                          </a:lnTo>
                          <a:lnTo>
                            <a:pt x="16" y="11"/>
                          </a:lnTo>
                          <a:lnTo>
                            <a:pt x="15" y="14"/>
                          </a:lnTo>
                          <a:lnTo>
                            <a:pt x="15" y="16"/>
                          </a:lnTo>
                          <a:lnTo>
                            <a:pt x="14" y="17"/>
                          </a:lnTo>
                          <a:lnTo>
                            <a:pt x="13" y="19"/>
                          </a:lnTo>
                          <a:lnTo>
                            <a:pt x="12" y="20"/>
                          </a:lnTo>
                          <a:lnTo>
                            <a:pt x="11" y="21"/>
                          </a:lnTo>
                          <a:lnTo>
                            <a:pt x="9" y="22"/>
                          </a:lnTo>
                          <a:lnTo>
                            <a:pt x="8" y="22"/>
                          </a:lnTo>
                          <a:lnTo>
                            <a:pt x="6" y="22"/>
                          </a:lnTo>
                          <a:lnTo>
                            <a:pt x="4" y="21"/>
                          </a:lnTo>
                          <a:lnTo>
                            <a:pt x="3" y="20"/>
                          </a:lnTo>
                          <a:lnTo>
                            <a:pt x="2" y="19"/>
                          </a:lnTo>
                          <a:lnTo>
                            <a:pt x="1" y="17"/>
                          </a:lnTo>
                          <a:lnTo>
                            <a:pt x="1" y="16"/>
                          </a:lnTo>
                          <a:lnTo>
                            <a:pt x="0" y="15"/>
                          </a:lnTo>
                          <a:lnTo>
                            <a:pt x="0" y="13"/>
                          </a:lnTo>
                          <a:lnTo>
                            <a:pt x="0" y="11"/>
                          </a:lnTo>
                          <a:lnTo>
                            <a:pt x="0" y="10"/>
                          </a:lnTo>
                          <a:lnTo>
                            <a:pt x="0" y="8"/>
                          </a:lnTo>
                          <a:lnTo>
                            <a:pt x="1" y="6"/>
                          </a:lnTo>
                          <a:lnTo>
                            <a:pt x="1" y="5"/>
                          </a:lnTo>
                          <a:lnTo>
                            <a:pt x="3" y="3"/>
                          </a:lnTo>
                          <a:lnTo>
                            <a:pt x="3" y="2"/>
                          </a:lnTo>
                          <a:lnTo>
                            <a:pt x="4" y="1"/>
                          </a:lnTo>
                          <a:lnTo>
                            <a:pt x="6" y="0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871" name="Group 845"/>
                  <p:cNvGrpSpPr>
                    <a:grpSpLocks/>
                  </p:cNvGrpSpPr>
                  <p:nvPr/>
                </p:nvGrpSpPr>
                <p:grpSpPr bwMode="auto">
                  <a:xfrm>
                    <a:off x="3642" y="2963"/>
                    <a:ext cx="241" cy="246"/>
                    <a:chOff x="3642" y="2963"/>
                    <a:chExt cx="241" cy="246"/>
                  </a:xfrm>
                </p:grpSpPr>
                <p:sp>
                  <p:nvSpPr>
                    <p:cNvPr id="872" name="Freeform 846"/>
                    <p:cNvSpPr>
                      <a:spLocks/>
                    </p:cNvSpPr>
                    <p:nvPr/>
                  </p:nvSpPr>
                  <p:spPr bwMode="auto">
                    <a:xfrm>
                      <a:off x="3656" y="3039"/>
                      <a:ext cx="64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7"/>
                        </a:cxn>
                        <a:cxn ang="0">
                          <a:pos x="6" y="12"/>
                        </a:cxn>
                        <a:cxn ang="0">
                          <a:pos x="13" y="9"/>
                        </a:cxn>
                        <a:cxn ang="0">
                          <a:pos x="24" y="2"/>
                        </a:cxn>
                        <a:cxn ang="0">
                          <a:pos x="28" y="0"/>
                        </a:cxn>
                        <a:cxn ang="0">
                          <a:pos x="31" y="0"/>
                        </a:cxn>
                        <a:cxn ang="0">
                          <a:pos x="36" y="4"/>
                        </a:cxn>
                        <a:cxn ang="0">
                          <a:pos x="48" y="13"/>
                        </a:cxn>
                        <a:cxn ang="0">
                          <a:pos x="61" y="26"/>
                        </a:cxn>
                        <a:cxn ang="0">
                          <a:pos x="63" y="31"/>
                        </a:cxn>
                        <a:cxn ang="0">
                          <a:pos x="62" y="35"/>
                        </a:cxn>
                        <a:cxn ang="0">
                          <a:pos x="60" y="37"/>
                        </a:cxn>
                        <a:cxn ang="0">
                          <a:pos x="54" y="38"/>
                        </a:cxn>
                        <a:cxn ang="0">
                          <a:pos x="48" y="34"/>
                        </a:cxn>
                        <a:cxn ang="0">
                          <a:pos x="43" y="28"/>
                        </a:cxn>
                        <a:cxn ang="0">
                          <a:pos x="38" y="22"/>
                        </a:cxn>
                        <a:cxn ang="0">
                          <a:pos x="29" y="15"/>
                        </a:cxn>
                        <a:cxn ang="0">
                          <a:pos x="27" y="14"/>
                        </a:cxn>
                        <a:cxn ang="0">
                          <a:pos x="23" y="14"/>
                        </a:cxn>
                        <a:cxn ang="0">
                          <a:pos x="19" y="17"/>
                        </a:cxn>
                        <a:cxn ang="0">
                          <a:pos x="12" y="23"/>
                        </a:cxn>
                        <a:cxn ang="0">
                          <a:pos x="7" y="26"/>
                        </a:cxn>
                        <a:cxn ang="0">
                          <a:pos x="4" y="26"/>
                        </a:cxn>
                        <a:cxn ang="0">
                          <a:pos x="0" y="23"/>
                        </a:cxn>
                        <a:cxn ang="0">
                          <a:pos x="2" y="17"/>
                        </a:cxn>
                      </a:cxnLst>
                      <a:rect l="0" t="0" r="r" b="b"/>
                      <a:pathLst>
                        <a:path w="64" h="39">
                          <a:moveTo>
                            <a:pt x="2" y="17"/>
                          </a:moveTo>
                          <a:lnTo>
                            <a:pt x="6" y="12"/>
                          </a:lnTo>
                          <a:lnTo>
                            <a:pt x="13" y="9"/>
                          </a:lnTo>
                          <a:lnTo>
                            <a:pt x="24" y="2"/>
                          </a:lnTo>
                          <a:lnTo>
                            <a:pt x="28" y="0"/>
                          </a:lnTo>
                          <a:lnTo>
                            <a:pt x="31" y="0"/>
                          </a:lnTo>
                          <a:lnTo>
                            <a:pt x="36" y="4"/>
                          </a:lnTo>
                          <a:lnTo>
                            <a:pt x="48" y="13"/>
                          </a:lnTo>
                          <a:lnTo>
                            <a:pt x="61" y="26"/>
                          </a:lnTo>
                          <a:lnTo>
                            <a:pt x="63" y="31"/>
                          </a:lnTo>
                          <a:lnTo>
                            <a:pt x="62" y="35"/>
                          </a:lnTo>
                          <a:lnTo>
                            <a:pt x="60" y="37"/>
                          </a:lnTo>
                          <a:lnTo>
                            <a:pt x="54" y="38"/>
                          </a:lnTo>
                          <a:lnTo>
                            <a:pt x="48" y="34"/>
                          </a:lnTo>
                          <a:lnTo>
                            <a:pt x="43" y="28"/>
                          </a:lnTo>
                          <a:lnTo>
                            <a:pt x="38" y="22"/>
                          </a:lnTo>
                          <a:lnTo>
                            <a:pt x="29" y="15"/>
                          </a:lnTo>
                          <a:lnTo>
                            <a:pt x="27" y="14"/>
                          </a:lnTo>
                          <a:lnTo>
                            <a:pt x="23" y="14"/>
                          </a:lnTo>
                          <a:lnTo>
                            <a:pt x="19" y="17"/>
                          </a:lnTo>
                          <a:lnTo>
                            <a:pt x="12" y="23"/>
                          </a:lnTo>
                          <a:lnTo>
                            <a:pt x="7" y="26"/>
                          </a:lnTo>
                          <a:lnTo>
                            <a:pt x="4" y="26"/>
                          </a:lnTo>
                          <a:lnTo>
                            <a:pt x="0" y="23"/>
                          </a:lnTo>
                          <a:lnTo>
                            <a:pt x="2" y="17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73" name="Freeform 847"/>
                    <p:cNvSpPr>
                      <a:spLocks/>
                    </p:cNvSpPr>
                    <p:nvPr/>
                  </p:nvSpPr>
                  <p:spPr bwMode="auto">
                    <a:xfrm>
                      <a:off x="3642" y="2963"/>
                      <a:ext cx="24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138" y="177"/>
                        </a:cxn>
                        <a:cxn ang="0">
                          <a:pos x="109" y="167"/>
                        </a:cxn>
                        <a:cxn ang="0">
                          <a:pos x="113" y="138"/>
                        </a:cxn>
                        <a:cxn ang="0">
                          <a:pos x="99" y="126"/>
                        </a:cxn>
                        <a:cxn ang="0">
                          <a:pos x="87" y="111"/>
                        </a:cxn>
                        <a:cxn ang="0">
                          <a:pos x="81" y="92"/>
                        </a:cxn>
                        <a:cxn ang="0">
                          <a:pos x="78" y="74"/>
                        </a:cxn>
                        <a:cxn ang="0">
                          <a:pos x="78" y="55"/>
                        </a:cxn>
                        <a:cxn ang="0">
                          <a:pos x="71" y="53"/>
                        </a:cxn>
                        <a:cxn ang="0">
                          <a:pos x="56" y="53"/>
                        </a:cxn>
                        <a:cxn ang="0">
                          <a:pos x="37" y="58"/>
                        </a:cxn>
                        <a:cxn ang="0">
                          <a:pos x="20" y="66"/>
                        </a:cxn>
                        <a:cxn ang="0">
                          <a:pos x="9" y="74"/>
                        </a:cxn>
                        <a:cxn ang="0">
                          <a:pos x="1" y="62"/>
                        </a:cxn>
                        <a:cxn ang="0">
                          <a:pos x="0" y="50"/>
                        </a:cxn>
                        <a:cxn ang="0">
                          <a:pos x="6" y="35"/>
                        </a:cxn>
                        <a:cxn ang="0">
                          <a:pos x="19" y="21"/>
                        </a:cxn>
                        <a:cxn ang="0">
                          <a:pos x="40" y="10"/>
                        </a:cxn>
                        <a:cxn ang="0">
                          <a:pos x="68" y="3"/>
                        </a:cxn>
                        <a:cxn ang="0">
                          <a:pos x="99" y="0"/>
                        </a:cxn>
                        <a:cxn ang="0">
                          <a:pos x="127" y="4"/>
                        </a:cxn>
                        <a:cxn ang="0">
                          <a:pos x="157" y="13"/>
                        </a:cxn>
                        <a:cxn ang="0">
                          <a:pos x="179" y="26"/>
                        </a:cxn>
                        <a:cxn ang="0">
                          <a:pos x="198" y="43"/>
                        </a:cxn>
                        <a:cxn ang="0">
                          <a:pos x="214" y="67"/>
                        </a:cxn>
                        <a:cxn ang="0">
                          <a:pos x="224" y="89"/>
                        </a:cxn>
                        <a:cxn ang="0">
                          <a:pos x="232" y="111"/>
                        </a:cxn>
                        <a:cxn ang="0">
                          <a:pos x="238" y="139"/>
                        </a:cxn>
                        <a:cxn ang="0">
                          <a:pos x="240" y="157"/>
                        </a:cxn>
                        <a:cxn ang="0">
                          <a:pos x="237" y="184"/>
                        </a:cxn>
                        <a:cxn ang="0">
                          <a:pos x="227" y="211"/>
                        </a:cxn>
                        <a:cxn ang="0">
                          <a:pos x="217" y="232"/>
                        </a:cxn>
                        <a:cxn ang="0">
                          <a:pos x="210" y="241"/>
                        </a:cxn>
                        <a:cxn ang="0">
                          <a:pos x="195" y="245"/>
                        </a:cxn>
                        <a:cxn ang="0">
                          <a:pos x="181" y="245"/>
                        </a:cxn>
                        <a:cxn ang="0">
                          <a:pos x="174" y="245"/>
                        </a:cxn>
                        <a:cxn ang="0">
                          <a:pos x="163" y="242"/>
                        </a:cxn>
                        <a:cxn ang="0">
                          <a:pos x="156" y="231"/>
                        </a:cxn>
                        <a:cxn ang="0">
                          <a:pos x="156" y="226"/>
                        </a:cxn>
                        <a:cxn ang="0">
                          <a:pos x="167" y="223"/>
                        </a:cxn>
                        <a:cxn ang="0">
                          <a:pos x="173" y="217"/>
                        </a:cxn>
                        <a:cxn ang="0">
                          <a:pos x="178" y="209"/>
                        </a:cxn>
                        <a:cxn ang="0">
                          <a:pos x="181" y="200"/>
                        </a:cxn>
                        <a:cxn ang="0">
                          <a:pos x="180" y="195"/>
                        </a:cxn>
                        <a:cxn ang="0">
                          <a:pos x="179" y="187"/>
                        </a:cxn>
                        <a:cxn ang="0">
                          <a:pos x="175" y="180"/>
                        </a:cxn>
                        <a:cxn ang="0">
                          <a:pos x="168" y="173"/>
                        </a:cxn>
                        <a:cxn ang="0">
                          <a:pos x="160" y="169"/>
                        </a:cxn>
                        <a:cxn ang="0">
                          <a:pos x="151" y="170"/>
                        </a:cxn>
                        <a:cxn ang="0">
                          <a:pos x="138" y="177"/>
                        </a:cxn>
                      </a:cxnLst>
                      <a:rect l="0" t="0" r="r" b="b"/>
                      <a:pathLst>
                        <a:path w="241" h="246">
                          <a:moveTo>
                            <a:pt x="138" y="177"/>
                          </a:moveTo>
                          <a:lnTo>
                            <a:pt x="109" y="167"/>
                          </a:lnTo>
                          <a:lnTo>
                            <a:pt x="113" y="138"/>
                          </a:lnTo>
                          <a:lnTo>
                            <a:pt x="99" y="126"/>
                          </a:lnTo>
                          <a:lnTo>
                            <a:pt x="87" y="111"/>
                          </a:lnTo>
                          <a:lnTo>
                            <a:pt x="81" y="92"/>
                          </a:lnTo>
                          <a:lnTo>
                            <a:pt x="78" y="74"/>
                          </a:lnTo>
                          <a:lnTo>
                            <a:pt x="78" y="55"/>
                          </a:lnTo>
                          <a:lnTo>
                            <a:pt x="71" y="53"/>
                          </a:lnTo>
                          <a:lnTo>
                            <a:pt x="56" y="53"/>
                          </a:lnTo>
                          <a:lnTo>
                            <a:pt x="37" y="58"/>
                          </a:lnTo>
                          <a:lnTo>
                            <a:pt x="20" y="66"/>
                          </a:lnTo>
                          <a:lnTo>
                            <a:pt x="9" y="74"/>
                          </a:lnTo>
                          <a:lnTo>
                            <a:pt x="1" y="62"/>
                          </a:lnTo>
                          <a:lnTo>
                            <a:pt x="0" y="50"/>
                          </a:lnTo>
                          <a:lnTo>
                            <a:pt x="6" y="35"/>
                          </a:lnTo>
                          <a:lnTo>
                            <a:pt x="19" y="21"/>
                          </a:lnTo>
                          <a:lnTo>
                            <a:pt x="40" y="10"/>
                          </a:lnTo>
                          <a:lnTo>
                            <a:pt x="68" y="3"/>
                          </a:lnTo>
                          <a:lnTo>
                            <a:pt x="99" y="0"/>
                          </a:lnTo>
                          <a:lnTo>
                            <a:pt x="127" y="4"/>
                          </a:lnTo>
                          <a:lnTo>
                            <a:pt x="157" y="13"/>
                          </a:lnTo>
                          <a:lnTo>
                            <a:pt x="179" y="26"/>
                          </a:lnTo>
                          <a:lnTo>
                            <a:pt x="198" y="43"/>
                          </a:lnTo>
                          <a:lnTo>
                            <a:pt x="214" y="67"/>
                          </a:lnTo>
                          <a:lnTo>
                            <a:pt x="224" y="89"/>
                          </a:lnTo>
                          <a:lnTo>
                            <a:pt x="232" y="111"/>
                          </a:lnTo>
                          <a:lnTo>
                            <a:pt x="238" y="139"/>
                          </a:lnTo>
                          <a:lnTo>
                            <a:pt x="240" y="157"/>
                          </a:lnTo>
                          <a:lnTo>
                            <a:pt x="237" y="184"/>
                          </a:lnTo>
                          <a:lnTo>
                            <a:pt x="227" y="211"/>
                          </a:lnTo>
                          <a:lnTo>
                            <a:pt x="217" y="232"/>
                          </a:lnTo>
                          <a:lnTo>
                            <a:pt x="210" y="241"/>
                          </a:lnTo>
                          <a:lnTo>
                            <a:pt x="195" y="245"/>
                          </a:lnTo>
                          <a:lnTo>
                            <a:pt x="181" y="245"/>
                          </a:lnTo>
                          <a:lnTo>
                            <a:pt x="174" y="245"/>
                          </a:lnTo>
                          <a:lnTo>
                            <a:pt x="163" y="242"/>
                          </a:lnTo>
                          <a:lnTo>
                            <a:pt x="156" y="231"/>
                          </a:lnTo>
                          <a:lnTo>
                            <a:pt x="156" y="226"/>
                          </a:lnTo>
                          <a:lnTo>
                            <a:pt x="167" y="223"/>
                          </a:lnTo>
                          <a:lnTo>
                            <a:pt x="173" y="217"/>
                          </a:lnTo>
                          <a:lnTo>
                            <a:pt x="178" y="209"/>
                          </a:lnTo>
                          <a:lnTo>
                            <a:pt x="181" y="200"/>
                          </a:lnTo>
                          <a:lnTo>
                            <a:pt x="180" y="195"/>
                          </a:lnTo>
                          <a:lnTo>
                            <a:pt x="179" y="187"/>
                          </a:lnTo>
                          <a:lnTo>
                            <a:pt x="175" y="180"/>
                          </a:lnTo>
                          <a:lnTo>
                            <a:pt x="168" y="173"/>
                          </a:lnTo>
                          <a:lnTo>
                            <a:pt x="160" y="169"/>
                          </a:lnTo>
                          <a:lnTo>
                            <a:pt x="151" y="170"/>
                          </a:lnTo>
                          <a:lnTo>
                            <a:pt x="138" y="177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839" name="Group 848"/>
                <p:cNvGrpSpPr>
                  <a:grpSpLocks/>
                </p:cNvGrpSpPr>
                <p:nvPr/>
              </p:nvGrpSpPr>
              <p:grpSpPr bwMode="auto">
                <a:xfrm>
                  <a:off x="3627" y="3491"/>
                  <a:ext cx="259" cy="372"/>
                  <a:chOff x="3627" y="3491"/>
                  <a:chExt cx="259" cy="372"/>
                </a:xfrm>
              </p:grpSpPr>
              <p:sp>
                <p:nvSpPr>
                  <p:cNvPr id="865" name="Freeform 849"/>
                  <p:cNvSpPr>
                    <a:spLocks/>
                  </p:cNvSpPr>
                  <p:nvPr/>
                </p:nvSpPr>
                <p:spPr bwMode="auto">
                  <a:xfrm>
                    <a:off x="3673" y="3491"/>
                    <a:ext cx="213" cy="325"/>
                  </a:xfrm>
                  <a:custGeom>
                    <a:avLst/>
                    <a:gdLst/>
                    <a:ahLst/>
                    <a:cxnLst>
                      <a:cxn ang="0">
                        <a:pos x="196" y="313"/>
                      </a:cxn>
                      <a:cxn ang="0">
                        <a:pos x="171" y="320"/>
                      </a:cxn>
                      <a:cxn ang="0">
                        <a:pos x="137" y="324"/>
                      </a:cxn>
                      <a:cxn ang="0">
                        <a:pos x="103" y="324"/>
                      </a:cxn>
                      <a:cxn ang="0">
                        <a:pos x="80" y="318"/>
                      </a:cxn>
                      <a:cxn ang="0">
                        <a:pos x="67" y="316"/>
                      </a:cxn>
                      <a:cxn ang="0">
                        <a:pos x="52" y="269"/>
                      </a:cxn>
                      <a:cxn ang="0">
                        <a:pos x="44" y="215"/>
                      </a:cxn>
                      <a:cxn ang="0">
                        <a:pos x="31" y="154"/>
                      </a:cxn>
                      <a:cxn ang="0">
                        <a:pos x="16" y="87"/>
                      </a:cxn>
                      <a:cxn ang="0">
                        <a:pos x="2" y="59"/>
                      </a:cxn>
                      <a:cxn ang="0">
                        <a:pos x="0" y="43"/>
                      </a:cxn>
                      <a:cxn ang="0">
                        <a:pos x="4" y="36"/>
                      </a:cxn>
                      <a:cxn ang="0">
                        <a:pos x="15" y="28"/>
                      </a:cxn>
                      <a:cxn ang="0">
                        <a:pos x="22" y="23"/>
                      </a:cxn>
                      <a:cxn ang="0">
                        <a:pos x="44" y="18"/>
                      </a:cxn>
                      <a:cxn ang="0">
                        <a:pos x="83" y="18"/>
                      </a:cxn>
                      <a:cxn ang="0">
                        <a:pos x="119" y="12"/>
                      </a:cxn>
                      <a:cxn ang="0">
                        <a:pos x="154" y="5"/>
                      </a:cxn>
                      <a:cxn ang="0">
                        <a:pos x="185" y="0"/>
                      </a:cxn>
                      <a:cxn ang="0">
                        <a:pos x="212" y="79"/>
                      </a:cxn>
                      <a:cxn ang="0">
                        <a:pos x="99" y="77"/>
                      </a:cxn>
                      <a:cxn ang="0">
                        <a:pos x="83" y="74"/>
                      </a:cxn>
                      <a:cxn ang="0">
                        <a:pos x="83" y="84"/>
                      </a:cxn>
                      <a:cxn ang="0">
                        <a:pos x="96" y="141"/>
                      </a:cxn>
                      <a:cxn ang="0">
                        <a:pos x="107" y="177"/>
                      </a:cxn>
                      <a:cxn ang="0">
                        <a:pos x="128" y="210"/>
                      </a:cxn>
                      <a:cxn ang="0">
                        <a:pos x="157" y="253"/>
                      </a:cxn>
                      <a:cxn ang="0">
                        <a:pos x="196" y="313"/>
                      </a:cxn>
                    </a:cxnLst>
                    <a:rect l="0" t="0" r="r" b="b"/>
                    <a:pathLst>
                      <a:path w="213" h="325">
                        <a:moveTo>
                          <a:pt x="196" y="313"/>
                        </a:moveTo>
                        <a:lnTo>
                          <a:pt x="171" y="320"/>
                        </a:lnTo>
                        <a:lnTo>
                          <a:pt x="137" y="324"/>
                        </a:lnTo>
                        <a:lnTo>
                          <a:pt x="103" y="324"/>
                        </a:lnTo>
                        <a:lnTo>
                          <a:pt x="80" y="318"/>
                        </a:lnTo>
                        <a:lnTo>
                          <a:pt x="67" y="316"/>
                        </a:lnTo>
                        <a:lnTo>
                          <a:pt x="52" y="269"/>
                        </a:lnTo>
                        <a:lnTo>
                          <a:pt x="44" y="215"/>
                        </a:lnTo>
                        <a:lnTo>
                          <a:pt x="31" y="154"/>
                        </a:lnTo>
                        <a:lnTo>
                          <a:pt x="16" y="87"/>
                        </a:lnTo>
                        <a:lnTo>
                          <a:pt x="2" y="59"/>
                        </a:lnTo>
                        <a:lnTo>
                          <a:pt x="0" y="43"/>
                        </a:lnTo>
                        <a:lnTo>
                          <a:pt x="4" y="36"/>
                        </a:lnTo>
                        <a:lnTo>
                          <a:pt x="15" y="28"/>
                        </a:lnTo>
                        <a:lnTo>
                          <a:pt x="22" y="23"/>
                        </a:lnTo>
                        <a:lnTo>
                          <a:pt x="44" y="18"/>
                        </a:lnTo>
                        <a:lnTo>
                          <a:pt x="83" y="18"/>
                        </a:lnTo>
                        <a:lnTo>
                          <a:pt x="119" y="12"/>
                        </a:lnTo>
                        <a:lnTo>
                          <a:pt x="154" y="5"/>
                        </a:lnTo>
                        <a:lnTo>
                          <a:pt x="185" y="0"/>
                        </a:lnTo>
                        <a:lnTo>
                          <a:pt x="212" y="79"/>
                        </a:lnTo>
                        <a:lnTo>
                          <a:pt x="99" y="77"/>
                        </a:lnTo>
                        <a:lnTo>
                          <a:pt x="83" y="74"/>
                        </a:lnTo>
                        <a:lnTo>
                          <a:pt x="83" y="84"/>
                        </a:lnTo>
                        <a:lnTo>
                          <a:pt x="96" y="141"/>
                        </a:lnTo>
                        <a:lnTo>
                          <a:pt x="107" y="177"/>
                        </a:lnTo>
                        <a:lnTo>
                          <a:pt x="128" y="210"/>
                        </a:lnTo>
                        <a:lnTo>
                          <a:pt x="157" y="253"/>
                        </a:lnTo>
                        <a:lnTo>
                          <a:pt x="196" y="313"/>
                        </a:lnTo>
                      </a:path>
                    </a:pathLst>
                  </a:custGeom>
                  <a:solidFill>
                    <a:srgbClr val="406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66" name="Freeform 850"/>
                  <p:cNvSpPr>
                    <a:spLocks/>
                  </p:cNvSpPr>
                  <p:nvPr/>
                </p:nvSpPr>
                <p:spPr bwMode="auto">
                  <a:xfrm>
                    <a:off x="3627" y="3806"/>
                    <a:ext cx="252" cy="57"/>
                  </a:xfrm>
                  <a:custGeom>
                    <a:avLst/>
                    <a:gdLst/>
                    <a:ahLst/>
                    <a:cxnLst>
                      <a:cxn ang="0">
                        <a:pos x="115" y="1"/>
                      </a:cxn>
                      <a:cxn ang="0">
                        <a:pos x="74" y="7"/>
                      </a:cxn>
                      <a:cxn ang="0">
                        <a:pos x="42" y="14"/>
                      </a:cxn>
                      <a:cxn ang="0">
                        <a:pos x="25" y="18"/>
                      </a:cxn>
                      <a:cxn ang="0">
                        <a:pos x="11" y="27"/>
                      </a:cxn>
                      <a:cxn ang="0">
                        <a:pos x="4" y="33"/>
                      </a:cxn>
                      <a:cxn ang="0">
                        <a:pos x="0" y="43"/>
                      </a:cxn>
                      <a:cxn ang="0">
                        <a:pos x="2" y="50"/>
                      </a:cxn>
                      <a:cxn ang="0">
                        <a:pos x="5" y="54"/>
                      </a:cxn>
                      <a:cxn ang="0">
                        <a:pos x="14" y="56"/>
                      </a:cxn>
                      <a:cxn ang="0">
                        <a:pos x="42" y="54"/>
                      </a:cxn>
                      <a:cxn ang="0">
                        <a:pos x="87" y="50"/>
                      </a:cxn>
                      <a:cxn ang="0">
                        <a:pos x="135" y="46"/>
                      </a:cxn>
                      <a:cxn ang="0">
                        <a:pos x="164" y="43"/>
                      </a:cxn>
                      <a:cxn ang="0">
                        <a:pos x="168" y="52"/>
                      </a:cxn>
                      <a:cxn ang="0">
                        <a:pos x="200" y="56"/>
                      </a:cxn>
                      <a:cxn ang="0">
                        <a:pos x="229" y="56"/>
                      </a:cxn>
                      <a:cxn ang="0">
                        <a:pos x="247" y="55"/>
                      </a:cxn>
                      <a:cxn ang="0">
                        <a:pos x="251" y="43"/>
                      </a:cxn>
                      <a:cxn ang="0">
                        <a:pos x="249" y="25"/>
                      </a:cxn>
                      <a:cxn ang="0">
                        <a:pos x="239" y="0"/>
                      </a:cxn>
                      <a:cxn ang="0">
                        <a:pos x="126" y="0"/>
                      </a:cxn>
                      <a:cxn ang="0">
                        <a:pos x="115" y="1"/>
                      </a:cxn>
                    </a:cxnLst>
                    <a:rect l="0" t="0" r="r" b="b"/>
                    <a:pathLst>
                      <a:path w="252" h="57">
                        <a:moveTo>
                          <a:pt x="115" y="1"/>
                        </a:moveTo>
                        <a:lnTo>
                          <a:pt x="74" y="7"/>
                        </a:lnTo>
                        <a:lnTo>
                          <a:pt x="42" y="14"/>
                        </a:lnTo>
                        <a:lnTo>
                          <a:pt x="25" y="18"/>
                        </a:lnTo>
                        <a:lnTo>
                          <a:pt x="11" y="27"/>
                        </a:lnTo>
                        <a:lnTo>
                          <a:pt x="4" y="33"/>
                        </a:lnTo>
                        <a:lnTo>
                          <a:pt x="0" y="43"/>
                        </a:lnTo>
                        <a:lnTo>
                          <a:pt x="2" y="50"/>
                        </a:lnTo>
                        <a:lnTo>
                          <a:pt x="5" y="54"/>
                        </a:lnTo>
                        <a:lnTo>
                          <a:pt x="14" y="56"/>
                        </a:lnTo>
                        <a:lnTo>
                          <a:pt x="42" y="54"/>
                        </a:lnTo>
                        <a:lnTo>
                          <a:pt x="87" y="50"/>
                        </a:lnTo>
                        <a:lnTo>
                          <a:pt x="135" y="46"/>
                        </a:lnTo>
                        <a:lnTo>
                          <a:pt x="164" y="43"/>
                        </a:lnTo>
                        <a:lnTo>
                          <a:pt x="168" y="52"/>
                        </a:lnTo>
                        <a:lnTo>
                          <a:pt x="200" y="56"/>
                        </a:lnTo>
                        <a:lnTo>
                          <a:pt x="229" y="56"/>
                        </a:lnTo>
                        <a:lnTo>
                          <a:pt x="247" y="55"/>
                        </a:lnTo>
                        <a:lnTo>
                          <a:pt x="251" y="43"/>
                        </a:lnTo>
                        <a:lnTo>
                          <a:pt x="249" y="25"/>
                        </a:lnTo>
                        <a:lnTo>
                          <a:pt x="239" y="0"/>
                        </a:lnTo>
                        <a:lnTo>
                          <a:pt x="126" y="0"/>
                        </a:lnTo>
                        <a:lnTo>
                          <a:pt x="115" y="1"/>
                        </a:lnTo>
                      </a:path>
                    </a:pathLst>
                  </a:custGeom>
                  <a:solidFill>
                    <a:srgbClr val="806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40" name="Group 851"/>
                <p:cNvGrpSpPr>
                  <a:grpSpLocks/>
                </p:cNvGrpSpPr>
                <p:nvPr/>
              </p:nvGrpSpPr>
              <p:grpSpPr bwMode="auto">
                <a:xfrm>
                  <a:off x="3578" y="3490"/>
                  <a:ext cx="440" cy="402"/>
                  <a:chOff x="3578" y="3490"/>
                  <a:chExt cx="440" cy="402"/>
                </a:xfrm>
              </p:grpSpPr>
              <p:sp>
                <p:nvSpPr>
                  <p:cNvPr id="863" name="Freeform 852"/>
                  <p:cNvSpPr>
                    <a:spLocks/>
                  </p:cNvSpPr>
                  <p:nvPr/>
                </p:nvSpPr>
                <p:spPr bwMode="auto">
                  <a:xfrm>
                    <a:off x="3578" y="3825"/>
                    <a:ext cx="279" cy="67"/>
                  </a:xfrm>
                  <a:custGeom>
                    <a:avLst/>
                    <a:gdLst/>
                    <a:ahLst/>
                    <a:cxnLst>
                      <a:cxn ang="0">
                        <a:pos x="127" y="2"/>
                      </a:cxn>
                      <a:cxn ang="0">
                        <a:pos x="81" y="9"/>
                      </a:cxn>
                      <a:cxn ang="0">
                        <a:pos x="45" y="17"/>
                      </a:cxn>
                      <a:cxn ang="0">
                        <a:pos x="27" y="22"/>
                      </a:cxn>
                      <a:cxn ang="0">
                        <a:pos x="11" y="31"/>
                      </a:cxn>
                      <a:cxn ang="0">
                        <a:pos x="5" y="38"/>
                      </a:cxn>
                      <a:cxn ang="0">
                        <a:pos x="0" y="50"/>
                      </a:cxn>
                      <a:cxn ang="0">
                        <a:pos x="1" y="59"/>
                      </a:cxn>
                      <a:cxn ang="0">
                        <a:pos x="5" y="62"/>
                      </a:cxn>
                      <a:cxn ang="0">
                        <a:pos x="13" y="65"/>
                      </a:cxn>
                      <a:cxn ang="0">
                        <a:pos x="42" y="66"/>
                      </a:cxn>
                      <a:cxn ang="0">
                        <a:pos x="98" y="63"/>
                      </a:cxn>
                      <a:cxn ang="0">
                        <a:pos x="150" y="57"/>
                      </a:cxn>
                      <a:cxn ang="0">
                        <a:pos x="181" y="51"/>
                      </a:cxn>
                      <a:cxn ang="0">
                        <a:pos x="185" y="60"/>
                      </a:cxn>
                      <a:cxn ang="0">
                        <a:pos x="203" y="62"/>
                      </a:cxn>
                      <a:cxn ang="0">
                        <a:pos x="220" y="64"/>
                      </a:cxn>
                      <a:cxn ang="0">
                        <a:pos x="254" y="65"/>
                      </a:cxn>
                      <a:cxn ang="0">
                        <a:pos x="273" y="63"/>
                      </a:cxn>
                      <a:cxn ang="0">
                        <a:pos x="278" y="51"/>
                      </a:cxn>
                      <a:cxn ang="0">
                        <a:pos x="274" y="29"/>
                      </a:cxn>
                      <a:cxn ang="0">
                        <a:pos x="265" y="0"/>
                      </a:cxn>
                      <a:cxn ang="0">
                        <a:pos x="138" y="0"/>
                      </a:cxn>
                      <a:cxn ang="0">
                        <a:pos x="127" y="2"/>
                      </a:cxn>
                    </a:cxnLst>
                    <a:rect l="0" t="0" r="r" b="b"/>
                    <a:pathLst>
                      <a:path w="279" h="67">
                        <a:moveTo>
                          <a:pt x="127" y="2"/>
                        </a:moveTo>
                        <a:lnTo>
                          <a:pt x="81" y="9"/>
                        </a:lnTo>
                        <a:lnTo>
                          <a:pt x="45" y="17"/>
                        </a:lnTo>
                        <a:lnTo>
                          <a:pt x="27" y="22"/>
                        </a:lnTo>
                        <a:lnTo>
                          <a:pt x="11" y="31"/>
                        </a:lnTo>
                        <a:lnTo>
                          <a:pt x="5" y="38"/>
                        </a:lnTo>
                        <a:lnTo>
                          <a:pt x="0" y="50"/>
                        </a:lnTo>
                        <a:lnTo>
                          <a:pt x="1" y="59"/>
                        </a:lnTo>
                        <a:lnTo>
                          <a:pt x="5" y="62"/>
                        </a:lnTo>
                        <a:lnTo>
                          <a:pt x="13" y="65"/>
                        </a:lnTo>
                        <a:lnTo>
                          <a:pt x="42" y="66"/>
                        </a:lnTo>
                        <a:lnTo>
                          <a:pt x="98" y="63"/>
                        </a:lnTo>
                        <a:lnTo>
                          <a:pt x="150" y="57"/>
                        </a:lnTo>
                        <a:lnTo>
                          <a:pt x="181" y="51"/>
                        </a:lnTo>
                        <a:lnTo>
                          <a:pt x="185" y="60"/>
                        </a:lnTo>
                        <a:lnTo>
                          <a:pt x="203" y="62"/>
                        </a:lnTo>
                        <a:lnTo>
                          <a:pt x="220" y="64"/>
                        </a:lnTo>
                        <a:lnTo>
                          <a:pt x="254" y="65"/>
                        </a:lnTo>
                        <a:lnTo>
                          <a:pt x="273" y="63"/>
                        </a:lnTo>
                        <a:lnTo>
                          <a:pt x="278" y="51"/>
                        </a:lnTo>
                        <a:lnTo>
                          <a:pt x="274" y="29"/>
                        </a:lnTo>
                        <a:lnTo>
                          <a:pt x="265" y="0"/>
                        </a:lnTo>
                        <a:lnTo>
                          <a:pt x="138" y="0"/>
                        </a:lnTo>
                        <a:lnTo>
                          <a:pt x="127" y="2"/>
                        </a:lnTo>
                      </a:path>
                    </a:pathLst>
                  </a:custGeom>
                  <a:solidFill>
                    <a:srgbClr val="806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64" name="Freeform 853"/>
                  <p:cNvSpPr>
                    <a:spLocks/>
                  </p:cNvSpPr>
                  <p:nvPr/>
                </p:nvSpPr>
                <p:spPr bwMode="auto">
                  <a:xfrm>
                    <a:off x="3660" y="3490"/>
                    <a:ext cx="358" cy="355"/>
                  </a:xfrm>
                  <a:custGeom>
                    <a:avLst/>
                    <a:gdLst/>
                    <a:ahLst/>
                    <a:cxnLst>
                      <a:cxn ang="0">
                        <a:pos x="339" y="21"/>
                      </a:cxn>
                      <a:cxn ang="0">
                        <a:pos x="353" y="49"/>
                      </a:cxn>
                      <a:cxn ang="0">
                        <a:pos x="355" y="59"/>
                      </a:cxn>
                      <a:cxn ang="0">
                        <a:pos x="357" y="74"/>
                      </a:cxn>
                      <a:cxn ang="0">
                        <a:pos x="353" y="92"/>
                      </a:cxn>
                      <a:cxn ang="0">
                        <a:pos x="342" y="101"/>
                      </a:cxn>
                      <a:cxn ang="0">
                        <a:pos x="331" y="109"/>
                      </a:cxn>
                      <a:cxn ang="0">
                        <a:pos x="315" y="109"/>
                      </a:cxn>
                      <a:cxn ang="0">
                        <a:pos x="283" y="109"/>
                      </a:cxn>
                      <a:cxn ang="0">
                        <a:pos x="250" y="111"/>
                      </a:cxn>
                      <a:cxn ang="0">
                        <a:pos x="220" y="106"/>
                      </a:cxn>
                      <a:cxn ang="0">
                        <a:pos x="202" y="103"/>
                      </a:cxn>
                      <a:cxn ang="0">
                        <a:pos x="166" y="96"/>
                      </a:cxn>
                      <a:cxn ang="0">
                        <a:pos x="139" y="88"/>
                      </a:cxn>
                      <a:cxn ang="0">
                        <a:pos x="112" y="80"/>
                      </a:cxn>
                      <a:cxn ang="0">
                        <a:pos x="87" y="67"/>
                      </a:cxn>
                      <a:cxn ang="0">
                        <a:pos x="94" y="85"/>
                      </a:cxn>
                      <a:cxn ang="0">
                        <a:pos x="105" y="111"/>
                      </a:cxn>
                      <a:cxn ang="0">
                        <a:pos x="109" y="147"/>
                      </a:cxn>
                      <a:cxn ang="0">
                        <a:pos x="112" y="175"/>
                      </a:cxn>
                      <a:cxn ang="0">
                        <a:pos x="124" y="213"/>
                      </a:cxn>
                      <a:cxn ang="0">
                        <a:pos x="142" y="260"/>
                      </a:cxn>
                      <a:cxn ang="0">
                        <a:pos x="159" y="298"/>
                      </a:cxn>
                      <a:cxn ang="0">
                        <a:pos x="180" y="336"/>
                      </a:cxn>
                      <a:cxn ang="0">
                        <a:pos x="159" y="351"/>
                      </a:cxn>
                      <a:cxn ang="0">
                        <a:pos x="107" y="354"/>
                      </a:cxn>
                      <a:cxn ang="0">
                        <a:pos x="69" y="351"/>
                      </a:cxn>
                      <a:cxn ang="0">
                        <a:pos x="51" y="346"/>
                      </a:cxn>
                      <a:cxn ang="0">
                        <a:pos x="41" y="341"/>
                      </a:cxn>
                      <a:cxn ang="0">
                        <a:pos x="47" y="304"/>
                      </a:cxn>
                      <a:cxn ang="0">
                        <a:pos x="44" y="254"/>
                      </a:cxn>
                      <a:cxn ang="0">
                        <a:pos x="37" y="181"/>
                      </a:cxn>
                      <a:cxn ang="0">
                        <a:pos x="34" y="135"/>
                      </a:cxn>
                      <a:cxn ang="0">
                        <a:pos x="27" y="103"/>
                      </a:cxn>
                      <a:cxn ang="0">
                        <a:pos x="23" y="96"/>
                      </a:cxn>
                      <a:cxn ang="0">
                        <a:pos x="9" y="88"/>
                      </a:cxn>
                      <a:cxn ang="0">
                        <a:pos x="2" y="72"/>
                      </a:cxn>
                      <a:cxn ang="0">
                        <a:pos x="0" y="49"/>
                      </a:cxn>
                      <a:cxn ang="0">
                        <a:pos x="2" y="31"/>
                      </a:cxn>
                      <a:cxn ang="0">
                        <a:pos x="9" y="20"/>
                      </a:cxn>
                      <a:cxn ang="0">
                        <a:pos x="51" y="15"/>
                      </a:cxn>
                      <a:cxn ang="0">
                        <a:pos x="139" y="9"/>
                      </a:cxn>
                      <a:cxn ang="0">
                        <a:pos x="177" y="0"/>
                      </a:cxn>
                      <a:cxn ang="0">
                        <a:pos x="237" y="5"/>
                      </a:cxn>
                      <a:cxn ang="0">
                        <a:pos x="287" y="9"/>
                      </a:cxn>
                      <a:cxn ang="0">
                        <a:pos x="339" y="21"/>
                      </a:cxn>
                    </a:cxnLst>
                    <a:rect l="0" t="0" r="r" b="b"/>
                    <a:pathLst>
                      <a:path w="358" h="355">
                        <a:moveTo>
                          <a:pt x="339" y="21"/>
                        </a:moveTo>
                        <a:lnTo>
                          <a:pt x="353" y="49"/>
                        </a:lnTo>
                        <a:lnTo>
                          <a:pt x="355" y="59"/>
                        </a:lnTo>
                        <a:lnTo>
                          <a:pt x="357" y="74"/>
                        </a:lnTo>
                        <a:lnTo>
                          <a:pt x="353" y="92"/>
                        </a:lnTo>
                        <a:lnTo>
                          <a:pt x="342" y="101"/>
                        </a:lnTo>
                        <a:lnTo>
                          <a:pt x="331" y="109"/>
                        </a:lnTo>
                        <a:lnTo>
                          <a:pt x="315" y="109"/>
                        </a:lnTo>
                        <a:lnTo>
                          <a:pt x="283" y="109"/>
                        </a:lnTo>
                        <a:lnTo>
                          <a:pt x="250" y="111"/>
                        </a:lnTo>
                        <a:lnTo>
                          <a:pt x="220" y="106"/>
                        </a:lnTo>
                        <a:lnTo>
                          <a:pt x="202" y="103"/>
                        </a:lnTo>
                        <a:lnTo>
                          <a:pt x="166" y="96"/>
                        </a:lnTo>
                        <a:lnTo>
                          <a:pt x="139" y="88"/>
                        </a:lnTo>
                        <a:lnTo>
                          <a:pt x="112" y="80"/>
                        </a:lnTo>
                        <a:lnTo>
                          <a:pt x="87" y="67"/>
                        </a:lnTo>
                        <a:lnTo>
                          <a:pt x="94" y="85"/>
                        </a:lnTo>
                        <a:lnTo>
                          <a:pt x="105" y="111"/>
                        </a:lnTo>
                        <a:lnTo>
                          <a:pt x="109" y="147"/>
                        </a:lnTo>
                        <a:lnTo>
                          <a:pt x="112" y="175"/>
                        </a:lnTo>
                        <a:lnTo>
                          <a:pt x="124" y="213"/>
                        </a:lnTo>
                        <a:lnTo>
                          <a:pt x="142" y="260"/>
                        </a:lnTo>
                        <a:lnTo>
                          <a:pt x="159" y="298"/>
                        </a:lnTo>
                        <a:lnTo>
                          <a:pt x="180" y="336"/>
                        </a:lnTo>
                        <a:lnTo>
                          <a:pt x="159" y="351"/>
                        </a:lnTo>
                        <a:lnTo>
                          <a:pt x="107" y="354"/>
                        </a:lnTo>
                        <a:lnTo>
                          <a:pt x="69" y="351"/>
                        </a:lnTo>
                        <a:lnTo>
                          <a:pt x="51" y="346"/>
                        </a:lnTo>
                        <a:lnTo>
                          <a:pt x="41" y="341"/>
                        </a:lnTo>
                        <a:lnTo>
                          <a:pt x="47" y="304"/>
                        </a:lnTo>
                        <a:lnTo>
                          <a:pt x="44" y="254"/>
                        </a:lnTo>
                        <a:lnTo>
                          <a:pt x="37" y="181"/>
                        </a:lnTo>
                        <a:lnTo>
                          <a:pt x="34" y="135"/>
                        </a:lnTo>
                        <a:lnTo>
                          <a:pt x="27" y="103"/>
                        </a:lnTo>
                        <a:lnTo>
                          <a:pt x="23" y="96"/>
                        </a:lnTo>
                        <a:lnTo>
                          <a:pt x="9" y="88"/>
                        </a:lnTo>
                        <a:lnTo>
                          <a:pt x="2" y="72"/>
                        </a:lnTo>
                        <a:lnTo>
                          <a:pt x="0" y="49"/>
                        </a:lnTo>
                        <a:lnTo>
                          <a:pt x="2" y="31"/>
                        </a:lnTo>
                        <a:lnTo>
                          <a:pt x="9" y="20"/>
                        </a:lnTo>
                        <a:lnTo>
                          <a:pt x="51" y="15"/>
                        </a:lnTo>
                        <a:lnTo>
                          <a:pt x="139" y="9"/>
                        </a:lnTo>
                        <a:lnTo>
                          <a:pt x="177" y="0"/>
                        </a:lnTo>
                        <a:lnTo>
                          <a:pt x="237" y="5"/>
                        </a:lnTo>
                        <a:lnTo>
                          <a:pt x="287" y="9"/>
                        </a:lnTo>
                        <a:lnTo>
                          <a:pt x="339" y="21"/>
                        </a:lnTo>
                      </a:path>
                    </a:pathLst>
                  </a:custGeom>
                  <a:solidFill>
                    <a:srgbClr val="406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841" name="Freeform 854"/>
                <p:cNvSpPr>
                  <a:spLocks/>
                </p:cNvSpPr>
                <p:nvPr/>
              </p:nvSpPr>
              <p:spPr bwMode="auto">
                <a:xfrm>
                  <a:off x="3793" y="3640"/>
                  <a:ext cx="372" cy="263"/>
                </a:xfrm>
                <a:custGeom>
                  <a:avLst/>
                  <a:gdLst/>
                  <a:ahLst/>
                  <a:cxnLst>
                    <a:cxn ang="0">
                      <a:pos x="261" y="5"/>
                    </a:cxn>
                    <a:cxn ang="0">
                      <a:pos x="371" y="238"/>
                    </a:cxn>
                    <a:cxn ang="0">
                      <a:pos x="367" y="243"/>
                    </a:cxn>
                    <a:cxn ang="0">
                      <a:pos x="359" y="239"/>
                    </a:cxn>
                    <a:cxn ang="0">
                      <a:pos x="254" y="14"/>
                    </a:cxn>
                    <a:cxn ang="0">
                      <a:pos x="248" y="11"/>
                    </a:cxn>
                    <a:cxn ang="0">
                      <a:pos x="207" y="11"/>
                    </a:cxn>
                    <a:cxn ang="0">
                      <a:pos x="155" y="12"/>
                    </a:cxn>
                    <a:cxn ang="0">
                      <a:pos x="109" y="14"/>
                    </a:cxn>
                    <a:cxn ang="0">
                      <a:pos x="96" y="18"/>
                    </a:cxn>
                    <a:cxn ang="0">
                      <a:pos x="87" y="23"/>
                    </a:cxn>
                    <a:cxn ang="0">
                      <a:pos x="82" y="31"/>
                    </a:cxn>
                    <a:cxn ang="0">
                      <a:pos x="10" y="260"/>
                    </a:cxn>
                    <a:cxn ang="0">
                      <a:pos x="5" y="262"/>
                    </a:cxn>
                    <a:cxn ang="0">
                      <a:pos x="0" y="257"/>
                    </a:cxn>
                    <a:cxn ang="0">
                      <a:pos x="72" y="29"/>
                    </a:cxn>
                    <a:cxn ang="0">
                      <a:pos x="79" y="17"/>
                    </a:cxn>
                    <a:cxn ang="0">
                      <a:pos x="85" y="12"/>
                    </a:cxn>
                    <a:cxn ang="0">
                      <a:pos x="91" y="9"/>
                    </a:cxn>
                    <a:cxn ang="0">
                      <a:pos x="99" y="6"/>
                    </a:cxn>
                    <a:cxn ang="0">
                      <a:pos x="115" y="5"/>
                    </a:cxn>
                    <a:cxn ang="0">
                      <a:pos x="163" y="1"/>
                    </a:cxn>
                    <a:cxn ang="0">
                      <a:pos x="216" y="0"/>
                    </a:cxn>
                    <a:cxn ang="0">
                      <a:pos x="242" y="1"/>
                    </a:cxn>
                    <a:cxn ang="0">
                      <a:pos x="255" y="1"/>
                    </a:cxn>
                    <a:cxn ang="0">
                      <a:pos x="261" y="5"/>
                    </a:cxn>
                  </a:cxnLst>
                  <a:rect l="0" t="0" r="r" b="b"/>
                  <a:pathLst>
                    <a:path w="372" h="263">
                      <a:moveTo>
                        <a:pt x="261" y="5"/>
                      </a:moveTo>
                      <a:lnTo>
                        <a:pt x="371" y="238"/>
                      </a:lnTo>
                      <a:lnTo>
                        <a:pt x="367" y="243"/>
                      </a:lnTo>
                      <a:lnTo>
                        <a:pt x="359" y="239"/>
                      </a:lnTo>
                      <a:lnTo>
                        <a:pt x="254" y="14"/>
                      </a:lnTo>
                      <a:lnTo>
                        <a:pt x="248" y="11"/>
                      </a:lnTo>
                      <a:lnTo>
                        <a:pt x="207" y="11"/>
                      </a:lnTo>
                      <a:lnTo>
                        <a:pt x="155" y="12"/>
                      </a:lnTo>
                      <a:lnTo>
                        <a:pt x="109" y="14"/>
                      </a:lnTo>
                      <a:lnTo>
                        <a:pt x="96" y="18"/>
                      </a:lnTo>
                      <a:lnTo>
                        <a:pt x="87" y="23"/>
                      </a:lnTo>
                      <a:lnTo>
                        <a:pt x="82" y="31"/>
                      </a:lnTo>
                      <a:lnTo>
                        <a:pt x="10" y="260"/>
                      </a:lnTo>
                      <a:lnTo>
                        <a:pt x="5" y="262"/>
                      </a:lnTo>
                      <a:lnTo>
                        <a:pt x="0" y="257"/>
                      </a:lnTo>
                      <a:lnTo>
                        <a:pt x="72" y="29"/>
                      </a:lnTo>
                      <a:lnTo>
                        <a:pt x="79" y="17"/>
                      </a:lnTo>
                      <a:lnTo>
                        <a:pt x="85" y="12"/>
                      </a:lnTo>
                      <a:lnTo>
                        <a:pt x="91" y="9"/>
                      </a:lnTo>
                      <a:lnTo>
                        <a:pt x="99" y="6"/>
                      </a:lnTo>
                      <a:lnTo>
                        <a:pt x="115" y="5"/>
                      </a:lnTo>
                      <a:lnTo>
                        <a:pt x="163" y="1"/>
                      </a:lnTo>
                      <a:lnTo>
                        <a:pt x="216" y="0"/>
                      </a:lnTo>
                      <a:lnTo>
                        <a:pt x="242" y="1"/>
                      </a:lnTo>
                      <a:lnTo>
                        <a:pt x="255" y="1"/>
                      </a:lnTo>
                      <a:lnTo>
                        <a:pt x="261" y="5"/>
                      </a:lnTo>
                    </a:path>
                  </a:pathLst>
                </a:custGeom>
                <a:solidFill>
                  <a:srgbClr val="60402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842" name="Group 855"/>
                <p:cNvGrpSpPr>
                  <a:grpSpLocks/>
                </p:cNvGrpSpPr>
                <p:nvPr/>
              </p:nvGrpSpPr>
              <p:grpSpPr bwMode="auto">
                <a:xfrm>
                  <a:off x="3637" y="3238"/>
                  <a:ext cx="403" cy="325"/>
                  <a:chOff x="3637" y="3238"/>
                  <a:chExt cx="403" cy="325"/>
                </a:xfrm>
              </p:grpSpPr>
              <p:sp>
                <p:nvSpPr>
                  <p:cNvPr id="856" name="Freeform 856"/>
                  <p:cNvSpPr>
                    <a:spLocks/>
                  </p:cNvSpPr>
                  <p:nvPr/>
                </p:nvSpPr>
                <p:spPr bwMode="auto">
                  <a:xfrm>
                    <a:off x="3637" y="3293"/>
                    <a:ext cx="218" cy="196"/>
                  </a:xfrm>
                  <a:custGeom>
                    <a:avLst/>
                    <a:gdLst/>
                    <a:ahLst/>
                    <a:cxnLst>
                      <a:cxn ang="0">
                        <a:pos x="0" y="30"/>
                      </a:cxn>
                      <a:cxn ang="0">
                        <a:pos x="72" y="0"/>
                      </a:cxn>
                      <a:cxn ang="0">
                        <a:pos x="98" y="79"/>
                      </a:cxn>
                      <a:cxn ang="0">
                        <a:pos x="117" y="121"/>
                      </a:cxn>
                      <a:cxn ang="0">
                        <a:pos x="149" y="88"/>
                      </a:cxn>
                      <a:cxn ang="0">
                        <a:pos x="166" y="67"/>
                      </a:cxn>
                      <a:cxn ang="0">
                        <a:pos x="183" y="57"/>
                      </a:cxn>
                      <a:cxn ang="0">
                        <a:pos x="193" y="55"/>
                      </a:cxn>
                      <a:cxn ang="0">
                        <a:pos x="204" y="56"/>
                      </a:cxn>
                      <a:cxn ang="0">
                        <a:pos x="214" y="64"/>
                      </a:cxn>
                      <a:cxn ang="0">
                        <a:pos x="217" y="73"/>
                      </a:cxn>
                      <a:cxn ang="0">
                        <a:pos x="215" y="105"/>
                      </a:cxn>
                      <a:cxn ang="0">
                        <a:pos x="122" y="194"/>
                      </a:cxn>
                      <a:cxn ang="0">
                        <a:pos x="110" y="195"/>
                      </a:cxn>
                      <a:cxn ang="0">
                        <a:pos x="93" y="186"/>
                      </a:cxn>
                      <a:cxn ang="0">
                        <a:pos x="79" y="173"/>
                      </a:cxn>
                      <a:cxn ang="0">
                        <a:pos x="40" y="118"/>
                      </a:cxn>
                      <a:cxn ang="0">
                        <a:pos x="0" y="30"/>
                      </a:cxn>
                    </a:cxnLst>
                    <a:rect l="0" t="0" r="r" b="b"/>
                    <a:pathLst>
                      <a:path w="218" h="196">
                        <a:moveTo>
                          <a:pt x="0" y="30"/>
                        </a:moveTo>
                        <a:lnTo>
                          <a:pt x="72" y="0"/>
                        </a:lnTo>
                        <a:lnTo>
                          <a:pt x="98" y="79"/>
                        </a:lnTo>
                        <a:lnTo>
                          <a:pt x="117" y="121"/>
                        </a:lnTo>
                        <a:lnTo>
                          <a:pt x="149" y="88"/>
                        </a:lnTo>
                        <a:lnTo>
                          <a:pt x="166" y="67"/>
                        </a:lnTo>
                        <a:lnTo>
                          <a:pt x="183" y="57"/>
                        </a:lnTo>
                        <a:lnTo>
                          <a:pt x="193" y="55"/>
                        </a:lnTo>
                        <a:lnTo>
                          <a:pt x="204" y="56"/>
                        </a:lnTo>
                        <a:lnTo>
                          <a:pt x="214" y="64"/>
                        </a:lnTo>
                        <a:lnTo>
                          <a:pt x="217" y="73"/>
                        </a:lnTo>
                        <a:lnTo>
                          <a:pt x="215" y="105"/>
                        </a:lnTo>
                        <a:lnTo>
                          <a:pt x="122" y="194"/>
                        </a:lnTo>
                        <a:lnTo>
                          <a:pt x="110" y="195"/>
                        </a:lnTo>
                        <a:lnTo>
                          <a:pt x="93" y="186"/>
                        </a:lnTo>
                        <a:lnTo>
                          <a:pt x="79" y="173"/>
                        </a:lnTo>
                        <a:lnTo>
                          <a:pt x="40" y="118"/>
                        </a:lnTo>
                        <a:lnTo>
                          <a:pt x="0" y="30"/>
                        </a:lnTo>
                      </a:path>
                    </a:pathLst>
                  </a:custGeom>
                  <a:solidFill>
                    <a:srgbClr val="406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57" name="Group 857"/>
                  <p:cNvGrpSpPr>
                    <a:grpSpLocks/>
                  </p:cNvGrpSpPr>
                  <p:nvPr/>
                </p:nvGrpSpPr>
                <p:grpSpPr bwMode="auto">
                  <a:xfrm>
                    <a:off x="3751" y="3238"/>
                    <a:ext cx="289" cy="325"/>
                    <a:chOff x="3751" y="3238"/>
                    <a:chExt cx="289" cy="325"/>
                  </a:xfrm>
                </p:grpSpPr>
                <p:sp>
                  <p:nvSpPr>
                    <p:cNvPr id="858" name="Freeform 858"/>
                    <p:cNvSpPr>
                      <a:spLocks/>
                    </p:cNvSpPr>
                    <p:nvPr/>
                  </p:nvSpPr>
                  <p:spPr bwMode="auto">
                    <a:xfrm>
                      <a:off x="3751" y="3285"/>
                      <a:ext cx="42" cy="209"/>
                    </a:xfrm>
                    <a:custGeom>
                      <a:avLst/>
                      <a:gdLst/>
                      <a:ahLst/>
                      <a:cxnLst>
                        <a:cxn ang="0">
                          <a:pos x="19" y="0"/>
                        </a:cxn>
                        <a:cxn ang="0">
                          <a:pos x="7" y="6"/>
                        </a:cxn>
                        <a:cxn ang="0">
                          <a:pos x="7" y="28"/>
                        </a:cxn>
                        <a:cxn ang="0">
                          <a:pos x="18" y="34"/>
                        </a:cxn>
                        <a:cxn ang="0">
                          <a:pos x="7" y="48"/>
                        </a:cxn>
                        <a:cxn ang="0">
                          <a:pos x="0" y="67"/>
                        </a:cxn>
                        <a:cxn ang="0">
                          <a:pos x="0" y="112"/>
                        </a:cxn>
                        <a:cxn ang="0">
                          <a:pos x="7" y="161"/>
                        </a:cxn>
                        <a:cxn ang="0">
                          <a:pos x="19" y="200"/>
                        </a:cxn>
                        <a:cxn ang="0">
                          <a:pos x="33" y="208"/>
                        </a:cxn>
                        <a:cxn ang="0">
                          <a:pos x="41" y="189"/>
                        </a:cxn>
                        <a:cxn ang="0">
                          <a:pos x="32" y="125"/>
                        </a:cxn>
                        <a:cxn ang="0">
                          <a:pos x="30" y="39"/>
                        </a:cxn>
                        <a:cxn ang="0">
                          <a:pos x="19" y="0"/>
                        </a:cxn>
                      </a:cxnLst>
                      <a:rect l="0" t="0" r="r" b="b"/>
                      <a:pathLst>
                        <a:path w="42" h="209">
                          <a:moveTo>
                            <a:pt x="19" y="0"/>
                          </a:moveTo>
                          <a:lnTo>
                            <a:pt x="7" y="6"/>
                          </a:lnTo>
                          <a:lnTo>
                            <a:pt x="7" y="28"/>
                          </a:lnTo>
                          <a:lnTo>
                            <a:pt x="18" y="34"/>
                          </a:lnTo>
                          <a:lnTo>
                            <a:pt x="7" y="48"/>
                          </a:lnTo>
                          <a:lnTo>
                            <a:pt x="0" y="67"/>
                          </a:lnTo>
                          <a:lnTo>
                            <a:pt x="0" y="112"/>
                          </a:lnTo>
                          <a:lnTo>
                            <a:pt x="7" y="161"/>
                          </a:lnTo>
                          <a:lnTo>
                            <a:pt x="19" y="200"/>
                          </a:lnTo>
                          <a:lnTo>
                            <a:pt x="33" y="208"/>
                          </a:lnTo>
                          <a:lnTo>
                            <a:pt x="41" y="189"/>
                          </a:lnTo>
                          <a:lnTo>
                            <a:pt x="32" y="125"/>
                          </a:lnTo>
                          <a:lnTo>
                            <a:pt x="30" y="39"/>
                          </a:lnTo>
                          <a:lnTo>
                            <a:pt x="19" y="0"/>
                          </a:lnTo>
                        </a:path>
                      </a:pathLst>
                    </a:custGeom>
                    <a:solidFill>
                      <a:srgbClr val="FF0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59" name="Freeform 859"/>
                    <p:cNvSpPr>
                      <a:spLocks/>
                    </p:cNvSpPr>
                    <p:nvPr/>
                  </p:nvSpPr>
                  <p:spPr bwMode="auto">
                    <a:xfrm>
                      <a:off x="3769" y="3238"/>
                      <a:ext cx="68" cy="83"/>
                    </a:xfrm>
                    <a:custGeom>
                      <a:avLst/>
                      <a:gdLst/>
                      <a:ahLst/>
                      <a:cxnLst>
                        <a:cxn ang="0">
                          <a:pos x="67" y="18"/>
                        </a:cxn>
                        <a:cxn ang="0">
                          <a:pos x="44" y="0"/>
                        </a:cxn>
                        <a:cxn ang="0">
                          <a:pos x="3" y="33"/>
                        </a:cxn>
                        <a:cxn ang="0">
                          <a:pos x="0" y="48"/>
                        </a:cxn>
                        <a:cxn ang="0">
                          <a:pos x="8" y="82"/>
                        </a:cxn>
                        <a:cxn ang="0">
                          <a:pos x="67" y="18"/>
                        </a:cxn>
                      </a:cxnLst>
                      <a:rect l="0" t="0" r="r" b="b"/>
                      <a:pathLst>
                        <a:path w="68" h="83">
                          <a:moveTo>
                            <a:pt x="67" y="18"/>
                          </a:moveTo>
                          <a:lnTo>
                            <a:pt x="44" y="0"/>
                          </a:lnTo>
                          <a:lnTo>
                            <a:pt x="3" y="33"/>
                          </a:lnTo>
                          <a:lnTo>
                            <a:pt x="0" y="48"/>
                          </a:lnTo>
                          <a:lnTo>
                            <a:pt x="8" y="82"/>
                          </a:lnTo>
                          <a:lnTo>
                            <a:pt x="67" y="18"/>
                          </a:lnTo>
                        </a:path>
                      </a:pathLst>
                    </a:custGeom>
                    <a:solidFill>
                      <a:srgbClr val="FFFFC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860" name="Group 8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69" y="3255"/>
                      <a:ext cx="271" cy="308"/>
                      <a:chOff x="3769" y="3255"/>
                      <a:chExt cx="271" cy="308"/>
                    </a:xfrm>
                  </p:grpSpPr>
                  <p:sp>
                    <p:nvSpPr>
                      <p:cNvPr id="861" name="Freeform 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9" y="3255"/>
                        <a:ext cx="271" cy="3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4"/>
                          </a:cxn>
                          <a:cxn ang="0">
                            <a:pos x="75" y="0"/>
                          </a:cxn>
                          <a:cxn ang="0">
                            <a:pos x="89" y="4"/>
                          </a:cxn>
                          <a:cxn ang="0">
                            <a:pos x="100" y="11"/>
                          </a:cxn>
                          <a:cxn ang="0">
                            <a:pos x="112" y="31"/>
                          </a:cxn>
                          <a:cxn ang="0">
                            <a:pos x="125" y="70"/>
                          </a:cxn>
                          <a:cxn ang="0">
                            <a:pos x="148" y="119"/>
                          </a:cxn>
                          <a:cxn ang="0">
                            <a:pos x="181" y="181"/>
                          </a:cxn>
                          <a:cxn ang="0">
                            <a:pos x="211" y="216"/>
                          </a:cxn>
                          <a:cxn ang="0">
                            <a:pos x="245" y="250"/>
                          </a:cxn>
                          <a:cxn ang="0">
                            <a:pos x="258" y="266"/>
                          </a:cxn>
                          <a:cxn ang="0">
                            <a:pos x="270" y="281"/>
                          </a:cxn>
                          <a:cxn ang="0">
                            <a:pos x="247" y="297"/>
                          </a:cxn>
                          <a:cxn ang="0">
                            <a:pos x="234" y="306"/>
                          </a:cxn>
                          <a:cxn ang="0">
                            <a:pos x="216" y="288"/>
                          </a:cxn>
                          <a:cxn ang="0">
                            <a:pos x="215" y="307"/>
                          </a:cxn>
                          <a:cxn ang="0">
                            <a:pos x="175" y="306"/>
                          </a:cxn>
                          <a:cxn ang="0">
                            <a:pos x="141" y="307"/>
                          </a:cxn>
                          <a:cxn ang="0">
                            <a:pos x="93" y="304"/>
                          </a:cxn>
                          <a:cxn ang="0">
                            <a:pos x="32" y="294"/>
                          </a:cxn>
                          <a:cxn ang="0">
                            <a:pos x="9" y="278"/>
                          </a:cxn>
                          <a:cxn ang="0">
                            <a:pos x="7" y="266"/>
                          </a:cxn>
                          <a:cxn ang="0">
                            <a:pos x="25" y="238"/>
                          </a:cxn>
                          <a:cxn ang="0">
                            <a:pos x="29" y="213"/>
                          </a:cxn>
                          <a:cxn ang="0">
                            <a:pos x="21" y="181"/>
                          </a:cxn>
                          <a:cxn ang="0">
                            <a:pos x="3" y="137"/>
                          </a:cxn>
                          <a:cxn ang="0">
                            <a:pos x="0" y="109"/>
                          </a:cxn>
                          <a:cxn ang="0">
                            <a:pos x="2" y="90"/>
                          </a:cxn>
                          <a:cxn ang="0">
                            <a:pos x="9" y="72"/>
                          </a:cxn>
                          <a:cxn ang="0">
                            <a:pos x="19" y="50"/>
                          </a:cxn>
                          <a:cxn ang="0">
                            <a:pos x="33" y="28"/>
                          </a:cxn>
                          <a:cxn ang="0">
                            <a:pos x="44" y="15"/>
                          </a:cxn>
                          <a:cxn ang="0">
                            <a:pos x="58" y="4"/>
                          </a:cxn>
                        </a:cxnLst>
                        <a:rect l="0" t="0" r="r" b="b"/>
                        <a:pathLst>
                          <a:path w="271" h="308">
                            <a:moveTo>
                              <a:pt x="58" y="4"/>
                            </a:moveTo>
                            <a:lnTo>
                              <a:pt x="75" y="0"/>
                            </a:lnTo>
                            <a:lnTo>
                              <a:pt x="89" y="4"/>
                            </a:lnTo>
                            <a:lnTo>
                              <a:pt x="100" y="11"/>
                            </a:lnTo>
                            <a:lnTo>
                              <a:pt x="112" y="31"/>
                            </a:lnTo>
                            <a:lnTo>
                              <a:pt x="125" y="70"/>
                            </a:lnTo>
                            <a:lnTo>
                              <a:pt x="148" y="119"/>
                            </a:lnTo>
                            <a:lnTo>
                              <a:pt x="181" y="181"/>
                            </a:lnTo>
                            <a:lnTo>
                              <a:pt x="211" y="216"/>
                            </a:lnTo>
                            <a:lnTo>
                              <a:pt x="245" y="250"/>
                            </a:lnTo>
                            <a:lnTo>
                              <a:pt x="258" y="266"/>
                            </a:lnTo>
                            <a:lnTo>
                              <a:pt x="270" y="281"/>
                            </a:lnTo>
                            <a:lnTo>
                              <a:pt x="247" y="297"/>
                            </a:lnTo>
                            <a:lnTo>
                              <a:pt x="234" y="306"/>
                            </a:lnTo>
                            <a:lnTo>
                              <a:pt x="216" y="288"/>
                            </a:lnTo>
                            <a:lnTo>
                              <a:pt x="215" y="307"/>
                            </a:lnTo>
                            <a:lnTo>
                              <a:pt x="175" y="306"/>
                            </a:lnTo>
                            <a:lnTo>
                              <a:pt x="141" y="307"/>
                            </a:lnTo>
                            <a:lnTo>
                              <a:pt x="93" y="304"/>
                            </a:lnTo>
                            <a:lnTo>
                              <a:pt x="32" y="294"/>
                            </a:lnTo>
                            <a:lnTo>
                              <a:pt x="9" y="278"/>
                            </a:lnTo>
                            <a:lnTo>
                              <a:pt x="7" y="266"/>
                            </a:lnTo>
                            <a:lnTo>
                              <a:pt x="25" y="238"/>
                            </a:lnTo>
                            <a:lnTo>
                              <a:pt x="29" y="213"/>
                            </a:lnTo>
                            <a:lnTo>
                              <a:pt x="21" y="181"/>
                            </a:lnTo>
                            <a:lnTo>
                              <a:pt x="3" y="137"/>
                            </a:lnTo>
                            <a:lnTo>
                              <a:pt x="0" y="109"/>
                            </a:lnTo>
                            <a:lnTo>
                              <a:pt x="2" y="90"/>
                            </a:lnTo>
                            <a:lnTo>
                              <a:pt x="9" y="72"/>
                            </a:lnTo>
                            <a:lnTo>
                              <a:pt x="19" y="50"/>
                            </a:lnTo>
                            <a:lnTo>
                              <a:pt x="33" y="28"/>
                            </a:lnTo>
                            <a:lnTo>
                              <a:pt x="44" y="15"/>
                            </a:lnTo>
                            <a:lnTo>
                              <a:pt x="58" y="4"/>
                            </a:lnTo>
                          </a:path>
                        </a:pathLst>
                      </a:custGeom>
                      <a:solidFill>
                        <a:srgbClr val="406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62" name="Freeform 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92" y="3256"/>
                        <a:ext cx="55" cy="1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0"/>
                          </a:cxn>
                          <a:cxn ang="0">
                            <a:pos x="49" y="21"/>
                          </a:cxn>
                          <a:cxn ang="0">
                            <a:pos x="37" y="54"/>
                          </a:cxn>
                          <a:cxn ang="0">
                            <a:pos x="18" y="38"/>
                          </a:cxn>
                          <a:cxn ang="0">
                            <a:pos x="27" y="63"/>
                          </a:cxn>
                          <a:cxn ang="0">
                            <a:pos x="0" y="159"/>
                          </a:cxn>
                        </a:cxnLst>
                        <a:rect l="0" t="0" r="r" b="b"/>
                        <a:pathLst>
                          <a:path w="55" h="160">
                            <a:moveTo>
                              <a:pt x="54" y="0"/>
                            </a:moveTo>
                            <a:lnTo>
                              <a:pt x="49" y="21"/>
                            </a:lnTo>
                            <a:lnTo>
                              <a:pt x="37" y="54"/>
                            </a:lnTo>
                            <a:lnTo>
                              <a:pt x="18" y="38"/>
                            </a:lnTo>
                            <a:lnTo>
                              <a:pt x="27" y="63"/>
                            </a:lnTo>
                            <a:lnTo>
                              <a:pt x="0" y="159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843" name="Group 863"/>
                <p:cNvGrpSpPr>
                  <a:grpSpLocks/>
                </p:cNvGrpSpPr>
                <p:nvPr/>
              </p:nvGrpSpPr>
              <p:grpSpPr bwMode="auto">
                <a:xfrm>
                  <a:off x="3495" y="3432"/>
                  <a:ext cx="156" cy="88"/>
                  <a:chOff x="3495" y="3432"/>
                  <a:chExt cx="156" cy="88"/>
                </a:xfrm>
              </p:grpSpPr>
              <p:sp>
                <p:nvSpPr>
                  <p:cNvPr id="851" name="Freeform 864"/>
                  <p:cNvSpPr>
                    <a:spLocks/>
                  </p:cNvSpPr>
                  <p:nvPr/>
                </p:nvSpPr>
                <p:spPr bwMode="auto">
                  <a:xfrm>
                    <a:off x="3495" y="3432"/>
                    <a:ext cx="156" cy="88"/>
                  </a:xfrm>
                  <a:custGeom>
                    <a:avLst/>
                    <a:gdLst/>
                    <a:ahLst/>
                    <a:cxnLst>
                      <a:cxn ang="0">
                        <a:pos x="114" y="1"/>
                      </a:cxn>
                      <a:cxn ang="0">
                        <a:pos x="30" y="10"/>
                      </a:cxn>
                      <a:cxn ang="0">
                        <a:pos x="9" y="13"/>
                      </a:cxn>
                      <a:cxn ang="0">
                        <a:pos x="2" y="14"/>
                      </a:cxn>
                      <a:cxn ang="0">
                        <a:pos x="0" y="17"/>
                      </a:cxn>
                      <a:cxn ang="0">
                        <a:pos x="0" y="24"/>
                      </a:cxn>
                      <a:cxn ang="0">
                        <a:pos x="7" y="33"/>
                      </a:cxn>
                      <a:cxn ang="0">
                        <a:pos x="12" y="42"/>
                      </a:cxn>
                      <a:cxn ang="0">
                        <a:pos x="12" y="55"/>
                      </a:cxn>
                      <a:cxn ang="0">
                        <a:pos x="34" y="68"/>
                      </a:cxn>
                      <a:cxn ang="0">
                        <a:pos x="39" y="71"/>
                      </a:cxn>
                      <a:cxn ang="0">
                        <a:pos x="44" y="71"/>
                      </a:cxn>
                      <a:cxn ang="0">
                        <a:pos x="55" y="75"/>
                      </a:cxn>
                      <a:cxn ang="0">
                        <a:pos x="66" y="81"/>
                      </a:cxn>
                      <a:cxn ang="0">
                        <a:pos x="76" y="87"/>
                      </a:cxn>
                      <a:cxn ang="0">
                        <a:pos x="83" y="87"/>
                      </a:cxn>
                      <a:cxn ang="0">
                        <a:pos x="92" y="82"/>
                      </a:cxn>
                      <a:cxn ang="0">
                        <a:pos x="92" y="76"/>
                      </a:cxn>
                      <a:cxn ang="0">
                        <a:pos x="86" y="70"/>
                      </a:cxn>
                      <a:cxn ang="0">
                        <a:pos x="74" y="64"/>
                      </a:cxn>
                      <a:cxn ang="0">
                        <a:pos x="68" y="63"/>
                      </a:cxn>
                      <a:cxn ang="0">
                        <a:pos x="77" y="52"/>
                      </a:cxn>
                      <a:cxn ang="0">
                        <a:pos x="86" y="48"/>
                      </a:cxn>
                      <a:cxn ang="0">
                        <a:pos x="88" y="50"/>
                      </a:cxn>
                      <a:cxn ang="0">
                        <a:pos x="96" y="51"/>
                      </a:cxn>
                      <a:cxn ang="0">
                        <a:pos x="106" y="51"/>
                      </a:cxn>
                      <a:cxn ang="0">
                        <a:pos x="112" y="49"/>
                      </a:cxn>
                      <a:cxn ang="0">
                        <a:pos x="123" y="44"/>
                      </a:cxn>
                      <a:cxn ang="0">
                        <a:pos x="127" y="41"/>
                      </a:cxn>
                      <a:cxn ang="0">
                        <a:pos x="131" y="34"/>
                      </a:cxn>
                      <a:cxn ang="0">
                        <a:pos x="136" y="29"/>
                      </a:cxn>
                      <a:cxn ang="0">
                        <a:pos x="145" y="28"/>
                      </a:cxn>
                      <a:cxn ang="0">
                        <a:pos x="155" y="28"/>
                      </a:cxn>
                      <a:cxn ang="0">
                        <a:pos x="145" y="0"/>
                      </a:cxn>
                      <a:cxn ang="0">
                        <a:pos x="114" y="1"/>
                      </a:cxn>
                    </a:cxnLst>
                    <a:rect l="0" t="0" r="r" b="b"/>
                    <a:pathLst>
                      <a:path w="156" h="88">
                        <a:moveTo>
                          <a:pt x="114" y="1"/>
                        </a:moveTo>
                        <a:lnTo>
                          <a:pt x="30" y="10"/>
                        </a:lnTo>
                        <a:lnTo>
                          <a:pt x="9" y="13"/>
                        </a:lnTo>
                        <a:lnTo>
                          <a:pt x="2" y="14"/>
                        </a:lnTo>
                        <a:lnTo>
                          <a:pt x="0" y="17"/>
                        </a:lnTo>
                        <a:lnTo>
                          <a:pt x="0" y="24"/>
                        </a:lnTo>
                        <a:lnTo>
                          <a:pt x="7" y="33"/>
                        </a:lnTo>
                        <a:lnTo>
                          <a:pt x="12" y="42"/>
                        </a:lnTo>
                        <a:lnTo>
                          <a:pt x="12" y="55"/>
                        </a:lnTo>
                        <a:lnTo>
                          <a:pt x="34" y="68"/>
                        </a:lnTo>
                        <a:lnTo>
                          <a:pt x="39" y="71"/>
                        </a:lnTo>
                        <a:lnTo>
                          <a:pt x="44" y="71"/>
                        </a:lnTo>
                        <a:lnTo>
                          <a:pt x="55" y="75"/>
                        </a:lnTo>
                        <a:lnTo>
                          <a:pt x="66" y="81"/>
                        </a:lnTo>
                        <a:lnTo>
                          <a:pt x="76" y="87"/>
                        </a:lnTo>
                        <a:lnTo>
                          <a:pt x="83" y="87"/>
                        </a:lnTo>
                        <a:lnTo>
                          <a:pt x="92" y="82"/>
                        </a:lnTo>
                        <a:lnTo>
                          <a:pt x="92" y="76"/>
                        </a:lnTo>
                        <a:lnTo>
                          <a:pt x="86" y="70"/>
                        </a:lnTo>
                        <a:lnTo>
                          <a:pt x="74" y="64"/>
                        </a:lnTo>
                        <a:lnTo>
                          <a:pt x="68" y="63"/>
                        </a:lnTo>
                        <a:lnTo>
                          <a:pt x="77" y="52"/>
                        </a:lnTo>
                        <a:lnTo>
                          <a:pt x="86" y="48"/>
                        </a:lnTo>
                        <a:lnTo>
                          <a:pt x="88" y="50"/>
                        </a:lnTo>
                        <a:lnTo>
                          <a:pt x="96" y="51"/>
                        </a:lnTo>
                        <a:lnTo>
                          <a:pt x="106" y="51"/>
                        </a:lnTo>
                        <a:lnTo>
                          <a:pt x="112" y="49"/>
                        </a:lnTo>
                        <a:lnTo>
                          <a:pt x="123" y="44"/>
                        </a:lnTo>
                        <a:lnTo>
                          <a:pt x="127" y="41"/>
                        </a:lnTo>
                        <a:lnTo>
                          <a:pt x="131" y="34"/>
                        </a:lnTo>
                        <a:lnTo>
                          <a:pt x="136" y="29"/>
                        </a:lnTo>
                        <a:lnTo>
                          <a:pt x="145" y="28"/>
                        </a:lnTo>
                        <a:lnTo>
                          <a:pt x="155" y="28"/>
                        </a:lnTo>
                        <a:lnTo>
                          <a:pt x="145" y="0"/>
                        </a:lnTo>
                        <a:lnTo>
                          <a:pt x="114" y="1"/>
                        </a:lnTo>
                      </a:path>
                    </a:pathLst>
                  </a:custGeom>
                  <a:solidFill>
                    <a:srgbClr val="FF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52" name="Group 865"/>
                  <p:cNvGrpSpPr>
                    <a:grpSpLocks/>
                  </p:cNvGrpSpPr>
                  <p:nvPr/>
                </p:nvGrpSpPr>
                <p:grpSpPr bwMode="auto">
                  <a:xfrm>
                    <a:off x="3507" y="3451"/>
                    <a:ext cx="55" cy="54"/>
                    <a:chOff x="3507" y="3451"/>
                    <a:chExt cx="55" cy="54"/>
                  </a:xfrm>
                </p:grpSpPr>
                <p:sp>
                  <p:nvSpPr>
                    <p:cNvPr id="853" name="Freeform 866"/>
                    <p:cNvSpPr>
                      <a:spLocks/>
                    </p:cNvSpPr>
                    <p:nvPr/>
                  </p:nvSpPr>
                  <p:spPr bwMode="auto">
                    <a:xfrm>
                      <a:off x="3507" y="3451"/>
                      <a:ext cx="46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1"/>
                        </a:cxn>
                        <a:cxn ang="0">
                          <a:pos x="23" y="0"/>
                        </a:cxn>
                        <a:cxn ang="0">
                          <a:pos x="2" y="10"/>
                        </a:cxn>
                        <a:cxn ang="0">
                          <a:pos x="0" y="20"/>
                        </a:cxn>
                        <a:cxn ang="0">
                          <a:pos x="1" y="24"/>
                        </a:cxn>
                      </a:cxnLst>
                      <a:rect l="0" t="0" r="r" b="b"/>
                      <a:pathLst>
                        <a:path w="46" h="25">
                          <a:moveTo>
                            <a:pt x="45" y="1"/>
                          </a:moveTo>
                          <a:lnTo>
                            <a:pt x="23" y="0"/>
                          </a:lnTo>
                          <a:lnTo>
                            <a:pt x="2" y="10"/>
                          </a:lnTo>
                          <a:lnTo>
                            <a:pt x="0" y="20"/>
                          </a:lnTo>
                          <a:lnTo>
                            <a:pt x="1" y="24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54" name="Freeform 867"/>
                    <p:cNvSpPr>
                      <a:spLocks/>
                    </p:cNvSpPr>
                    <p:nvPr/>
                  </p:nvSpPr>
                  <p:spPr bwMode="auto">
                    <a:xfrm>
                      <a:off x="3534" y="3465"/>
                      <a:ext cx="28" cy="40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0"/>
                        </a:cxn>
                        <a:cxn ang="0">
                          <a:pos x="2" y="24"/>
                        </a:cxn>
                        <a:cxn ang="0">
                          <a:pos x="0" y="28"/>
                        </a:cxn>
                        <a:cxn ang="0">
                          <a:pos x="2" y="33"/>
                        </a:cxn>
                        <a:cxn ang="0">
                          <a:pos x="5" y="38"/>
                        </a:cxn>
                        <a:cxn ang="0">
                          <a:pos x="6" y="39"/>
                        </a:cxn>
                      </a:cxnLst>
                      <a:rect l="0" t="0" r="r" b="b"/>
                      <a:pathLst>
                        <a:path w="28" h="40">
                          <a:moveTo>
                            <a:pt x="27" y="0"/>
                          </a:moveTo>
                          <a:lnTo>
                            <a:pt x="2" y="24"/>
                          </a:lnTo>
                          <a:lnTo>
                            <a:pt x="0" y="28"/>
                          </a:lnTo>
                          <a:lnTo>
                            <a:pt x="2" y="33"/>
                          </a:lnTo>
                          <a:lnTo>
                            <a:pt x="5" y="38"/>
                          </a:lnTo>
                          <a:lnTo>
                            <a:pt x="6" y="39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855" name="Freeform 868"/>
                    <p:cNvSpPr>
                      <a:spLocks/>
                    </p:cNvSpPr>
                    <p:nvPr/>
                  </p:nvSpPr>
                  <p:spPr bwMode="auto">
                    <a:xfrm>
                      <a:off x="3520" y="3459"/>
                      <a:ext cx="37" cy="45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19" y="4"/>
                        </a:cxn>
                        <a:cxn ang="0">
                          <a:pos x="3" y="13"/>
                        </a:cxn>
                        <a:cxn ang="0">
                          <a:pos x="0" y="22"/>
                        </a:cxn>
                        <a:cxn ang="0">
                          <a:pos x="14" y="42"/>
                        </a:cxn>
                        <a:cxn ang="0">
                          <a:pos x="18" y="44"/>
                        </a:cxn>
                      </a:cxnLst>
                      <a:rect l="0" t="0" r="r" b="b"/>
                      <a:pathLst>
                        <a:path w="37" h="45">
                          <a:moveTo>
                            <a:pt x="36" y="0"/>
                          </a:moveTo>
                          <a:lnTo>
                            <a:pt x="19" y="4"/>
                          </a:lnTo>
                          <a:lnTo>
                            <a:pt x="3" y="13"/>
                          </a:lnTo>
                          <a:lnTo>
                            <a:pt x="0" y="22"/>
                          </a:lnTo>
                          <a:lnTo>
                            <a:pt x="14" y="42"/>
                          </a:lnTo>
                          <a:lnTo>
                            <a:pt x="18" y="44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sp>
              <p:nvSpPr>
                <p:cNvPr id="844" name="Freeform 869"/>
                <p:cNvSpPr>
                  <a:spLocks/>
                </p:cNvSpPr>
                <p:nvPr/>
              </p:nvSpPr>
              <p:spPr bwMode="auto">
                <a:xfrm>
                  <a:off x="3607" y="3426"/>
                  <a:ext cx="47" cy="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43"/>
                    </a:cxn>
                    <a:cxn ang="0">
                      <a:pos x="46" y="42"/>
                    </a:cxn>
                    <a:cxn ang="0">
                      <a:pos x="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" h="44">
                      <a:moveTo>
                        <a:pt x="0" y="0"/>
                      </a:moveTo>
                      <a:lnTo>
                        <a:pt x="21" y="43"/>
                      </a:lnTo>
                      <a:lnTo>
                        <a:pt x="46" y="42"/>
                      </a:lnTo>
                      <a:lnTo>
                        <a:pt x="3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A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845" name="Freeform 870"/>
                <p:cNvSpPr>
                  <a:spLocks/>
                </p:cNvSpPr>
                <p:nvPr/>
              </p:nvSpPr>
              <p:spPr bwMode="auto">
                <a:xfrm>
                  <a:off x="3623" y="3318"/>
                  <a:ext cx="247" cy="165"/>
                </a:xfrm>
                <a:custGeom>
                  <a:avLst/>
                  <a:gdLst/>
                  <a:ahLst/>
                  <a:cxnLst>
                    <a:cxn ang="0">
                      <a:pos x="2" y="108"/>
                    </a:cxn>
                    <a:cxn ang="0">
                      <a:pos x="5" y="123"/>
                    </a:cxn>
                    <a:cxn ang="0">
                      <a:pos x="12" y="140"/>
                    </a:cxn>
                    <a:cxn ang="0">
                      <a:pos x="16" y="153"/>
                    </a:cxn>
                    <a:cxn ang="0">
                      <a:pos x="56" y="154"/>
                    </a:cxn>
                    <a:cxn ang="0">
                      <a:pos x="90" y="156"/>
                    </a:cxn>
                    <a:cxn ang="0">
                      <a:pos x="125" y="162"/>
                    </a:cxn>
                    <a:cxn ang="0">
                      <a:pos x="144" y="164"/>
                    </a:cxn>
                    <a:cxn ang="0">
                      <a:pos x="173" y="143"/>
                    </a:cxn>
                    <a:cxn ang="0">
                      <a:pos x="209" y="99"/>
                    </a:cxn>
                    <a:cxn ang="0">
                      <a:pos x="231" y="65"/>
                    </a:cxn>
                    <a:cxn ang="0">
                      <a:pos x="243" y="41"/>
                    </a:cxn>
                    <a:cxn ang="0">
                      <a:pos x="246" y="18"/>
                    </a:cxn>
                    <a:cxn ang="0">
                      <a:pos x="238" y="7"/>
                    </a:cxn>
                    <a:cxn ang="0">
                      <a:pos x="221" y="0"/>
                    </a:cxn>
                    <a:cxn ang="0">
                      <a:pos x="202" y="4"/>
                    </a:cxn>
                    <a:cxn ang="0">
                      <a:pos x="184" y="18"/>
                    </a:cxn>
                    <a:cxn ang="0">
                      <a:pos x="166" y="40"/>
                    </a:cxn>
                    <a:cxn ang="0">
                      <a:pos x="149" y="58"/>
                    </a:cxn>
                    <a:cxn ang="0">
                      <a:pos x="132" y="78"/>
                    </a:cxn>
                    <a:cxn ang="0">
                      <a:pos x="126" y="90"/>
                    </a:cxn>
                    <a:cxn ang="0">
                      <a:pos x="128" y="97"/>
                    </a:cxn>
                    <a:cxn ang="0">
                      <a:pos x="124" y="102"/>
                    </a:cxn>
                    <a:cxn ang="0">
                      <a:pos x="119" y="104"/>
                    </a:cxn>
                    <a:cxn ang="0">
                      <a:pos x="104" y="105"/>
                    </a:cxn>
                    <a:cxn ang="0">
                      <a:pos x="52" y="99"/>
                    </a:cxn>
                    <a:cxn ang="0">
                      <a:pos x="0" y="96"/>
                    </a:cxn>
                    <a:cxn ang="0">
                      <a:pos x="2" y="108"/>
                    </a:cxn>
                  </a:cxnLst>
                  <a:rect l="0" t="0" r="r" b="b"/>
                  <a:pathLst>
                    <a:path w="247" h="165">
                      <a:moveTo>
                        <a:pt x="2" y="108"/>
                      </a:moveTo>
                      <a:lnTo>
                        <a:pt x="5" y="123"/>
                      </a:lnTo>
                      <a:lnTo>
                        <a:pt x="12" y="140"/>
                      </a:lnTo>
                      <a:lnTo>
                        <a:pt x="16" y="153"/>
                      </a:lnTo>
                      <a:lnTo>
                        <a:pt x="56" y="154"/>
                      </a:lnTo>
                      <a:lnTo>
                        <a:pt x="90" y="156"/>
                      </a:lnTo>
                      <a:lnTo>
                        <a:pt x="125" y="162"/>
                      </a:lnTo>
                      <a:lnTo>
                        <a:pt x="144" y="164"/>
                      </a:lnTo>
                      <a:lnTo>
                        <a:pt x="173" y="143"/>
                      </a:lnTo>
                      <a:lnTo>
                        <a:pt x="209" y="99"/>
                      </a:lnTo>
                      <a:lnTo>
                        <a:pt x="231" y="65"/>
                      </a:lnTo>
                      <a:lnTo>
                        <a:pt x="243" y="41"/>
                      </a:lnTo>
                      <a:lnTo>
                        <a:pt x="246" y="18"/>
                      </a:lnTo>
                      <a:lnTo>
                        <a:pt x="238" y="7"/>
                      </a:lnTo>
                      <a:lnTo>
                        <a:pt x="221" y="0"/>
                      </a:lnTo>
                      <a:lnTo>
                        <a:pt x="202" y="4"/>
                      </a:lnTo>
                      <a:lnTo>
                        <a:pt x="184" y="18"/>
                      </a:lnTo>
                      <a:lnTo>
                        <a:pt x="166" y="40"/>
                      </a:lnTo>
                      <a:lnTo>
                        <a:pt x="149" y="58"/>
                      </a:lnTo>
                      <a:lnTo>
                        <a:pt x="132" y="78"/>
                      </a:lnTo>
                      <a:lnTo>
                        <a:pt x="126" y="90"/>
                      </a:lnTo>
                      <a:lnTo>
                        <a:pt x="128" y="97"/>
                      </a:lnTo>
                      <a:lnTo>
                        <a:pt x="124" y="102"/>
                      </a:lnTo>
                      <a:lnTo>
                        <a:pt x="119" y="104"/>
                      </a:lnTo>
                      <a:lnTo>
                        <a:pt x="104" y="105"/>
                      </a:lnTo>
                      <a:lnTo>
                        <a:pt x="52" y="99"/>
                      </a:lnTo>
                      <a:lnTo>
                        <a:pt x="0" y="96"/>
                      </a:lnTo>
                      <a:lnTo>
                        <a:pt x="2" y="108"/>
                      </a:lnTo>
                    </a:path>
                  </a:pathLst>
                </a:custGeom>
                <a:solidFill>
                  <a:srgbClr val="4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846" name="Group 871"/>
                <p:cNvGrpSpPr>
                  <a:grpSpLocks/>
                </p:cNvGrpSpPr>
                <p:nvPr/>
              </p:nvGrpSpPr>
              <p:grpSpPr bwMode="auto">
                <a:xfrm>
                  <a:off x="3589" y="3194"/>
                  <a:ext cx="115" cy="111"/>
                  <a:chOff x="3589" y="3194"/>
                  <a:chExt cx="115" cy="111"/>
                </a:xfrm>
              </p:grpSpPr>
              <p:sp>
                <p:nvSpPr>
                  <p:cNvPr id="848" name="Freeform 872"/>
                  <p:cNvSpPr>
                    <a:spLocks/>
                  </p:cNvSpPr>
                  <p:nvPr/>
                </p:nvSpPr>
                <p:spPr bwMode="auto">
                  <a:xfrm>
                    <a:off x="3589" y="3194"/>
                    <a:ext cx="115" cy="111"/>
                  </a:xfrm>
                  <a:custGeom>
                    <a:avLst/>
                    <a:gdLst/>
                    <a:ahLst/>
                    <a:cxnLst>
                      <a:cxn ang="0">
                        <a:pos x="52" y="104"/>
                      </a:cxn>
                      <a:cxn ang="0">
                        <a:pos x="49" y="99"/>
                      </a:cxn>
                      <a:cxn ang="0">
                        <a:pos x="39" y="96"/>
                      </a:cxn>
                      <a:cxn ang="0">
                        <a:pos x="28" y="91"/>
                      </a:cxn>
                      <a:cxn ang="0">
                        <a:pos x="12" y="63"/>
                      </a:cxn>
                      <a:cxn ang="0">
                        <a:pos x="0" y="38"/>
                      </a:cxn>
                      <a:cxn ang="0">
                        <a:pos x="0" y="25"/>
                      </a:cxn>
                      <a:cxn ang="0">
                        <a:pos x="23" y="4"/>
                      </a:cxn>
                      <a:cxn ang="0">
                        <a:pos x="39" y="3"/>
                      </a:cxn>
                      <a:cxn ang="0">
                        <a:pos x="44" y="6"/>
                      </a:cxn>
                      <a:cxn ang="0">
                        <a:pos x="59" y="0"/>
                      </a:cxn>
                      <a:cxn ang="0">
                        <a:pos x="66" y="1"/>
                      </a:cxn>
                      <a:cxn ang="0">
                        <a:pos x="69" y="4"/>
                      </a:cxn>
                      <a:cxn ang="0">
                        <a:pos x="72" y="9"/>
                      </a:cxn>
                      <a:cxn ang="0">
                        <a:pos x="68" y="14"/>
                      </a:cxn>
                      <a:cxn ang="0">
                        <a:pos x="41" y="26"/>
                      </a:cxn>
                      <a:cxn ang="0">
                        <a:pos x="34" y="44"/>
                      </a:cxn>
                      <a:cxn ang="0">
                        <a:pos x="45" y="31"/>
                      </a:cxn>
                      <a:cxn ang="0">
                        <a:pos x="71" y="23"/>
                      </a:cxn>
                      <a:cxn ang="0">
                        <a:pos x="74" y="23"/>
                      </a:cxn>
                      <a:cxn ang="0">
                        <a:pos x="78" y="27"/>
                      </a:cxn>
                      <a:cxn ang="0">
                        <a:pos x="80" y="34"/>
                      </a:cxn>
                      <a:cxn ang="0">
                        <a:pos x="77" y="38"/>
                      </a:cxn>
                      <a:cxn ang="0">
                        <a:pos x="56" y="46"/>
                      </a:cxn>
                      <a:cxn ang="0">
                        <a:pos x="55" y="54"/>
                      </a:cxn>
                      <a:cxn ang="0">
                        <a:pos x="69" y="70"/>
                      </a:cxn>
                      <a:cxn ang="0">
                        <a:pos x="76" y="69"/>
                      </a:cxn>
                      <a:cxn ang="0">
                        <a:pos x="82" y="68"/>
                      </a:cxn>
                      <a:cxn ang="0">
                        <a:pos x="90" y="63"/>
                      </a:cxn>
                      <a:cxn ang="0">
                        <a:pos x="94" y="58"/>
                      </a:cxn>
                      <a:cxn ang="0">
                        <a:pos x="100" y="55"/>
                      </a:cxn>
                      <a:cxn ang="0">
                        <a:pos x="106" y="55"/>
                      </a:cxn>
                      <a:cxn ang="0">
                        <a:pos x="111" y="57"/>
                      </a:cxn>
                      <a:cxn ang="0">
                        <a:pos x="113" y="63"/>
                      </a:cxn>
                      <a:cxn ang="0">
                        <a:pos x="114" y="68"/>
                      </a:cxn>
                      <a:cxn ang="0">
                        <a:pos x="111" y="72"/>
                      </a:cxn>
                      <a:cxn ang="0">
                        <a:pos x="102" y="76"/>
                      </a:cxn>
                      <a:cxn ang="0">
                        <a:pos x="90" y="79"/>
                      </a:cxn>
                      <a:cxn ang="0">
                        <a:pos x="84" y="83"/>
                      </a:cxn>
                      <a:cxn ang="0">
                        <a:pos x="93" y="98"/>
                      </a:cxn>
                      <a:cxn ang="0">
                        <a:pos x="55" y="110"/>
                      </a:cxn>
                      <a:cxn ang="0">
                        <a:pos x="52" y="104"/>
                      </a:cxn>
                    </a:cxnLst>
                    <a:rect l="0" t="0" r="r" b="b"/>
                    <a:pathLst>
                      <a:path w="115" h="111">
                        <a:moveTo>
                          <a:pt x="52" y="104"/>
                        </a:moveTo>
                        <a:lnTo>
                          <a:pt x="49" y="99"/>
                        </a:lnTo>
                        <a:lnTo>
                          <a:pt x="39" y="96"/>
                        </a:lnTo>
                        <a:lnTo>
                          <a:pt x="28" y="91"/>
                        </a:lnTo>
                        <a:lnTo>
                          <a:pt x="12" y="63"/>
                        </a:lnTo>
                        <a:lnTo>
                          <a:pt x="0" y="38"/>
                        </a:lnTo>
                        <a:lnTo>
                          <a:pt x="0" y="25"/>
                        </a:lnTo>
                        <a:lnTo>
                          <a:pt x="23" y="4"/>
                        </a:lnTo>
                        <a:lnTo>
                          <a:pt x="39" y="3"/>
                        </a:lnTo>
                        <a:lnTo>
                          <a:pt x="44" y="6"/>
                        </a:lnTo>
                        <a:lnTo>
                          <a:pt x="59" y="0"/>
                        </a:lnTo>
                        <a:lnTo>
                          <a:pt x="66" y="1"/>
                        </a:lnTo>
                        <a:lnTo>
                          <a:pt x="69" y="4"/>
                        </a:lnTo>
                        <a:lnTo>
                          <a:pt x="72" y="9"/>
                        </a:lnTo>
                        <a:lnTo>
                          <a:pt x="68" y="14"/>
                        </a:lnTo>
                        <a:lnTo>
                          <a:pt x="41" y="26"/>
                        </a:lnTo>
                        <a:lnTo>
                          <a:pt x="34" y="44"/>
                        </a:lnTo>
                        <a:lnTo>
                          <a:pt x="45" y="31"/>
                        </a:lnTo>
                        <a:lnTo>
                          <a:pt x="71" y="23"/>
                        </a:lnTo>
                        <a:lnTo>
                          <a:pt x="74" y="23"/>
                        </a:lnTo>
                        <a:lnTo>
                          <a:pt x="78" y="27"/>
                        </a:lnTo>
                        <a:lnTo>
                          <a:pt x="80" y="34"/>
                        </a:lnTo>
                        <a:lnTo>
                          <a:pt x="77" y="38"/>
                        </a:lnTo>
                        <a:lnTo>
                          <a:pt x="56" y="46"/>
                        </a:lnTo>
                        <a:lnTo>
                          <a:pt x="55" y="54"/>
                        </a:lnTo>
                        <a:lnTo>
                          <a:pt x="69" y="70"/>
                        </a:lnTo>
                        <a:lnTo>
                          <a:pt x="76" y="69"/>
                        </a:lnTo>
                        <a:lnTo>
                          <a:pt x="82" y="68"/>
                        </a:lnTo>
                        <a:lnTo>
                          <a:pt x="90" y="63"/>
                        </a:lnTo>
                        <a:lnTo>
                          <a:pt x="94" y="58"/>
                        </a:lnTo>
                        <a:lnTo>
                          <a:pt x="100" y="55"/>
                        </a:lnTo>
                        <a:lnTo>
                          <a:pt x="106" y="55"/>
                        </a:lnTo>
                        <a:lnTo>
                          <a:pt x="111" y="57"/>
                        </a:lnTo>
                        <a:lnTo>
                          <a:pt x="113" y="63"/>
                        </a:lnTo>
                        <a:lnTo>
                          <a:pt x="114" y="68"/>
                        </a:lnTo>
                        <a:lnTo>
                          <a:pt x="111" y="72"/>
                        </a:lnTo>
                        <a:lnTo>
                          <a:pt x="102" y="76"/>
                        </a:lnTo>
                        <a:lnTo>
                          <a:pt x="90" y="79"/>
                        </a:lnTo>
                        <a:lnTo>
                          <a:pt x="84" y="83"/>
                        </a:lnTo>
                        <a:lnTo>
                          <a:pt x="93" y="98"/>
                        </a:lnTo>
                        <a:lnTo>
                          <a:pt x="55" y="110"/>
                        </a:lnTo>
                        <a:lnTo>
                          <a:pt x="52" y="104"/>
                        </a:lnTo>
                      </a:path>
                    </a:pathLst>
                  </a:custGeom>
                  <a:solidFill>
                    <a:srgbClr val="FF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49" name="Freeform 873"/>
                  <p:cNvSpPr>
                    <a:spLocks/>
                  </p:cNvSpPr>
                  <p:nvPr/>
                </p:nvSpPr>
                <p:spPr bwMode="auto">
                  <a:xfrm>
                    <a:off x="3687" y="3255"/>
                    <a:ext cx="5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" y="5"/>
                      </a:cxn>
                      <a:cxn ang="0">
                        <a:pos x="2" y="8"/>
                      </a:cxn>
                      <a:cxn ang="0">
                        <a:pos x="4" y="10"/>
                      </a:cxn>
                    </a:cxnLst>
                    <a:rect l="0" t="0" r="r" b="b"/>
                    <a:pathLst>
                      <a:path w="5" h="11">
                        <a:moveTo>
                          <a:pt x="0" y="0"/>
                        </a:moveTo>
                        <a:lnTo>
                          <a:pt x="1" y="5"/>
                        </a:lnTo>
                        <a:lnTo>
                          <a:pt x="2" y="8"/>
                        </a:lnTo>
                        <a:lnTo>
                          <a:pt x="4" y="1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50" name="Freeform 874"/>
                  <p:cNvSpPr>
                    <a:spLocks/>
                  </p:cNvSpPr>
                  <p:nvPr/>
                </p:nvSpPr>
                <p:spPr bwMode="auto">
                  <a:xfrm>
                    <a:off x="3607" y="3201"/>
                    <a:ext cx="26" cy="29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10" y="6"/>
                      </a:cxn>
                      <a:cxn ang="0">
                        <a:pos x="5" y="11"/>
                      </a:cxn>
                      <a:cxn ang="0">
                        <a:pos x="2" y="18"/>
                      </a:cxn>
                      <a:cxn ang="0">
                        <a:pos x="0" y="26"/>
                      </a:cxn>
                      <a:cxn ang="0">
                        <a:pos x="0" y="28"/>
                      </a:cxn>
                    </a:cxnLst>
                    <a:rect l="0" t="0" r="r" b="b"/>
                    <a:pathLst>
                      <a:path w="26" h="29">
                        <a:moveTo>
                          <a:pt x="25" y="0"/>
                        </a:moveTo>
                        <a:lnTo>
                          <a:pt x="10" y="6"/>
                        </a:lnTo>
                        <a:lnTo>
                          <a:pt x="5" y="11"/>
                        </a:lnTo>
                        <a:lnTo>
                          <a:pt x="2" y="18"/>
                        </a:lnTo>
                        <a:lnTo>
                          <a:pt x="0" y="26"/>
                        </a:lnTo>
                        <a:lnTo>
                          <a:pt x="0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847" name="Freeform 875"/>
                <p:cNvSpPr>
                  <a:spLocks/>
                </p:cNvSpPr>
                <p:nvPr/>
              </p:nvSpPr>
              <p:spPr bwMode="auto">
                <a:xfrm>
                  <a:off x="3635" y="3277"/>
                  <a:ext cx="68" cy="43"/>
                </a:xfrm>
                <a:custGeom>
                  <a:avLst/>
                  <a:gdLst/>
                  <a:ahLst/>
                  <a:cxnLst>
                    <a:cxn ang="0">
                      <a:pos x="9" y="42"/>
                    </a:cxn>
                    <a:cxn ang="0">
                      <a:pos x="0" y="21"/>
                    </a:cxn>
                    <a:cxn ang="0">
                      <a:pos x="56" y="0"/>
                    </a:cxn>
                    <a:cxn ang="0">
                      <a:pos x="67" y="18"/>
                    </a:cxn>
                    <a:cxn ang="0">
                      <a:pos x="9" y="42"/>
                    </a:cxn>
                  </a:cxnLst>
                  <a:rect l="0" t="0" r="r" b="b"/>
                  <a:pathLst>
                    <a:path w="68" h="43">
                      <a:moveTo>
                        <a:pt x="9" y="42"/>
                      </a:moveTo>
                      <a:lnTo>
                        <a:pt x="0" y="21"/>
                      </a:lnTo>
                      <a:lnTo>
                        <a:pt x="56" y="0"/>
                      </a:lnTo>
                      <a:lnTo>
                        <a:pt x="67" y="18"/>
                      </a:lnTo>
                      <a:lnTo>
                        <a:pt x="9" y="42"/>
                      </a:lnTo>
                    </a:path>
                  </a:pathLst>
                </a:custGeom>
                <a:solidFill>
                  <a:srgbClr val="FFFF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836" name="Freeform 876"/>
              <p:cNvSpPr>
                <a:spLocks/>
              </p:cNvSpPr>
              <p:nvPr/>
            </p:nvSpPr>
            <p:spPr bwMode="auto">
              <a:xfrm>
                <a:off x="1383" y="3385"/>
                <a:ext cx="544" cy="297"/>
              </a:xfrm>
              <a:custGeom>
                <a:avLst/>
                <a:gdLst/>
                <a:ahLst/>
                <a:cxnLst>
                  <a:cxn ang="0">
                    <a:pos x="569" y="477"/>
                  </a:cxn>
                  <a:cxn ang="0">
                    <a:pos x="569" y="231"/>
                  </a:cxn>
                  <a:cxn ang="0">
                    <a:pos x="561" y="35"/>
                  </a:cxn>
                  <a:cxn ang="0">
                    <a:pos x="282" y="0"/>
                  </a:cxn>
                  <a:cxn ang="0">
                    <a:pos x="57" y="38"/>
                  </a:cxn>
                  <a:cxn ang="0">
                    <a:pos x="55" y="44"/>
                  </a:cxn>
                  <a:cxn ang="0">
                    <a:pos x="53" y="49"/>
                  </a:cxn>
                  <a:cxn ang="0">
                    <a:pos x="48" y="53"/>
                  </a:cxn>
                  <a:cxn ang="0">
                    <a:pos x="43" y="56"/>
                  </a:cxn>
                  <a:cxn ang="0">
                    <a:pos x="34" y="58"/>
                  </a:cxn>
                  <a:cxn ang="0">
                    <a:pos x="24" y="60"/>
                  </a:cxn>
                  <a:cxn ang="0">
                    <a:pos x="17" y="61"/>
                  </a:cxn>
                  <a:cxn ang="0">
                    <a:pos x="9" y="62"/>
                  </a:cxn>
                  <a:cxn ang="0">
                    <a:pos x="5" y="61"/>
                  </a:cxn>
                  <a:cxn ang="0">
                    <a:pos x="0" y="231"/>
                  </a:cxn>
                  <a:cxn ang="0">
                    <a:pos x="0" y="473"/>
                  </a:cxn>
                  <a:cxn ang="0">
                    <a:pos x="48" y="473"/>
                  </a:cxn>
                  <a:cxn ang="0">
                    <a:pos x="53" y="128"/>
                  </a:cxn>
                  <a:cxn ang="0">
                    <a:pos x="516" y="128"/>
                  </a:cxn>
                  <a:cxn ang="0">
                    <a:pos x="521" y="478"/>
                  </a:cxn>
                  <a:cxn ang="0">
                    <a:pos x="569" y="477"/>
                  </a:cxn>
                </a:cxnLst>
                <a:rect l="0" t="0" r="r" b="b"/>
                <a:pathLst>
                  <a:path w="570" h="479">
                    <a:moveTo>
                      <a:pt x="569" y="477"/>
                    </a:moveTo>
                    <a:lnTo>
                      <a:pt x="569" y="231"/>
                    </a:lnTo>
                    <a:lnTo>
                      <a:pt x="561" y="35"/>
                    </a:lnTo>
                    <a:lnTo>
                      <a:pt x="282" y="0"/>
                    </a:lnTo>
                    <a:lnTo>
                      <a:pt x="57" y="38"/>
                    </a:lnTo>
                    <a:lnTo>
                      <a:pt x="55" y="44"/>
                    </a:lnTo>
                    <a:lnTo>
                      <a:pt x="53" y="49"/>
                    </a:lnTo>
                    <a:lnTo>
                      <a:pt x="48" y="53"/>
                    </a:lnTo>
                    <a:lnTo>
                      <a:pt x="43" y="56"/>
                    </a:lnTo>
                    <a:lnTo>
                      <a:pt x="34" y="58"/>
                    </a:lnTo>
                    <a:lnTo>
                      <a:pt x="24" y="60"/>
                    </a:lnTo>
                    <a:lnTo>
                      <a:pt x="17" y="61"/>
                    </a:lnTo>
                    <a:lnTo>
                      <a:pt x="9" y="62"/>
                    </a:lnTo>
                    <a:lnTo>
                      <a:pt x="5" y="61"/>
                    </a:lnTo>
                    <a:lnTo>
                      <a:pt x="0" y="231"/>
                    </a:lnTo>
                    <a:lnTo>
                      <a:pt x="0" y="473"/>
                    </a:lnTo>
                    <a:lnTo>
                      <a:pt x="48" y="473"/>
                    </a:lnTo>
                    <a:lnTo>
                      <a:pt x="53" y="128"/>
                    </a:lnTo>
                    <a:lnTo>
                      <a:pt x="516" y="128"/>
                    </a:lnTo>
                    <a:lnTo>
                      <a:pt x="521" y="478"/>
                    </a:lnTo>
                    <a:lnTo>
                      <a:pt x="569" y="477"/>
                    </a:lnTo>
                  </a:path>
                </a:pathLst>
              </a:custGeom>
              <a:solidFill>
                <a:srgbClr val="000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80" name="Group 878"/>
            <p:cNvGrpSpPr>
              <a:grpSpLocks/>
            </p:cNvGrpSpPr>
            <p:nvPr/>
          </p:nvGrpSpPr>
          <p:grpSpPr bwMode="auto">
            <a:xfrm>
              <a:off x="323850" y="5156200"/>
              <a:ext cx="503238" cy="720725"/>
              <a:chOff x="3336" y="540"/>
              <a:chExt cx="1041" cy="1549"/>
            </a:xfrm>
          </p:grpSpPr>
          <p:grpSp>
            <p:nvGrpSpPr>
              <p:cNvPr id="881" name="Group 879"/>
              <p:cNvGrpSpPr>
                <a:grpSpLocks/>
              </p:cNvGrpSpPr>
              <p:nvPr/>
            </p:nvGrpSpPr>
            <p:grpSpPr bwMode="auto">
              <a:xfrm>
                <a:off x="3336" y="540"/>
                <a:ext cx="1041" cy="1549"/>
                <a:chOff x="3336" y="540"/>
                <a:chExt cx="1041" cy="1549"/>
              </a:xfrm>
            </p:grpSpPr>
            <p:sp>
              <p:nvSpPr>
                <p:cNvPr id="921" name="Freeform 880"/>
                <p:cNvSpPr>
                  <a:spLocks/>
                </p:cNvSpPr>
                <p:nvPr/>
              </p:nvSpPr>
              <p:spPr bwMode="auto">
                <a:xfrm>
                  <a:off x="3642" y="642"/>
                  <a:ext cx="702" cy="3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2" y="30"/>
                    </a:cxn>
                    <a:cxn ang="0">
                      <a:pos x="701" y="30"/>
                    </a:cxn>
                    <a:cxn ang="0">
                      <a:pos x="68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02" h="31">
                      <a:moveTo>
                        <a:pt x="0" y="0"/>
                      </a:moveTo>
                      <a:lnTo>
                        <a:pt x="42" y="30"/>
                      </a:lnTo>
                      <a:lnTo>
                        <a:pt x="701" y="30"/>
                      </a:lnTo>
                      <a:lnTo>
                        <a:pt x="68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0E0E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2" name="Freeform 881"/>
                <p:cNvSpPr>
                  <a:spLocks/>
                </p:cNvSpPr>
                <p:nvPr/>
              </p:nvSpPr>
              <p:spPr bwMode="auto">
                <a:xfrm>
                  <a:off x="3640" y="640"/>
                  <a:ext cx="178" cy="1446"/>
                </a:xfrm>
                <a:custGeom>
                  <a:avLst/>
                  <a:gdLst/>
                  <a:ahLst/>
                  <a:cxnLst>
                    <a:cxn ang="0">
                      <a:pos x="0" y="1396"/>
                    </a:cxn>
                    <a:cxn ang="0">
                      <a:pos x="36" y="1445"/>
                    </a:cxn>
                    <a:cxn ang="0">
                      <a:pos x="177" y="480"/>
                    </a:cxn>
                    <a:cxn ang="0">
                      <a:pos x="45" y="29"/>
                    </a:cxn>
                    <a:cxn ang="0">
                      <a:pos x="1" y="0"/>
                    </a:cxn>
                    <a:cxn ang="0">
                      <a:pos x="0" y="527"/>
                    </a:cxn>
                    <a:cxn ang="0">
                      <a:pos x="0" y="1396"/>
                    </a:cxn>
                  </a:cxnLst>
                  <a:rect l="0" t="0" r="r" b="b"/>
                  <a:pathLst>
                    <a:path w="178" h="1446">
                      <a:moveTo>
                        <a:pt x="0" y="1396"/>
                      </a:moveTo>
                      <a:lnTo>
                        <a:pt x="36" y="1445"/>
                      </a:lnTo>
                      <a:lnTo>
                        <a:pt x="177" y="480"/>
                      </a:lnTo>
                      <a:lnTo>
                        <a:pt x="45" y="29"/>
                      </a:lnTo>
                      <a:lnTo>
                        <a:pt x="1" y="0"/>
                      </a:lnTo>
                      <a:lnTo>
                        <a:pt x="0" y="527"/>
                      </a:lnTo>
                      <a:lnTo>
                        <a:pt x="0" y="1396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3" name="Freeform 882"/>
                <p:cNvSpPr>
                  <a:spLocks/>
                </p:cNvSpPr>
                <p:nvPr/>
              </p:nvSpPr>
              <p:spPr bwMode="auto">
                <a:xfrm>
                  <a:off x="3336" y="541"/>
                  <a:ext cx="308" cy="14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7" y="98"/>
                    </a:cxn>
                    <a:cxn ang="0">
                      <a:pos x="307" y="1493"/>
                    </a:cxn>
                    <a:cxn ang="0">
                      <a:pos x="0" y="11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8" h="1494">
                      <a:moveTo>
                        <a:pt x="0" y="0"/>
                      </a:moveTo>
                      <a:lnTo>
                        <a:pt x="307" y="98"/>
                      </a:lnTo>
                      <a:lnTo>
                        <a:pt x="307" y="1493"/>
                      </a:lnTo>
                      <a:lnTo>
                        <a:pt x="0" y="113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" name="Freeform 883"/>
                <p:cNvSpPr>
                  <a:spLocks/>
                </p:cNvSpPr>
                <p:nvPr/>
              </p:nvSpPr>
              <p:spPr bwMode="auto">
                <a:xfrm>
                  <a:off x="3336" y="540"/>
                  <a:ext cx="988" cy="103"/>
                </a:xfrm>
                <a:custGeom>
                  <a:avLst/>
                  <a:gdLst/>
                  <a:ahLst/>
                  <a:cxnLst>
                    <a:cxn ang="0">
                      <a:pos x="308" y="102"/>
                    </a:cxn>
                    <a:cxn ang="0">
                      <a:pos x="987" y="102"/>
                    </a:cxn>
                    <a:cxn ang="0">
                      <a:pos x="511" y="0"/>
                    </a:cxn>
                    <a:cxn ang="0">
                      <a:pos x="0" y="0"/>
                    </a:cxn>
                    <a:cxn ang="0">
                      <a:pos x="308" y="102"/>
                    </a:cxn>
                  </a:cxnLst>
                  <a:rect l="0" t="0" r="r" b="b"/>
                  <a:pathLst>
                    <a:path w="988" h="103">
                      <a:moveTo>
                        <a:pt x="308" y="102"/>
                      </a:moveTo>
                      <a:lnTo>
                        <a:pt x="987" y="102"/>
                      </a:lnTo>
                      <a:lnTo>
                        <a:pt x="511" y="0"/>
                      </a:lnTo>
                      <a:lnTo>
                        <a:pt x="0" y="0"/>
                      </a:lnTo>
                      <a:lnTo>
                        <a:pt x="308" y="102"/>
                      </a:lnTo>
                    </a:path>
                  </a:pathLst>
                </a:custGeom>
                <a:solidFill>
                  <a:srgbClr val="E0E0E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5" name="Freeform 884"/>
                <p:cNvSpPr>
                  <a:spLocks/>
                </p:cNvSpPr>
                <p:nvPr/>
              </p:nvSpPr>
              <p:spPr bwMode="auto">
                <a:xfrm>
                  <a:off x="3676" y="1177"/>
                  <a:ext cx="648" cy="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11"/>
                    </a:cxn>
                    <a:cxn ang="0">
                      <a:pos x="647" y="911"/>
                    </a:cxn>
                    <a:cxn ang="0">
                      <a:pos x="64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8" h="912">
                      <a:moveTo>
                        <a:pt x="0" y="0"/>
                      </a:moveTo>
                      <a:lnTo>
                        <a:pt x="0" y="911"/>
                      </a:lnTo>
                      <a:lnTo>
                        <a:pt x="647" y="911"/>
                      </a:lnTo>
                      <a:lnTo>
                        <a:pt x="64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6" name="Freeform 885"/>
                <p:cNvSpPr>
                  <a:spLocks/>
                </p:cNvSpPr>
                <p:nvPr/>
              </p:nvSpPr>
              <p:spPr bwMode="auto">
                <a:xfrm>
                  <a:off x="3683" y="667"/>
                  <a:ext cx="691" cy="4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58" y="0"/>
                    </a:cxn>
                    <a:cxn ang="0">
                      <a:pos x="690" y="455"/>
                    </a:cxn>
                    <a:cxn ang="0">
                      <a:pos x="29" y="45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91" h="456">
                      <a:moveTo>
                        <a:pt x="0" y="0"/>
                      </a:moveTo>
                      <a:lnTo>
                        <a:pt x="658" y="0"/>
                      </a:lnTo>
                      <a:lnTo>
                        <a:pt x="690" y="455"/>
                      </a:lnTo>
                      <a:lnTo>
                        <a:pt x="29" y="45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7" name="Freeform 886"/>
                <p:cNvSpPr>
                  <a:spLocks/>
                </p:cNvSpPr>
                <p:nvPr/>
              </p:nvSpPr>
              <p:spPr bwMode="auto">
                <a:xfrm>
                  <a:off x="3679" y="1122"/>
                  <a:ext cx="698" cy="56"/>
                </a:xfrm>
                <a:custGeom>
                  <a:avLst/>
                  <a:gdLst/>
                  <a:ahLst/>
                  <a:cxnLst>
                    <a:cxn ang="0">
                      <a:pos x="0" y="55"/>
                    </a:cxn>
                    <a:cxn ang="0">
                      <a:pos x="644" y="55"/>
                    </a:cxn>
                    <a:cxn ang="0">
                      <a:pos x="697" y="0"/>
                    </a:cxn>
                    <a:cxn ang="0">
                      <a:pos x="35" y="0"/>
                    </a:cxn>
                    <a:cxn ang="0">
                      <a:pos x="0" y="55"/>
                    </a:cxn>
                  </a:cxnLst>
                  <a:rect l="0" t="0" r="r" b="b"/>
                  <a:pathLst>
                    <a:path w="698" h="56">
                      <a:moveTo>
                        <a:pt x="0" y="55"/>
                      </a:moveTo>
                      <a:lnTo>
                        <a:pt x="644" y="55"/>
                      </a:lnTo>
                      <a:lnTo>
                        <a:pt x="697" y="0"/>
                      </a:lnTo>
                      <a:lnTo>
                        <a:pt x="35" y="0"/>
                      </a:lnTo>
                      <a:lnTo>
                        <a:pt x="0" y="55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82" name="Group 887"/>
              <p:cNvGrpSpPr>
                <a:grpSpLocks/>
              </p:cNvGrpSpPr>
              <p:nvPr/>
            </p:nvGrpSpPr>
            <p:grpSpPr bwMode="auto">
              <a:xfrm>
                <a:off x="3669" y="633"/>
                <a:ext cx="189" cy="1313"/>
                <a:chOff x="3669" y="633"/>
                <a:chExt cx="189" cy="1313"/>
              </a:xfrm>
            </p:grpSpPr>
            <p:sp>
              <p:nvSpPr>
                <p:cNvPr id="913" name="Freeform 888"/>
                <p:cNvSpPr>
                  <a:spLocks/>
                </p:cNvSpPr>
                <p:nvPr/>
              </p:nvSpPr>
              <p:spPr bwMode="auto">
                <a:xfrm>
                  <a:off x="3669" y="633"/>
                  <a:ext cx="58" cy="13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" y="22"/>
                    </a:cxn>
                    <a:cxn ang="0">
                      <a:pos x="57" y="440"/>
                    </a:cxn>
                    <a:cxn ang="0">
                      <a:pos x="28" y="487"/>
                    </a:cxn>
                    <a:cxn ang="0">
                      <a:pos x="27" y="1310"/>
                    </a:cxn>
                  </a:cxnLst>
                  <a:rect l="0" t="0" r="r" b="b"/>
                  <a:pathLst>
                    <a:path w="58" h="1311">
                      <a:moveTo>
                        <a:pt x="0" y="0"/>
                      </a:moveTo>
                      <a:lnTo>
                        <a:pt x="30" y="22"/>
                      </a:lnTo>
                      <a:lnTo>
                        <a:pt x="57" y="440"/>
                      </a:lnTo>
                      <a:lnTo>
                        <a:pt x="28" y="487"/>
                      </a:lnTo>
                      <a:lnTo>
                        <a:pt x="27" y="1310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14" name="Freeform 889"/>
                <p:cNvSpPr>
                  <a:spLocks/>
                </p:cNvSpPr>
                <p:nvPr/>
              </p:nvSpPr>
              <p:spPr bwMode="auto">
                <a:xfrm>
                  <a:off x="3693" y="636"/>
                  <a:ext cx="52" cy="13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22"/>
                    </a:cxn>
                    <a:cxn ang="0">
                      <a:pos x="51" y="439"/>
                    </a:cxn>
                    <a:cxn ang="0">
                      <a:pos x="24" y="486"/>
                    </a:cxn>
                    <a:cxn ang="0">
                      <a:pos x="23" y="1309"/>
                    </a:cxn>
                  </a:cxnLst>
                  <a:rect l="0" t="0" r="r" b="b"/>
                  <a:pathLst>
                    <a:path w="52" h="1310">
                      <a:moveTo>
                        <a:pt x="0" y="0"/>
                      </a:moveTo>
                      <a:lnTo>
                        <a:pt x="24" y="22"/>
                      </a:lnTo>
                      <a:lnTo>
                        <a:pt x="51" y="439"/>
                      </a:lnTo>
                      <a:lnTo>
                        <a:pt x="24" y="486"/>
                      </a:lnTo>
                      <a:lnTo>
                        <a:pt x="23" y="1309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15" name="Freeform 890"/>
                <p:cNvSpPr>
                  <a:spLocks/>
                </p:cNvSpPr>
                <p:nvPr/>
              </p:nvSpPr>
              <p:spPr bwMode="auto">
                <a:xfrm>
                  <a:off x="3709" y="635"/>
                  <a:ext cx="56" cy="13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22"/>
                    </a:cxn>
                    <a:cxn ang="0">
                      <a:pos x="55" y="436"/>
                    </a:cxn>
                    <a:cxn ang="0">
                      <a:pos x="25" y="483"/>
                    </a:cxn>
                    <a:cxn ang="0">
                      <a:pos x="25" y="1310"/>
                    </a:cxn>
                  </a:cxnLst>
                  <a:rect l="0" t="0" r="r" b="b"/>
                  <a:pathLst>
                    <a:path w="56" h="1311">
                      <a:moveTo>
                        <a:pt x="0" y="0"/>
                      </a:moveTo>
                      <a:lnTo>
                        <a:pt x="27" y="22"/>
                      </a:lnTo>
                      <a:lnTo>
                        <a:pt x="55" y="436"/>
                      </a:lnTo>
                      <a:lnTo>
                        <a:pt x="25" y="483"/>
                      </a:lnTo>
                      <a:lnTo>
                        <a:pt x="25" y="1310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16" name="Freeform 891"/>
                <p:cNvSpPr>
                  <a:spLocks/>
                </p:cNvSpPr>
                <p:nvPr/>
              </p:nvSpPr>
              <p:spPr bwMode="auto">
                <a:xfrm>
                  <a:off x="3728" y="636"/>
                  <a:ext cx="54" cy="130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9"/>
                    </a:cxn>
                    <a:cxn ang="0">
                      <a:pos x="53" y="436"/>
                    </a:cxn>
                    <a:cxn ang="0">
                      <a:pos x="25" y="483"/>
                    </a:cxn>
                    <a:cxn ang="0">
                      <a:pos x="24" y="1306"/>
                    </a:cxn>
                  </a:cxnLst>
                  <a:rect l="0" t="0" r="r" b="b"/>
                  <a:pathLst>
                    <a:path w="54" h="1307">
                      <a:moveTo>
                        <a:pt x="0" y="0"/>
                      </a:moveTo>
                      <a:lnTo>
                        <a:pt x="26" y="19"/>
                      </a:lnTo>
                      <a:lnTo>
                        <a:pt x="53" y="436"/>
                      </a:lnTo>
                      <a:lnTo>
                        <a:pt x="25" y="483"/>
                      </a:lnTo>
                      <a:lnTo>
                        <a:pt x="24" y="1306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17" name="Freeform 892"/>
                <p:cNvSpPr>
                  <a:spLocks/>
                </p:cNvSpPr>
                <p:nvPr/>
              </p:nvSpPr>
              <p:spPr bwMode="auto">
                <a:xfrm>
                  <a:off x="3748" y="633"/>
                  <a:ext cx="54" cy="13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25"/>
                    </a:cxn>
                    <a:cxn ang="0">
                      <a:pos x="53" y="435"/>
                    </a:cxn>
                    <a:cxn ang="0">
                      <a:pos x="24" y="482"/>
                    </a:cxn>
                    <a:cxn ang="0">
                      <a:pos x="23" y="1304"/>
                    </a:cxn>
                  </a:cxnLst>
                  <a:rect l="0" t="0" r="r" b="b"/>
                  <a:pathLst>
                    <a:path w="54" h="1305">
                      <a:moveTo>
                        <a:pt x="0" y="0"/>
                      </a:moveTo>
                      <a:lnTo>
                        <a:pt x="26" y="25"/>
                      </a:lnTo>
                      <a:lnTo>
                        <a:pt x="53" y="435"/>
                      </a:lnTo>
                      <a:lnTo>
                        <a:pt x="24" y="482"/>
                      </a:lnTo>
                      <a:lnTo>
                        <a:pt x="23" y="1304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18" name="Freeform 893"/>
                <p:cNvSpPr>
                  <a:spLocks/>
                </p:cNvSpPr>
                <p:nvPr/>
              </p:nvSpPr>
              <p:spPr bwMode="auto">
                <a:xfrm>
                  <a:off x="3770" y="636"/>
                  <a:ext cx="50" cy="130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49" y="435"/>
                    </a:cxn>
                    <a:cxn ang="0">
                      <a:pos x="21" y="482"/>
                    </a:cxn>
                    <a:cxn ang="0">
                      <a:pos x="20" y="1305"/>
                    </a:cxn>
                  </a:cxnLst>
                  <a:rect l="0" t="0" r="r" b="b"/>
                  <a:pathLst>
                    <a:path w="50" h="1306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49" y="435"/>
                      </a:lnTo>
                      <a:lnTo>
                        <a:pt x="21" y="482"/>
                      </a:lnTo>
                      <a:lnTo>
                        <a:pt x="20" y="1305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19" name="Freeform 894"/>
                <p:cNvSpPr>
                  <a:spLocks/>
                </p:cNvSpPr>
                <p:nvPr/>
              </p:nvSpPr>
              <p:spPr bwMode="auto">
                <a:xfrm>
                  <a:off x="3789" y="636"/>
                  <a:ext cx="50" cy="13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23"/>
                    </a:cxn>
                    <a:cxn ang="0">
                      <a:pos x="49" y="431"/>
                    </a:cxn>
                    <a:cxn ang="0">
                      <a:pos x="20" y="482"/>
                    </a:cxn>
                    <a:cxn ang="0">
                      <a:pos x="20" y="1309"/>
                    </a:cxn>
                  </a:cxnLst>
                  <a:rect l="0" t="0" r="r" b="b"/>
                  <a:pathLst>
                    <a:path w="50" h="1310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49" y="431"/>
                      </a:lnTo>
                      <a:lnTo>
                        <a:pt x="20" y="482"/>
                      </a:lnTo>
                      <a:lnTo>
                        <a:pt x="20" y="1309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0" name="Freeform 895"/>
                <p:cNvSpPr>
                  <a:spLocks/>
                </p:cNvSpPr>
                <p:nvPr/>
              </p:nvSpPr>
              <p:spPr bwMode="auto">
                <a:xfrm>
                  <a:off x="3807" y="636"/>
                  <a:ext cx="51" cy="13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50" y="432"/>
                    </a:cxn>
                    <a:cxn ang="0">
                      <a:pos x="23" y="479"/>
                    </a:cxn>
                    <a:cxn ang="0">
                      <a:pos x="21" y="1301"/>
                    </a:cxn>
                  </a:cxnLst>
                  <a:rect l="0" t="0" r="r" b="b"/>
                  <a:pathLst>
                    <a:path w="51" h="1302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50" y="432"/>
                      </a:lnTo>
                      <a:lnTo>
                        <a:pt x="23" y="479"/>
                      </a:lnTo>
                      <a:lnTo>
                        <a:pt x="21" y="1301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883" name="Rectangle 896"/>
              <p:cNvSpPr>
                <a:spLocks noChangeArrowheads="1"/>
              </p:cNvSpPr>
              <p:nvPr/>
            </p:nvSpPr>
            <p:spPr bwMode="auto">
              <a:xfrm>
                <a:off x="3856" y="1230"/>
                <a:ext cx="388" cy="63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4" name="Rectangle 897"/>
              <p:cNvSpPr>
                <a:spLocks noChangeArrowheads="1"/>
              </p:cNvSpPr>
              <p:nvPr/>
            </p:nvSpPr>
            <p:spPr bwMode="auto">
              <a:xfrm>
                <a:off x="3856" y="1357"/>
                <a:ext cx="388" cy="11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5" name="Rectangle 898"/>
              <p:cNvSpPr>
                <a:spLocks noChangeArrowheads="1"/>
              </p:cNvSpPr>
              <p:nvPr/>
            </p:nvSpPr>
            <p:spPr bwMode="auto">
              <a:xfrm>
                <a:off x="3856" y="1487"/>
                <a:ext cx="388" cy="118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6" name="Rectangle 899"/>
              <p:cNvSpPr>
                <a:spLocks noChangeArrowheads="1"/>
              </p:cNvSpPr>
              <p:nvPr/>
            </p:nvSpPr>
            <p:spPr bwMode="auto">
              <a:xfrm>
                <a:off x="3856" y="1614"/>
                <a:ext cx="388" cy="11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7" name="Rectangle 900"/>
              <p:cNvSpPr>
                <a:spLocks noChangeArrowheads="1"/>
              </p:cNvSpPr>
              <p:nvPr/>
            </p:nvSpPr>
            <p:spPr bwMode="auto">
              <a:xfrm>
                <a:off x="3926" y="1381"/>
                <a:ext cx="248" cy="6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8" name="Rectangle 901"/>
              <p:cNvSpPr>
                <a:spLocks noChangeArrowheads="1"/>
              </p:cNvSpPr>
              <p:nvPr/>
            </p:nvSpPr>
            <p:spPr bwMode="auto">
              <a:xfrm>
                <a:off x="3926" y="1510"/>
                <a:ext cx="248" cy="6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9" name="Freeform 902"/>
              <p:cNvSpPr>
                <a:spLocks/>
              </p:cNvSpPr>
              <p:nvPr/>
            </p:nvSpPr>
            <p:spPr bwMode="auto">
              <a:xfrm>
                <a:off x="4101" y="1239"/>
                <a:ext cx="17" cy="8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80"/>
                  </a:cxn>
                  <a:cxn ang="0">
                    <a:pos x="0" y="35"/>
                  </a:cxn>
                  <a:cxn ang="0">
                    <a:pos x="16" y="0"/>
                  </a:cxn>
                </a:cxnLst>
                <a:rect l="0" t="0" r="r" b="b"/>
                <a:pathLst>
                  <a:path w="17" h="81">
                    <a:moveTo>
                      <a:pt x="16" y="0"/>
                    </a:moveTo>
                    <a:lnTo>
                      <a:pt x="16" y="80"/>
                    </a:lnTo>
                    <a:lnTo>
                      <a:pt x="0" y="35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60606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890" name="Group 903"/>
              <p:cNvGrpSpPr>
                <a:grpSpLocks/>
              </p:cNvGrpSpPr>
              <p:nvPr/>
            </p:nvGrpSpPr>
            <p:grpSpPr bwMode="auto">
              <a:xfrm>
                <a:off x="3856" y="1230"/>
                <a:ext cx="388" cy="117"/>
                <a:chOff x="3856" y="1230"/>
                <a:chExt cx="388" cy="117"/>
              </a:xfrm>
            </p:grpSpPr>
            <p:sp>
              <p:nvSpPr>
                <p:cNvPr id="901" name="Rectangle 904"/>
                <p:cNvSpPr>
                  <a:spLocks noChangeArrowheads="1"/>
                </p:cNvSpPr>
                <p:nvPr/>
              </p:nvSpPr>
              <p:spPr bwMode="auto">
                <a:xfrm>
                  <a:off x="3856" y="1230"/>
                  <a:ext cx="388" cy="117"/>
                </a:xfrm>
                <a:prstGeom prst="rect">
                  <a:avLst/>
                </a:prstGeom>
                <a:solidFill>
                  <a:srgbClr val="A0A0A0"/>
                </a:solidFill>
                <a:ln w="25400">
                  <a:solidFill>
                    <a:srgbClr val="808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02" name="Rectangle 905"/>
                <p:cNvSpPr>
                  <a:spLocks noChangeArrowheads="1"/>
                </p:cNvSpPr>
                <p:nvPr/>
              </p:nvSpPr>
              <p:spPr bwMode="auto">
                <a:xfrm>
                  <a:off x="3890" y="1243"/>
                  <a:ext cx="28" cy="1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03" name="Group 906"/>
                <p:cNvGrpSpPr>
                  <a:grpSpLocks/>
                </p:cNvGrpSpPr>
                <p:nvPr/>
              </p:nvGrpSpPr>
              <p:grpSpPr bwMode="auto">
                <a:xfrm>
                  <a:off x="3878" y="1234"/>
                  <a:ext cx="352" cy="98"/>
                  <a:chOff x="3878" y="1234"/>
                  <a:chExt cx="352" cy="98"/>
                </a:xfrm>
              </p:grpSpPr>
              <p:sp>
                <p:nvSpPr>
                  <p:cNvPr id="904" name="Freeform 907"/>
                  <p:cNvSpPr>
                    <a:spLocks/>
                  </p:cNvSpPr>
                  <p:nvPr/>
                </p:nvSpPr>
                <p:spPr bwMode="auto">
                  <a:xfrm>
                    <a:off x="4036" y="1239"/>
                    <a:ext cx="80" cy="35"/>
                  </a:xfrm>
                  <a:custGeom>
                    <a:avLst/>
                    <a:gdLst/>
                    <a:ahLst/>
                    <a:cxnLst>
                      <a:cxn ang="0">
                        <a:pos x="79" y="0"/>
                      </a:cxn>
                      <a:cxn ang="0">
                        <a:pos x="5" y="0"/>
                      </a:cxn>
                      <a:cxn ang="0">
                        <a:pos x="0" y="34"/>
                      </a:cxn>
                      <a:cxn ang="0">
                        <a:pos x="70" y="33"/>
                      </a:cxn>
                      <a:cxn ang="0">
                        <a:pos x="79" y="0"/>
                      </a:cxn>
                    </a:cxnLst>
                    <a:rect l="0" t="0" r="r" b="b"/>
                    <a:pathLst>
                      <a:path w="80" h="35">
                        <a:moveTo>
                          <a:pt x="79" y="0"/>
                        </a:moveTo>
                        <a:lnTo>
                          <a:pt x="5" y="0"/>
                        </a:lnTo>
                        <a:lnTo>
                          <a:pt x="0" y="34"/>
                        </a:lnTo>
                        <a:lnTo>
                          <a:pt x="70" y="33"/>
                        </a:lnTo>
                        <a:lnTo>
                          <a:pt x="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05" name="Freeform 908"/>
                  <p:cNvSpPr>
                    <a:spLocks/>
                  </p:cNvSpPr>
                  <p:nvPr/>
                </p:nvSpPr>
                <p:spPr bwMode="auto">
                  <a:xfrm>
                    <a:off x="4036" y="1288"/>
                    <a:ext cx="183" cy="33"/>
                  </a:xfrm>
                  <a:custGeom>
                    <a:avLst/>
                    <a:gdLst/>
                    <a:ahLst/>
                    <a:cxnLst>
                      <a:cxn ang="0">
                        <a:pos x="182" y="32"/>
                      </a:cxn>
                      <a:cxn ang="0">
                        <a:pos x="5" y="32"/>
                      </a:cxn>
                      <a:cxn ang="0">
                        <a:pos x="0" y="0"/>
                      </a:cxn>
                      <a:cxn ang="0">
                        <a:pos x="173" y="0"/>
                      </a:cxn>
                      <a:cxn ang="0">
                        <a:pos x="182" y="32"/>
                      </a:cxn>
                    </a:cxnLst>
                    <a:rect l="0" t="0" r="r" b="b"/>
                    <a:pathLst>
                      <a:path w="183" h="33">
                        <a:moveTo>
                          <a:pt x="182" y="32"/>
                        </a:moveTo>
                        <a:lnTo>
                          <a:pt x="5" y="32"/>
                        </a:lnTo>
                        <a:lnTo>
                          <a:pt x="0" y="0"/>
                        </a:lnTo>
                        <a:lnTo>
                          <a:pt x="173" y="0"/>
                        </a:lnTo>
                        <a:lnTo>
                          <a:pt x="182" y="32"/>
                        </a:lnTo>
                      </a:path>
                    </a:pathLst>
                  </a:custGeom>
                  <a:solidFill>
                    <a:srgbClr val="C0C0C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06" name="Freeform 909"/>
                  <p:cNvSpPr>
                    <a:spLocks/>
                  </p:cNvSpPr>
                  <p:nvPr/>
                </p:nvSpPr>
                <p:spPr bwMode="auto">
                  <a:xfrm>
                    <a:off x="4114" y="1255"/>
                    <a:ext cx="105" cy="19"/>
                  </a:xfrm>
                  <a:custGeom>
                    <a:avLst/>
                    <a:gdLst/>
                    <a:ahLst/>
                    <a:cxnLst>
                      <a:cxn ang="0">
                        <a:pos x="104" y="0"/>
                      </a:cxn>
                      <a:cxn ang="0">
                        <a:pos x="4" y="0"/>
                      </a:cxn>
                      <a:cxn ang="0">
                        <a:pos x="0" y="18"/>
                      </a:cxn>
                      <a:cxn ang="0">
                        <a:pos x="95" y="18"/>
                      </a:cxn>
                      <a:cxn ang="0">
                        <a:pos x="104" y="0"/>
                      </a:cxn>
                    </a:cxnLst>
                    <a:rect l="0" t="0" r="r" b="b"/>
                    <a:pathLst>
                      <a:path w="105" h="19">
                        <a:moveTo>
                          <a:pt x="104" y="0"/>
                        </a:moveTo>
                        <a:lnTo>
                          <a:pt x="4" y="0"/>
                        </a:lnTo>
                        <a:lnTo>
                          <a:pt x="0" y="18"/>
                        </a:lnTo>
                        <a:lnTo>
                          <a:pt x="95" y="18"/>
                        </a:lnTo>
                        <a:lnTo>
                          <a:pt x="104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07" name="Freeform 910"/>
                  <p:cNvSpPr>
                    <a:spLocks/>
                  </p:cNvSpPr>
                  <p:nvPr/>
                </p:nvSpPr>
                <p:spPr bwMode="auto">
                  <a:xfrm>
                    <a:off x="4210" y="1255"/>
                    <a:ext cx="17" cy="65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16" y="64"/>
                      </a:cxn>
                      <a:cxn ang="0">
                        <a:pos x="0" y="22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7" h="65">
                        <a:moveTo>
                          <a:pt x="16" y="0"/>
                        </a:moveTo>
                        <a:lnTo>
                          <a:pt x="16" y="64"/>
                        </a:lnTo>
                        <a:lnTo>
                          <a:pt x="0" y="22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60606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908" name="Oval 911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294"/>
                    <a:ext cx="26" cy="19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909" name="Rectangle 912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1277"/>
                    <a:ext cx="352" cy="8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910" name="Group 913"/>
                  <p:cNvGrpSpPr>
                    <a:grpSpLocks/>
                  </p:cNvGrpSpPr>
                  <p:nvPr/>
                </p:nvGrpSpPr>
                <p:grpSpPr bwMode="auto">
                  <a:xfrm>
                    <a:off x="4110" y="1234"/>
                    <a:ext cx="37" cy="98"/>
                    <a:chOff x="4110" y="1234"/>
                    <a:chExt cx="37" cy="98"/>
                  </a:xfrm>
                </p:grpSpPr>
                <p:sp>
                  <p:nvSpPr>
                    <p:cNvPr id="911" name="Freeform 914"/>
                    <p:cNvSpPr>
                      <a:spLocks/>
                    </p:cNvSpPr>
                    <p:nvPr/>
                  </p:nvSpPr>
                  <p:spPr bwMode="auto">
                    <a:xfrm>
                      <a:off x="4110" y="1234"/>
                      <a:ext cx="34" cy="98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1"/>
                        </a:cxn>
                        <a:cxn ang="0">
                          <a:pos x="15" y="0"/>
                        </a:cxn>
                        <a:cxn ang="0">
                          <a:pos x="7" y="5"/>
                        </a:cxn>
                        <a:cxn ang="0">
                          <a:pos x="4" y="16"/>
                        </a:cxn>
                        <a:cxn ang="0">
                          <a:pos x="0" y="39"/>
                        </a:cxn>
                        <a:cxn ang="0">
                          <a:pos x="8" y="96"/>
                        </a:cxn>
                        <a:cxn ang="0">
                          <a:pos x="15" y="97"/>
                        </a:cxn>
                        <a:cxn ang="0">
                          <a:pos x="15" y="46"/>
                        </a:cxn>
                        <a:cxn ang="0">
                          <a:pos x="29" y="25"/>
                        </a:cxn>
                        <a:cxn ang="0">
                          <a:pos x="33" y="15"/>
                        </a:cxn>
                        <a:cxn ang="0">
                          <a:pos x="33" y="6"/>
                        </a:cxn>
                        <a:cxn ang="0">
                          <a:pos x="27" y="1"/>
                        </a:cxn>
                      </a:cxnLst>
                      <a:rect l="0" t="0" r="r" b="b"/>
                      <a:pathLst>
                        <a:path w="34" h="98">
                          <a:moveTo>
                            <a:pt x="27" y="1"/>
                          </a:moveTo>
                          <a:lnTo>
                            <a:pt x="15" y="0"/>
                          </a:lnTo>
                          <a:lnTo>
                            <a:pt x="7" y="5"/>
                          </a:lnTo>
                          <a:lnTo>
                            <a:pt x="4" y="16"/>
                          </a:lnTo>
                          <a:lnTo>
                            <a:pt x="0" y="39"/>
                          </a:lnTo>
                          <a:lnTo>
                            <a:pt x="8" y="96"/>
                          </a:lnTo>
                          <a:lnTo>
                            <a:pt x="15" y="97"/>
                          </a:lnTo>
                          <a:lnTo>
                            <a:pt x="15" y="46"/>
                          </a:lnTo>
                          <a:lnTo>
                            <a:pt x="29" y="25"/>
                          </a:lnTo>
                          <a:lnTo>
                            <a:pt x="33" y="15"/>
                          </a:lnTo>
                          <a:lnTo>
                            <a:pt x="33" y="6"/>
                          </a:lnTo>
                          <a:lnTo>
                            <a:pt x="27" y="1"/>
                          </a:lnTo>
                        </a:path>
                      </a:pathLst>
                    </a:custGeom>
                    <a:solidFill>
                      <a:srgbClr val="404040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12" name="Freeform 915"/>
                    <p:cNvSpPr>
                      <a:spLocks/>
                    </p:cNvSpPr>
                    <p:nvPr/>
                  </p:nvSpPr>
                  <p:spPr bwMode="auto">
                    <a:xfrm>
                      <a:off x="4114" y="1234"/>
                      <a:ext cx="33" cy="97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1"/>
                        </a:cxn>
                        <a:cxn ang="0">
                          <a:pos x="14" y="0"/>
                        </a:cxn>
                        <a:cxn ang="0">
                          <a:pos x="7" y="5"/>
                        </a:cxn>
                        <a:cxn ang="0">
                          <a:pos x="4" y="16"/>
                        </a:cxn>
                        <a:cxn ang="0">
                          <a:pos x="0" y="38"/>
                        </a:cxn>
                        <a:cxn ang="0">
                          <a:pos x="8" y="95"/>
                        </a:cxn>
                        <a:cxn ang="0">
                          <a:pos x="14" y="96"/>
                        </a:cxn>
                        <a:cxn ang="0">
                          <a:pos x="14" y="46"/>
                        </a:cxn>
                        <a:cxn ang="0">
                          <a:pos x="29" y="25"/>
                        </a:cxn>
                        <a:cxn ang="0">
                          <a:pos x="32" y="15"/>
                        </a:cxn>
                        <a:cxn ang="0">
                          <a:pos x="31" y="6"/>
                        </a:cxn>
                        <a:cxn ang="0">
                          <a:pos x="26" y="1"/>
                        </a:cxn>
                      </a:cxnLst>
                      <a:rect l="0" t="0" r="r" b="b"/>
                      <a:pathLst>
                        <a:path w="33" h="97">
                          <a:moveTo>
                            <a:pt x="26" y="1"/>
                          </a:moveTo>
                          <a:lnTo>
                            <a:pt x="14" y="0"/>
                          </a:lnTo>
                          <a:lnTo>
                            <a:pt x="7" y="5"/>
                          </a:lnTo>
                          <a:lnTo>
                            <a:pt x="4" y="16"/>
                          </a:lnTo>
                          <a:lnTo>
                            <a:pt x="0" y="38"/>
                          </a:lnTo>
                          <a:lnTo>
                            <a:pt x="8" y="95"/>
                          </a:lnTo>
                          <a:lnTo>
                            <a:pt x="14" y="96"/>
                          </a:lnTo>
                          <a:lnTo>
                            <a:pt x="14" y="46"/>
                          </a:lnTo>
                          <a:lnTo>
                            <a:pt x="29" y="25"/>
                          </a:lnTo>
                          <a:lnTo>
                            <a:pt x="32" y="15"/>
                          </a:lnTo>
                          <a:lnTo>
                            <a:pt x="31" y="6"/>
                          </a:lnTo>
                          <a:lnTo>
                            <a:pt x="26" y="1"/>
                          </a:lnTo>
                        </a:path>
                      </a:pathLst>
                    </a:custGeom>
                    <a:solidFill>
                      <a:srgbClr val="E0E0E0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sp>
            <p:nvSpPr>
              <p:cNvPr id="891" name="Rectangle 916"/>
              <p:cNvSpPr>
                <a:spLocks noChangeArrowheads="1"/>
              </p:cNvSpPr>
              <p:nvPr/>
            </p:nvSpPr>
            <p:spPr bwMode="auto">
              <a:xfrm>
                <a:off x="3936" y="1400"/>
                <a:ext cx="231" cy="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92" name="Freeform 917"/>
              <p:cNvSpPr>
                <a:spLocks/>
              </p:cNvSpPr>
              <p:nvPr/>
            </p:nvSpPr>
            <p:spPr bwMode="auto">
              <a:xfrm>
                <a:off x="4007" y="1426"/>
                <a:ext cx="104" cy="21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0"/>
                  </a:cxn>
                  <a:cxn ang="0">
                    <a:pos x="100" y="0"/>
                  </a:cxn>
                  <a:cxn ang="0">
                    <a:pos x="103" y="19"/>
                  </a:cxn>
                </a:cxnLst>
                <a:rect l="0" t="0" r="r" b="b"/>
                <a:pathLst>
                  <a:path w="104" h="21">
                    <a:moveTo>
                      <a:pt x="2" y="20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103" y="19"/>
                    </a:lnTo>
                  </a:path>
                </a:pathLst>
              </a:custGeom>
              <a:noFill/>
              <a:ln w="25400" cap="rnd" cmpd="sng">
                <a:solidFill>
                  <a:srgbClr val="80808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3" name="Freeform 918"/>
              <p:cNvSpPr>
                <a:spLocks/>
              </p:cNvSpPr>
              <p:nvPr/>
            </p:nvSpPr>
            <p:spPr bwMode="auto">
              <a:xfrm>
                <a:off x="3726" y="719"/>
                <a:ext cx="92" cy="101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0" y="0"/>
                  </a:cxn>
                  <a:cxn ang="0">
                    <a:pos x="6" y="100"/>
                  </a:cxn>
                  <a:cxn ang="0">
                    <a:pos x="91" y="100"/>
                  </a:cxn>
                  <a:cxn ang="0">
                    <a:pos x="84" y="0"/>
                  </a:cxn>
                </a:cxnLst>
                <a:rect l="0" t="0" r="r" b="b"/>
                <a:pathLst>
                  <a:path w="92" h="101">
                    <a:moveTo>
                      <a:pt x="84" y="0"/>
                    </a:moveTo>
                    <a:lnTo>
                      <a:pt x="0" y="0"/>
                    </a:lnTo>
                    <a:lnTo>
                      <a:pt x="6" y="100"/>
                    </a:lnTo>
                    <a:lnTo>
                      <a:pt x="91" y="100"/>
                    </a:lnTo>
                    <a:lnTo>
                      <a:pt x="84" y="0"/>
                    </a:lnTo>
                  </a:path>
                </a:pathLst>
              </a:custGeom>
              <a:solidFill>
                <a:srgbClr val="C0C0C0"/>
              </a:solidFill>
              <a:ln w="25400" cap="rnd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4" name="Freeform 919"/>
              <p:cNvSpPr>
                <a:spLocks/>
              </p:cNvSpPr>
              <p:nvPr/>
            </p:nvSpPr>
            <p:spPr bwMode="auto">
              <a:xfrm>
                <a:off x="3736" y="888"/>
                <a:ext cx="96" cy="102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0"/>
                  </a:cxn>
                  <a:cxn ang="0">
                    <a:pos x="6" y="101"/>
                  </a:cxn>
                  <a:cxn ang="0">
                    <a:pos x="95" y="100"/>
                  </a:cxn>
                  <a:cxn ang="0">
                    <a:pos x="88" y="0"/>
                  </a:cxn>
                </a:cxnLst>
                <a:rect l="0" t="0" r="r" b="b"/>
                <a:pathLst>
                  <a:path w="96" h="102">
                    <a:moveTo>
                      <a:pt x="88" y="0"/>
                    </a:moveTo>
                    <a:lnTo>
                      <a:pt x="0" y="0"/>
                    </a:lnTo>
                    <a:lnTo>
                      <a:pt x="6" y="101"/>
                    </a:lnTo>
                    <a:lnTo>
                      <a:pt x="95" y="100"/>
                    </a:lnTo>
                    <a:lnTo>
                      <a:pt x="88" y="0"/>
                    </a:lnTo>
                  </a:path>
                </a:pathLst>
              </a:custGeom>
              <a:solidFill>
                <a:srgbClr val="C0C0C0"/>
              </a:solidFill>
              <a:ln w="25400" cap="rnd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5" name="Oval 920"/>
              <p:cNvSpPr>
                <a:spLocks noChangeArrowheads="1"/>
              </p:cNvSpPr>
              <p:nvPr/>
            </p:nvSpPr>
            <p:spPr bwMode="auto">
              <a:xfrm>
                <a:off x="3951" y="942"/>
                <a:ext cx="63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96" name="Oval 921"/>
              <p:cNvSpPr>
                <a:spLocks noChangeArrowheads="1"/>
              </p:cNvSpPr>
              <p:nvPr/>
            </p:nvSpPr>
            <p:spPr bwMode="auto">
              <a:xfrm>
                <a:off x="4094" y="942"/>
                <a:ext cx="63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97" name="Oval 922"/>
              <p:cNvSpPr>
                <a:spLocks noChangeArrowheads="1"/>
              </p:cNvSpPr>
              <p:nvPr/>
            </p:nvSpPr>
            <p:spPr bwMode="auto">
              <a:xfrm>
                <a:off x="4236" y="94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98" name="Rectangle 923"/>
              <p:cNvSpPr>
                <a:spLocks noChangeArrowheads="1"/>
              </p:cNvSpPr>
              <p:nvPr/>
            </p:nvSpPr>
            <p:spPr bwMode="auto">
              <a:xfrm>
                <a:off x="3776" y="1018"/>
                <a:ext cx="381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defTabSz="762000" eaLnBrk="0" hangingPunct="0"/>
                <a:endParaRPr lang="zh-TW" altLang="zh-TW" sz="600">
                  <a:latin typeface="Times New Roman" pitchFamily="18" charset="0"/>
                  <a:ea typeface="華康中楷體" charset="-120"/>
                </a:endParaRPr>
              </a:p>
            </p:txBody>
          </p:sp>
          <p:sp>
            <p:nvSpPr>
              <p:cNvPr id="899" name="Rectangle 924"/>
              <p:cNvSpPr>
                <a:spLocks noChangeArrowheads="1"/>
              </p:cNvSpPr>
              <p:nvPr/>
            </p:nvSpPr>
            <p:spPr bwMode="auto">
              <a:xfrm>
                <a:off x="3951" y="894"/>
                <a:ext cx="63" cy="16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00" name="Rectangle 925"/>
              <p:cNvSpPr>
                <a:spLocks noChangeArrowheads="1"/>
              </p:cNvSpPr>
              <p:nvPr/>
            </p:nvSpPr>
            <p:spPr bwMode="auto">
              <a:xfrm>
                <a:off x="4094" y="894"/>
                <a:ext cx="63" cy="16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28" name="AutoShape 926"/>
            <p:cNvSpPr>
              <a:spLocks noChangeArrowheads="1"/>
            </p:cNvSpPr>
            <p:nvPr/>
          </p:nvSpPr>
          <p:spPr bwMode="auto">
            <a:xfrm>
              <a:off x="1044575" y="5372100"/>
              <a:ext cx="647700" cy="431800"/>
            </a:xfrm>
            <a:prstGeom prst="leftArrow">
              <a:avLst>
                <a:gd name="adj1" fmla="val 50000"/>
                <a:gd name="adj2" fmla="val 64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9" name="AutoShape 927"/>
            <p:cNvSpPr>
              <a:spLocks noChangeArrowheads="1"/>
            </p:cNvSpPr>
            <p:nvPr/>
          </p:nvSpPr>
          <p:spPr bwMode="auto">
            <a:xfrm flipH="1">
              <a:off x="1979613" y="3787775"/>
              <a:ext cx="647700" cy="431800"/>
            </a:xfrm>
            <a:prstGeom prst="leftArrow">
              <a:avLst>
                <a:gd name="adj1" fmla="val 50000"/>
                <a:gd name="adj2" fmla="val 64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二、數位化服務流程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  <p:grpSp>
        <p:nvGrpSpPr>
          <p:cNvPr id="62" name="群組 61"/>
          <p:cNvGrpSpPr/>
          <p:nvPr/>
        </p:nvGrpSpPr>
        <p:grpSpPr>
          <a:xfrm>
            <a:off x="323850" y="1214422"/>
            <a:ext cx="7677174" cy="5387991"/>
            <a:chOff x="323850" y="304800"/>
            <a:chExt cx="8229600" cy="6297613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867400" y="304800"/>
              <a:ext cx="1676400" cy="1524000"/>
              <a:chOff x="3571" y="1663"/>
              <a:chExt cx="454" cy="297"/>
            </a:xfrm>
          </p:grpSpPr>
          <p:sp>
            <p:nvSpPr>
              <p:cNvPr id="6" name="Rectangle 13"/>
              <p:cNvSpPr>
                <a:spLocks noChangeArrowheads="1"/>
              </p:cNvSpPr>
              <p:nvPr/>
            </p:nvSpPr>
            <p:spPr bwMode="auto">
              <a:xfrm>
                <a:off x="3579" y="1755"/>
                <a:ext cx="438" cy="205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" name="Rectangle 14"/>
              <p:cNvSpPr>
                <a:spLocks noChangeArrowheads="1"/>
              </p:cNvSpPr>
              <p:nvPr/>
            </p:nvSpPr>
            <p:spPr bwMode="auto">
              <a:xfrm>
                <a:off x="3582" y="1752"/>
                <a:ext cx="49" cy="206"/>
              </a:xfrm>
              <a:prstGeom prst="rect">
                <a:avLst/>
              </a:prstGeom>
              <a:solidFill>
                <a:srgbClr val="1A1A1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" name="Rectangle 15"/>
              <p:cNvSpPr>
                <a:spLocks noChangeArrowheads="1"/>
              </p:cNvSpPr>
              <p:nvPr/>
            </p:nvSpPr>
            <p:spPr bwMode="auto">
              <a:xfrm>
                <a:off x="3589" y="1787"/>
                <a:ext cx="34" cy="77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89" y="1874"/>
                <a:ext cx="34" cy="77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Rectangle 17"/>
              <p:cNvSpPr>
                <a:spLocks noChangeArrowheads="1"/>
              </p:cNvSpPr>
              <p:nvPr/>
            </p:nvSpPr>
            <p:spPr bwMode="auto">
              <a:xfrm>
                <a:off x="3657" y="1919"/>
                <a:ext cx="124" cy="30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" name="Rectangle 18"/>
              <p:cNvSpPr>
                <a:spLocks noChangeArrowheads="1"/>
              </p:cNvSpPr>
              <p:nvPr/>
            </p:nvSpPr>
            <p:spPr bwMode="auto">
              <a:xfrm>
                <a:off x="3813" y="1919"/>
                <a:ext cx="123" cy="30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Rectangle 19"/>
              <p:cNvSpPr>
                <a:spLocks noChangeArrowheads="1"/>
              </p:cNvSpPr>
              <p:nvPr/>
            </p:nvSpPr>
            <p:spPr bwMode="auto">
              <a:xfrm>
                <a:off x="3964" y="1750"/>
                <a:ext cx="49" cy="206"/>
              </a:xfrm>
              <a:prstGeom prst="rect">
                <a:avLst/>
              </a:prstGeom>
              <a:solidFill>
                <a:srgbClr val="1A1A1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" name="Rectangle 20"/>
              <p:cNvSpPr>
                <a:spLocks noChangeArrowheads="1"/>
              </p:cNvSpPr>
              <p:nvPr/>
            </p:nvSpPr>
            <p:spPr bwMode="auto">
              <a:xfrm>
                <a:off x="3971" y="1872"/>
                <a:ext cx="35" cy="78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3636" y="1781"/>
                <a:ext cx="318" cy="130"/>
              </a:xfrm>
              <a:prstGeom prst="rect">
                <a:avLst/>
              </a:prstGeom>
              <a:solidFill>
                <a:srgbClr val="1A1A1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3971" y="1786"/>
                <a:ext cx="35" cy="77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Rectangle 23"/>
              <p:cNvSpPr>
                <a:spLocks noChangeArrowheads="1"/>
              </p:cNvSpPr>
              <p:nvPr/>
            </p:nvSpPr>
            <p:spPr bwMode="auto">
              <a:xfrm>
                <a:off x="3651" y="1788"/>
                <a:ext cx="291" cy="111"/>
              </a:xfrm>
              <a:prstGeom prst="rect">
                <a:avLst/>
              </a:prstGeom>
              <a:solidFill>
                <a:srgbClr val="E6E6E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" name="Freeform 24"/>
              <p:cNvSpPr>
                <a:spLocks/>
              </p:cNvSpPr>
              <p:nvPr/>
            </p:nvSpPr>
            <p:spPr bwMode="auto">
              <a:xfrm>
                <a:off x="3736" y="1810"/>
                <a:ext cx="71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31"/>
                  </a:cxn>
                  <a:cxn ang="0">
                    <a:pos x="142" y="136"/>
                  </a:cxn>
                  <a:cxn ang="0">
                    <a:pos x="135" y="140"/>
                  </a:cxn>
                  <a:cxn ang="0">
                    <a:pos x="0" y="0"/>
                  </a:cxn>
                </a:cxnLst>
                <a:rect l="0" t="0" r="r" b="b"/>
                <a:pathLst>
                  <a:path w="142" h="140">
                    <a:moveTo>
                      <a:pt x="0" y="0"/>
                    </a:moveTo>
                    <a:lnTo>
                      <a:pt x="40" y="31"/>
                    </a:lnTo>
                    <a:lnTo>
                      <a:pt x="142" y="136"/>
                    </a:lnTo>
                    <a:lnTo>
                      <a:pt x="135" y="1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" name="Freeform 25"/>
              <p:cNvSpPr>
                <a:spLocks/>
              </p:cNvSpPr>
              <p:nvPr/>
            </p:nvSpPr>
            <p:spPr bwMode="auto">
              <a:xfrm>
                <a:off x="3774" y="1834"/>
                <a:ext cx="37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74" y="66"/>
                  </a:cxn>
                  <a:cxn ang="0">
                    <a:pos x="71" y="67"/>
                  </a:cxn>
                  <a:cxn ang="0">
                    <a:pos x="0" y="0"/>
                  </a:cxn>
                </a:cxnLst>
                <a:rect l="0" t="0" r="r" b="b"/>
                <a:pathLst>
                  <a:path w="74" h="67">
                    <a:moveTo>
                      <a:pt x="0" y="0"/>
                    </a:moveTo>
                    <a:lnTo>
                      <a:pt x="11" y="0"/>
                    </a:lnTo>
                    <a:lnTo>
                      <a:pt x="74" y="66"/>
                    </a:lnTo>
                    <a:lnTo>
                      <a:pt x="71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auto">
              <a:xfrm>
                <a:off x="3790" y="1819"/>
                <a:ext cx="61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3"/>
                  </a:cxn>
                  <a:cxn ang="0">
                    <a:pos x="121" y="119"/>
                  </a:cxn>
                  <a:cxn ang="0">
                    <a:pos x="115" y="122"/>
                  </a:cxn>
                  <a:cxn ang="0">
                    <a:pos x="0" y="0"/>
                  </a:cxn>
                </a:cxnLst>
                <a:rect l="0" t="0" r="r" b="b"/>
                <a:pathLst>
                  <a:path w="121" h="122">
                    <a:moveTo>
                      <a:pt x="0" y="0"/>
                    </a:moveTo>
                    <a:lnTo>
                      <a:pt x="31" y="23"/>
                    </a:lnTo>
                    <a:lnTo>
                      <a:pt x="121" y="119"/>
                    </a:lnTo>
                    <a:lnTo>
                      <a:pt x="115" y="1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3839" y="1847"/>
                <a:ext cx="20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8"/>
                  </a:cxn>
                  <a:cxn ang="0">
                    <a:pos x="40" y="40"/>
                  </a:cxn>
                  <a:cxn ang="0">
                    <a:pos x="38" y="41"/>
                  </a:cxn>
                  <a:cxn ang="0">
                    <a:pos x="0" y="0"/>
                  </a:cxn>
                </a:cxnLst>
                <a:rect l="0" t="0" r="r" b="b"/>
                <a:pathLst>
                  <a:path w="40" h="41">
                    <a:moveTo>
                      <a:pt x="0" y="0"/>
                    </a:moveTo>
                    <a:lnTo>
                      <a:pt x="9" y="8"/>
                    </a:lnTo>
                    <a:lnTo>
                      <a:pt x="40" y="40"/>
                    </a:lnTo>
                    <a:lnTo>
                      <a:pt x="38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>
                <a:off x="3571" y="1663"/>
                <a:ext cx="410" cy="61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97" y="0"/>
                  </a:cxn>
                  <a:cxn ang="0">
                    <a:pos x="742" y="0"/>
                  </a:cxn>
                  <a:cxn ang="0">
                    <a:pos x="821" y="121"/>
                  </a:cxn>
                  <a:cxn ang="0">
                    <a:pos x="0" y="121"/>
                  </a:cxn>
                </a:cxnLst>
                <a:rect l="0" t="0" r="r" b="b"/>
                <a:pathLst>
                  <a:path w="821" h="121">
                    <a:moveTo>
                      <a:pt x="0" y="121"/>
                    </a:moveTo>
                    <a:lnTo>
                      <a:pt x="97" y="0"/>
                    </a:lnTo>
                    <a:lnTo>
                      <a:pt x="742" y="0"/>
                    </a:lnTo>
                    <a:lnTo>
                      <a:pt x="821" y="12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>
                <a:off x="3616" y="1663"/>
                <a:ext cx="76" cy="61"/>
              </a:xfrm>
              <a:custGeom>
                <a:avLst/>
                <a:gdLst/>
                <a:ahLst/>
                <a:cxnLst>
                  <a:cxn ang="0">
                    <a:pos x="91" y="123"/>
                  </a:cxn>
                  <a:cxn ang="0">
                    <a:pos x="153" y="0"/>
                  </a:cxn>
                  <a:cxn ang="0">
                    <a:pos x="72" y="0"/>
                  </a:cxn>
                  <a:cxn ang="0">
                    <a:pos x="0" y="123"/>
                  </a:cxn>
                  <a:cxn ang="0">
                    <a:pos x="91" y="123"/>
                  </a:cxn>
                </a:cxnLst>
                <a:rect l="0" t="0" r="r" b="b"/>
                <a:pathLst>
                  <a:path w="153" h="123">
                    <a:moveTo>
                      <a:pt x="91" y="123"/>
                    </a:moveTo>
                    <a:lnTo>
                      <a:pt x="153" y="0"/>
                    </a:lnTo>
                    <a:lnTo>
                      <a:pt x="72" y="0"/>
                    </a:lnTo>
                    <a:lnTo>
                      <a:pt x="0" y="123"/>
                    </a:lnTo>
                    <a:lnTo>
                      <a:pt x="91" y="123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" name="Freeform 30"/>
              <p:cNvSpPr>
                <a:spLocks/>
              </p:cNvSpPr>
              <p:nvPr/>
            </p:nvSpPr>
            <p:spPr bwMode="auto">
              <a:xfrm>
                <a:off x="3707" y="1663"/>
                <a:ext cx="53" cy="6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105" y="0"/>
                  </a:cxn>
                  <a:cxn ang="0">
                    <a:pos x="91" y="121"/>
                  </a:cxn>
                  <a:cxn ang="0">
                    <a:pos x="0" y="121"/>
                  </a:cxn>
                  <a:cxn ang="0">
                    <a:pos x="36" y="0"/>
                  </a:cxn>
                </a:cxnLst>
                <a:rect l="0" t="0" r="r" b="b"/>
                <a:pathLst>
                  <a:path w="105" h="121">
                    <a:moveTo>
                      <a:pt x="36" y="0"/>
                    </a:moveTo>
                    <a:lnTo>
                      <a:pt x="105" y="0"/>
                    </a:lnTo>
                    <a:lnTo>
                      <a:pt x="91" y="121"/>
                    </a:lnTo>
                    <a:lnTo>
                      <a:pt x="0" y="12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" name="Freeform 31"/>
              <p:cNvSpPr>
                <a:spLocks/>
              </p:cNvSpPr>
              <p:nvPr/>
            </p:nvSpPr>
            <p:spPr bwMode="auto">
              <a:xfrm>
                <a:off x="3798" y="1663"/>
                <a:ext cx="46" cy="6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0" y="0"/>
                  </a:cxn>
                  <a:cxn ang="0">
                    <a:pos x="91" y="121"/>
                  </a:cxn>
                  <a:cxn ang="0">
                    <a:pos x="0" y="121"/>
                  </a:cxn>
                  <a:cxn ang="0">
                    <a:pos x="5" y="0"/>
                  </a:cxn>
                </a:cxnLst>
                <a:rect l="0" t="0" r="r" b="b"/>
                <a:pathLst>
                  <a:path w="91" h="121">
                    <a:moveTo>
                      <a:pt x="5" y="0"/>
                    </a:moveTo>
                    <a:lnTo>
                      <a:pt x="80" y="0"/>
                    </a:lnTo>
                    <a:lnTo>
                      <a:pt x="91" y="121"/>
                    </a:lnTo>
                    <a:lnTo>
                      <a:pt x="0" y="12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" name="Freeform 32"/>
              <p:cNvSpPr>
                <a:spLocks/>
              </p:cNvSpPr>
              <p:nvPr/>
            </p:nvSpPr>
            <p:spPr bwMode="auto">
              <a:xfrm>
                <a:off x="3871" y="1663"/>
                <a:ext cx="64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0"/>
                  </a:cxn>
                  <a:cxn ang="0">
                    <a:pos x="127" y="121"/>
                  </a:cxn>
                  <a:cxn ang="0">
                    <a:pos x="41" y="123"/>
                  </a:cxn>
                  <a:cxn ang="0">
                    <a:pos x="0" y="0"/>
                  </a:cxn>
                </a:cxnLst>
                <a:rect l="0" t="0" r="r" b="b"/>
                <a:pathLst>
                  <a:path w="127" h="123">
                    <a:moveTo>
                      <a:pt x="0" y="0"/>
                    </a:moveTo>
                    <a:lnTo>
                      <a:pt x="69" y="0"/>
                    </a:lnTo>
                    <a:lnTo>
                      <a:pt x="127" y="121"/>
                    </a:lnTo>
                    <a:lnTo>
                      <a:pt x="4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" name="Freeform 33"/>
              <p:cNvSpPr>
                <a:spLocks/>
              </p:cNvSpPr>
              <p:nvPr/>
            </p:nvSpPr>
            <p:spPr bwMode="auto">
              <a:xfrm>
                <a:off x="3941" y="1663"/>
                <a:ext cx="84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170" y="121"/>
                  </a:cxn>
                  <a:cxn ang="0">
                    <a:pos x="79" y="121"/>
                  </a:cxn>
                  <a:cxn ang="0">
                    <a:pos x="0" y="0"/>
                  </a:cxn>
                </a:cxnLst>
                <a:rect l="0" t="0" r="r" b="b"/>
                <a:pathLst>
                  <a:path w="170" h="121">
                    <a:moveTo>
                      <a:pt x="0" y="0"/>
                    </a:moveTo>
                    <a:lnTo>
                      <a:pt x="82" y="0"/>
                    </a:lnTo>
                    <a:lnTo>
                      <a:pt x="170" y="121"/>
                    </a:lnTo>
                    <a:lnTo>
                      <a:pt x="79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" name="Freeform 34"/>
              <p:cNvSpPr>
                <a:spLocks/>
              </p:cNvSpPr>
              <p:nvPr/>
            </p:nvSpPr>
            <p:spPr bwMode="auto">
              <a:xfrm>
                <a:off x="3572" y="1746"/>
                <a:ext cx="44" cy="31"/>
              </a:xfrm>
              <a:custGeom>
                <a:avLst/>
                <a:gdLst/>
                <a:ahLst/>
                <a:cxnLst>
                  <a:cxn ang="0">
                    <a:pos x="88" y="31"/>
                  </a:cxn>
                  <a:cxn ang="0">
                    <a:pos x="82" y="18"/>
                  </a:cxn>
                  <a:cxn ang="0">
                    <a:pos x="71" y="7"/>
                  </a:cxn>
                  <a:cxn ang="0">
                    <a:pos x="59" y="1"/>
                  </a:cxn>
                  <a:cxn ang="0">
                    <a:pos x="43" y="0"/>
                  </a:cxn>
                  <a:cxn ang="0">
                    <a:pos x="29" y="1"/>
                  </a:cxn>
                  <a:cxn ang="0">
                    <a:pos x="16" y="7"/>
                  </a:cxn>
                  <a:cxn ang="0">
                    <a:pos x="6" y="18"/>
                  </a:cxn>
                  <a:cxn ang="0">
                    <a:pos x="0" y="31"/>
                  </a:cxn>
                  <a:cxn ang="0">
                    <a:pos x="6" y="43"/>
                  </a:cxn>
                  <a:cxn ang="0">
                    <a:pos x="16" y="52"/>
                  </a:cxn>
                  <a:cxn ang="0">
                    <a:pos x="29" y="60"/>
                  </a:cxn>
                  <a:cxn ang="0">
                    <a:pos x="43" y="61"/>
                  </a:cxn>
                  <a:cxn ang="0">
                    <a:pos x="59" y="60"/>
                  </a:cxn>
                  <a:cxn ang="0">
                    <a:pos x="71" y="52"/>
                  </a:cxn>
                  <a:cxn ang="0">
                    <a:pos x="82" y="43"/>
                  </a:cxn>
                  <a:cxn ang="0">
                    <a:pos x="88" y="31"/>
                  </a:cxn>
                </a:cxnLst>
                <a:rect l="0" t="0" r="r" b="b"/>
                <a:pathLst>
                  <a:path w="88" h="61">
                    <a:moveTo>
                      <a:pt x="88" y="31"/>
                    </a:moveTo>
                    <a:lnTo>
                      <a:pt x="82" y="18"/>
                    </a:lnTo>
                    <a:lnTo>
                      <a:pt x="71" y="7"/>
                    </a:lnTo>
                    <a:lnTo>
                      <a:pt x="59" y="1"/>
                    </a:lnTo>
                    <a:lnTo>
                      <a:pt x="43" y="0"/>
                    </a:lnTo>
                    <a:lnTo>
                      <a:pt x="29" y="1"/>
                    </a:lnTo>
                    <a:lnTo>
                      <a:pt x="16" y="7"/>
                    </a:lnTo>
                    <a:lnTo>
                      <a:pt x="6" y="18"/>
                    </a:lnTo>
                    <a:lnTo>
                      <a:pt x="0" y="31"/>
                    </a:lnTo>
                    <a:lnTo>
                      <a:pt x="6" y="43"/>
                    </a:lnTo>
                    <a:lnTo>
                      <a:pt x="16" y="52"/>
                    </a:lnTo>
                    <a:lnTo>
                      <a:pt x="29" y="60"/>
                    </a:lnTo>
                    <a:lnTo>
                      <a:pt x="43" y="61"/>
                    </a:lnTo>
                    <a:lnTo>
                      <a:pt x="59" y="60"/>
                    </a:lnTo>
                    <a:lnTo>
                      <a:pt x="71" y="52"/>
                    </a:lnTo>
                    <a:lnTo>
                      <a:pt x="82" y="43"/>
                    </a:lnTo>
                    <a:lnTo>
                      <a:pt x="88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" name="Freeform 35"/>
              <p:cNvSpPr>
                <a:spLocks/>
              </p:cNvSpPr>
              <p:nvPr/>
            </p:nvSpPr>
            <p:spPr bwMode="auto">
              <a:xfrm>
                <a:off x="3571" y="1727"/>
                <a:ext cx="45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6"/>
                  </a:cxn>
                  <a:cxn ang="0">
                    <a:pos x="87" y="75"/>
                  </a:cxn>
                  <a:cxn ang="0">
                    <a:pos x="0" y="69"/>
                  </a:cxn>
                </a:cxnLst>
                <a:rect l="0" t="0" r="r" b="b"/>
                <a:pathLst>
                  <a:path w="91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6"/>
                    </a:lnTo>
                    <a:lnTo>
                      <a:pt x="87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" name="Freeform 36"/>
              <p:cNvSpPr>
                <a:spLocks/>
              </p:cNvSpPr>
              <p:nvPr/>
            </p:nvSpPr>
            <p:spPr bwMode="auto">
              <a:xfrm>
                <a:off x="3662" y="1746"/>
                <a:ext cx="44" cy="31"/>
              </a:xfrm>
              <a:custGeom>
                <a:avLst/>
                <a:gdLst/>
                <a:ahLst/>
                <a:cxnLst>
                  <a:cxn ang="0">
                    <a:pos x="88" y="31"/>
                  </a:cxn>
                  <a:cxn ang="0">
                    <a:pos x="82" y="18"/>
                  </a:cxn>
                  <a:cxn ang="0">
                    <a:pos x="73" y="7"/>
                  </a:cxn>
                  <a:cxn ang="0">
                    <a:pos x="59" y="1"/>
                  </a:cxn>
                  <a:cxn ang="0">
                    <a:pos x="45" y="0"/>
                  </a:cxn>
                  <a:cxn ang="0">
                    <a:pos x="30" y="1"/>
                  </a:cxn>
                  <a:cxn ang="0">
                    <a:pos x="17" y="7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2"/>
                  </a:cxn>
                  <a:cxn ang="0">
                    <a:pos x="30" y="60"/>
                  </a:cxn>
                  <a:cxn ang="0">
                    <a:pos x="45" y="61"/>
                  </a:cxn>
                  <a:cxn ang="0">
                    <a:pos x="59" y="60"/>
                  </a:cxn>
                  <a:cxn ang="0">
                    <a:pos x="73" y="52"/>
                  </a:cxn>
                  <a:cxn ang="0">
                    <a:pos x="82" y="43"/>
                  </a:cxn>
                  <a:cxn ang="0">
                    <a:pos x="88" y="31"/>
                  </a:cxn>
                </a:cxnLst>
                <a:rect l="0" t="0" r="r" b="b"/>
                <a:pathLst>
                  <a:path w="88" h="61">
                    <a:moveTo>
                      <a:pt x="88" y="31"/>
                    </a:moveTo>
                    <a:lnTo>
                      <a:pt x="82" y="18"/>
                    </a:lnTo>
                    <a:lnTo>
                      <a:pt x="73" y="7"/>
                    </a:lnTo>
                    <a:lnTo>
                      <a:pt x="59" y="1"/>
                    </a:lnTo>
                    <a:lnTo>
                      <a:pt x="45" y="0"/>
                    </a:lnTo>
                    <a:lnTo>
                      <a:pt x="30" y="1"/>
                    </a:lnTo>
                    <a:lnTo>
                      <a:pt x="17" y="7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2"/>
                    </a:lnTo>
                    <a:lnTo>
                      <a:pt x="30" y="60"/>
                    </a:lnTo>
                    <a:lnTo>
                      <a:pt x="45" y="61"/>
                    </a:lnTo>
                    <a:lnTo>
                      <a:pt x="59" y="60"/>
                    </a:lnTo>
                    <a:lnTo>
                      <a:pt x="73" y="52"/>
                    </a:lnTo>
                    <a:lnTo>
                      <a:pt x="82" y="43"/>
                    </a:lnTo>
                    <a:lnTo>
                      <a:pt x="88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" name="Freeform 37"/>
              <p:cNvSpPr>
                <a:spLocks/>
              </p:cNvSpPr>
              <p:nvPr/>
            </p:nvSpPr>
            <p:spPr bwMode="auto">
              <a:xfrm>
                <a:off x="3661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2" y="0"/>
                  </a:cxn>
                  <a:cxn ang="0">
                    <a:pos x="92" y="68"/>
                  </a:cxn>
                  <a:cxn ang="0">
                    <a:pos x="88" y="75"/>
                  </a:cxn>
                  <a:cxn ang="0">
                    <a:pos x="0" y="69"/>
                  </a:cxn>
                </a:cxnLst>
                <a:rect l="0" t="0" r="r" b="b"/>
                <a:pathLst>
                  <a:path w="92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92" y="68"/>
                    </a:lnTo>
                    <a:lnTo>
                      <a:pt x="88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" name="Freeform 38"/>
              <p:cNvSpPr>
                <a:spLocks/>
              </p:cNvSpPr>
              <p:nvPr/>
            </p:nvSpPr>
            <p:spPr bwMode="auto">
              <a:xfrm>
                <a:off x="3616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2" y="7"/>
                  </a:cxn>
                  <a:cxn ang="0">
                    <a:pos x="60" y="1"/>
                  </a:cxn>
                  <a:cxn ang="0">
                    <a:pos x="44" y="0"/>
                  </a:cxn>
                  <a:cxn ang="0">
                    <a:pos x="30" y="1"/>
                  </a:cxn>
                  <a:cxn ang="0">
                    <a:pos x="16" y="7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6" y="52"/>
                  </a:cxn>
                  <a:cxn ang="0">
                    <a:pos x="30" y="60"/>
                  </a:cxn>
                  <a:cxn ang="0">
                    <a:pos x="44" y="61"/>
                  </a:cxn>
                  <a:cxn ang="0">
                    <a:pos x="60" y="60"/>
                  </a:cxn>
                  <a:cxn ang="0">
                    <a:pos x="72" y="52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2" y="7"/>
                    </a:lnTo>
                    <a:lnTo>
                      <a:pt x="60" y="1"/>
                    </a:lnTo>
                    <a:lnTo>
                      <a:pt x="44" y="0"/>
                    </a:lnTo>
                    <a:lnTo>
                      <a:pt x="30" y="1"/>
                    </a:lnTo>
                    <a:lnTo>
                      <a:pt x="16" y="7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6" y="52"/>
                    </a:lnTo>
                    <a:lnTo>
                      <a:pt x="30" y="60"/>
                    </a:lnTo>
                    <a:lnTo>
                      <a:pt x="44" y="61"/>
                    </a:lnTo>
                    <a:lnTo>
                      <a:pt x="60" y="60"/>
                    </a:lnTo>
                    <a:lnTo>
                      <a:pt x="72" y="52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" name="Freeform 39"/>
              <p:cNvSpPr>
                <a:spLocks/>
              </p:cNvSpPr>
              <p:nvPr/>
            </p:nvSpPr>
            <p:spPr bwMode="auto">
              <a:xfrm>
                <a:off x="3616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0" y="0"/>
                  </a:cxn>
                  <a:cxn ang="0">
                    <a:pos x="90" y="66"/>
                  </a:cxn>
                  <a:cxn ang="0">
                    <a:pos x="87" y="75"/>
                  </a:cxn>
                  <a:cxn ang="0">
                    <a:pos x="0" y="69"/>
                  </a:cxn>
                </a:cxnLst>
                <a:rect l="0" t="0" r="r" b="b"/>
                <a:pathLst>
                  <a:path w="90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90" y="66"/>
                    </a:lnTo>
                    <a:lnTo>
                      <a:pt x="87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3753" y="1746"/>
                <a:ext cx="44" cy="31"/>
              </a:xfrm>
              <a:custGeom>
                <a:avLst/>
                <a:gdLst/>
                <a:ahLst/>
                <a:cxnLst>
                  <a:cxn ang="0">
                    <a:pos x="90" y="31"/>
                  </a:cxn>
                  <a:cxn ang="0">
                    <a:pos x="83" y="18"/>
                  </a:cxn>
                  <a:cxn ang="0">
                    <a:pos x="73" y="7"/>
                  </a:cxn>
                  <a:cxn ang="0">
                    <a:pos x="60" y="1"/>
                  </a:cxn>
                  <a:cxn ang="0">
                    <a:pos x="45" y="0"/>
                  </a:cxn>
                  <a:cxn ang="0">
                    <a:pos x="31" y="1"/>
                  </a:cxn>
                  <a:cxn ang="0">
                    <a:pos x="17" y="7"/>
                  </a:cxn>
                  <a:cxn ang="0">
                    <a:pos x="8" y="18"/>
                  </a:cxn>
                  <a:cxn ang="0">
                    <a:pos x="0" y="31"/>
                  </a:cxn>
                  <a:cxn ang="0">
                    <a:pos x="8" y="43"/>
                  </a:cxn>
                  <a:cxn ang="0">
                    <a:pos x="17" y="52"/>
                  </a:cxn>
                  <a:cxn ang="0">
                    <a:pos x="31" y="60"/>
                  </a:cxn>
                  <a:cxn ang="0">
                    <a:pos x="45" y="61"/>
                  </a:cxn>
                  <a:cxn ang="0">
                    <a:pos x="60" y="60"/>
                  </a:cxn>
                  <a:cxn ang="0">
                    <a:pos x="73" y="52"/>
                  </a:cxn>
                  <a:cxn ang="0">
                    <a:pos x="83" y="43"/>
                  </a:cxn>
                  <a:cxn ang="0">
                    <a:pos x="90" y="31"/>
                  </a:cxn>
                </a:cxnLst>
                <a:rect l="0" t="0" r="r" b="b"/>
                <a:pathLst>
                  <a:path w="90" h="61">
                    <a:moveTo>
                      <a:pt x="90" y="31"/>
                    </a:moveTo>
                    <a:lnTo>
                      <a:pt x="83" y="18"/>
                    </a:lnTo>
                    <a:lnTo>
                      <a:pt x="73" y="7"/>
                    </a:lnTo>
                    <a:lnTo>
                      <a:pt x="60" y="1"/>
                    </a:lnTo>
                    <a:lnTo>
                      <a:pt x="45" y="0"/>
                    </a:lnTo>
                    <a:lnTo>
                      <a:pt x="31" y="1"/>
                    </a:lnTo>
                    <a:lnTo>
                      <a:pt x="17" y="7"/>
                    </a:lnTo>
                    <a:lnTo>
                      <a:pt x="8" y="18"/>
                    </a:lnTo>
                    <a:lnTo>
                      <a:pt x="0" y="31"/>
                    </a:lnTo>
                    <a:lnTo>
                      <a:pt x="8" y="43"/>
                    </a:lnTo>
                    <a:lnTo>
                      <a:pt x="17" y="52"/>
                    </a:lnTo>
                    <a:lnTo>
                      <a:pt x="31" y="60"/>
                    </a:lnTo>
                    <a:lnTo>
                      <a:pt x="45" y="61"/>
                    </a:lnTo>
                    <a:lnTo>
                      <a:pt x="60" y="60"/>
                    </a:lnTo>
                    <a:lnTo>
                      <a:pt x="73" y="52"/>
                    </a:lnTo>
                    <a:lnTo>
                      <a:pt x="83" y="43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" name="Freeform 41"/>
              <p:cNvSpPr>
                <a:spLocks/>
              </p:cNvSpPr>
              <p:nvPr/>
            </p:nvSpPr>
            <p:spPr bwMode="auto">
              <a:xfrm>
                <a:off x="3753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3" y="0"/>
                  </a:cxn>
                  <a:cxn ang="0">
                    <a:pos x="93" y="64"/>
                  </a:cxn>
                  <a:cxn ang="0">
                    <a:pos x="88" y="75"/>
                  </a:cxn>
                  <a:cxn ang="0">
                    <a:pos x="0" y="69"/>
                  </a:cxn>
                </a:cxnLst>
                <a:rect l="0" t="0" r="r" b="b"/>
                <a:pathLst>
                  <a:path w="93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3" y="0"/>
                    </a:lnTo>
                    <a:lnTo>
                      <a:pt x="93" y="64"/>
                    </a:lnTo>
                    <a:lnTo>
                      <a:pt x="88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" name="Freeform 42"/>
              <p:cNvSpPr>
                <a:spLocks/>
              </p:cNvSpPr>
              <p:nvPr/>
            </p:nvSpPr>
            <p:spPr bwMode="auto">
              <a:xfrm>
                <a:off x="3707" y="1746"/>
                <a:ext cx="45" cy="31"/>
              </a:xfrm>
              <a:custGeom>
                <a:avLst/>
                <a:gdLst/>
                <a:ahLst/>
                <a:cxnLst>
                  <a:cxn ang="0">
                    <a:pos x="90" y="31"/>
                  </a:cxn>
                  <a:cxn ang="0">
                    <a:pos x="84" y="18"/>
                  </a:cxn>
                  <a:cxn ang="0">
                    <a:pos x="73" y="7"/>
                  </a:cxn>
                  <a:cxn ang="0">
                    <a:pos x="60" y="1"/>
                  </a:cxn>
                  <a:cxn ang="0">
                    <a:pos x="45" y="0"/>
                  </a:cxn>
                  <a:cxn ang="0">
                    <a:pos x="31" y="1"/>
                  </a:cxn>
                  <a:cxn ang="0">
                    <a:pos x="17" y="7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2"/>
                  </a:cxn>
                  <a:cxn ang="0">
                    <a:pos x="31" y="60"/>
                  </a:cxn>
                  <a:cxn ang="0">
                    <a:pos x="45" y="61"/>
                  </a:cxn>
                  <a:cxn ang="0">
                    <a:pos x="60" y="60"/>
                  </a:cxn>
                  <a:cxn ang="0">
                    <a:pos x="73" y="52"/>
                  </a:cxn>
                  <a:cxn ang="0">
                    <a:pos x="84" y="43"/>
                  </a:cxn>
                  <a:cxn ang="0">
                    <a:pos x="90" y="31"/>
                  </a:cxn>
                </a:cxnLst>
                <a:rect l="0" t="0" r="r" b="b"/>
                <a:pathLst>
                  <a:path w="90" h="61">
                    <a:moveTo>
                      <a:pt x="90" y="31"/>
                    </a:moveTo>
                    <a:lnTo>
                      <a:pt x="84" y="18"/>
                    </a:lnTo>
                    <a:lnTo>
                      <a:pt x="73" y="7"/>
                    </a:lnTo>
                    <a:lnTo>
                      <a:pt x="60" y="1"/>
                    </a:lnTo>
                    <a:lnTo>
                      <a:pt x="45" y="0"/>
                    </a:lnTo>
                    <a:lnTo>
                      <a:pt x="31" y="1"/>
                    </a:lnTo>
                    <a:lnTo>
                      <a:pt x="17" y="7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2"/>
                    </a:lnTo>
                    <a:lnTo>
                      <a:pt x="31" y="60"/>
                    </a:lnTo>
                    <a:lnTo>
                      <a:pt x="45" y="61"/>
                    </a:lnTo>
                    <a:lnTo>
                      <a:pt x="60" y="60"/>
                    </a:lnTo>
                    <a:lnTo>
                      <a:pt x="73" y="52"/>
                    </a:lnTo>
                    <a:lnTo>
                      <a:pt x="84" y="43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" name="Freeform 43"/>
              <p:cNvSpPr>
                <a:spLocks/>
              </p:cNvSpPr>
              <p:nvPr/>
            </p:nvSpPr>
            <p:spPr bwMode="auto">
              <a:xfrm>
                <a:off x="3707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6"/>
                  </a:cxn>
                  <a:cxn ang="0">
                    <a:pos x="88" y="75"/>
                  </a:cxn>
                  <a:cxn ang="0">
                    <a:pos x="0" y="69"/>
                  </a:cxn>
                </a:cxnLst>
                <a:rect l="0" t="0" r="r" b="b"/>
                <a:pathLst>
                  <a:path w="91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6"/>
                    </a:lnTo>
                    <a:lnTo>
                      <a:pt x="88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" name="Freeform 44"/>
              <p:cNvSpPr>
                <a:spLocks/>
              </p:cNvSpPr>
              <p:nvPr/>
            </p:nvSpPr>
            <p:spPr bwMode="auto">
              <a:xfrm>
                <a:off x="3845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3" y="9"/>
                  </a:cxn>
                  <a:cxn ang="0">
                    <a:pos x="60" y="3"/>
                  </a:cxn>
                  <a:cxn ang="0">
                    <a:pos x="45" y="0"/>
                  </a:cxn>
                  <a:cxn ang="0">
                    <a:pos x="31" y="3"/>
                  </a:cxn>
                  <a:cxn ang="0">
                    <a:pos x="17" y="9"/>
                  </a:cxn>
                  <a:cxn ang="0">
                    <a:pos x="6" y="18"/>
                  </a:cxn>
                  <a:cxn ang="0">
                    <a:pos x="0" y="31"/>
                  </a:cxn>
                  <a:cxn ang="0">
                    <a:pos x="6" y="43"/>
                  </a:cxn>
                  <a:cxn ang="0">
                    <a:pos x="17" y="54"/>
                  </a:cxn>
                  <a:cxn ang="0">
                    <a:pos x="31" y="60"/>
                  </a:cxn>
                  <a:cxn ang="0">
                    <a:pos x="45" y="61"/>
                  </a:cxn>
                  <a:cxn ang="0">
                    <a:pos x="60" y="60"/>
                  </a:cxn>
                  <a:cxn ang="0">
                    <a:pos x="73" y="54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3" y="9"/>
                    </a:lnTo>
                    <a:lnTo>
                      <a:pt x="60" y="3"/>
                    </a:lnTo>
                    <a:lnTo>
                      <a:pt x="45" y="0"/>
                    </a:lnTo>
                    <a:lnTo>
                      <a:pt x="31" y="3"/>
                    </a:lnTo>
                    <a:lnTo>
                      <a:pt x="17" y="9"/>
                    </a:lnTo>
                    <a:lnTo>
                      <a:pt x="6" y="18"/>
                    </a:lnTo>
                    <a:lnTo>
                      <a:pt x="0" y="31"/>
                    </a:lnTo>
                    <a:lnTo>
                      <a:pt x="6" y="43"/>
                    </a:lnTo>
                    <a:lnTo>
                      <a:pt x="17" y="54"/>
                    </a:lnTo>
                    <a:lnTo>
                      <a:pt x="31" y="60"/>
                    </a:lnTo>
                    <a:lnTo>
                      <a:pt x="45" y="61"/>
                    </a:lnTo>
                    <a:lnTo>
                      <a:pt x="60" y="60"/>
                    </a:lnTo>
                    <a:lnTo>
                      <a:pt x="73" y="54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" name="Freeform 45"/>
              <p:cNvSpPr>
                <a:spLocks/>
              </p:cNvSpPr>
              <p:nvPr/>
            </p:nvSpPr>
            <p:spPr bwMode="auto">
              <a:xfrm>
                <a:off x="3844" y="1727"/>
                <a:ext cx="47" cy="38"/>
              </a:xfrm>
              <a:custGeom>
                <a:avLst/>
                <a:gdLst/>
                <a:ahLst/>
                <a:cxnLst>
                  <a:cxn ang="0">
                    <a:pos x="3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4" y="0"/>
                  </a:cxn>
                  <a:cxn ang="0">
                    <a:pos x="94" y="68"/>
                  </a:cxn>
                  <a:cxn ang="0">
                    <a:pos x="91" y="75"/>
                  </a:cxn>
                  <a:cxn ang="0">
                    <a:pos x="3" y="71"/>
                  </a:cxn>
                </a:cxnLst>
                <a:rect l="0" t="0" r="r" b="b"/>
                <a:pathLst>
                  <a:path w="94" h="75">
                    <a:moveTo>
                      <a:pt x="3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94" y="68"/>
                    </a:lnTo>
                    <a:lnTo>
                      <a:pt x="91" y="75"/>
                    </a:lnTo>
                    <a:lnTo>
                      <a:pt x="3" y="7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" name="Freeform 46"/>
              <p:cNvSpPr>
                <a:spLocks/>
              </p:cNvSpPr>
              <p:nvPr/>
            </p:nvSpPr>
            <p:spPr bwMode="auto">
              <a:xfrm>
                <a:off x="3800" y="1746"/>
                <a:ext cx="44" cy="31"/>
              </a:xfrm>
              <a:custGeom>
                <a:avLst/>
                <a:gdLst/>
                <a:ahLst/>
                <a:cxnLst>
                  <a:cxn ang="0">
                    <a:pos x="90" y="31"/>
                  </a:cxn>
                  <a:cxn ang="0">
                    <a:pos x="83" y="18"/>
                  </a:cxn>
                  <a:cxn ang="0">
                    <a:pos x="73" y="7"/>
                  </a:cxn>
                  <a:cxn ang="0">
                    <a:pos x="59" y="1"/>
                  </a:cxn>
                  <a:cxn ang="0">
                    <a:pos x="45" y="0"/>
                  </a:cxn>
                  <a:cxn ang="0">
                    <a:pos x="29" y="1"/>
                  </a:cxn>
                  <a:cxn ang="0">
                    <a:pos x="17" y="7"/>
                  </a:cxn>
                  <a:cxn ang="0">
                    <a:pos x="6" y="18"/>
                  </a:cxn>
                  <a:cxn ang="0">
                    <a:pos x="0" y="31"/>
                  </a:cxn>
                  <a:cxn ang="0">
                    <a:pos x="6" y="43"/>
                  </a:cxn>
                  <a:cxn ang="0">
                    <a:pos x="17" y="52"/>
                  </a:cxn>
                  <a:cxn ang="0">
                    <a:pos x="29" y="60"/>
                  </a:cxn>
                  <a:cxn ang="0">
                    <a:pos x="45" y="61"/>
                  </a:cxn>
                  <a:cxn ang="0">
                    <a:pos x="59" y="60"/>
                  </a:cxn>
                  <a:cxn ang="0">
                    <a:pos x="73" y="52"/>
                  </a:cxn>
                  <a:cxn ang="0">
                    <a:pos x="83" y="43"/>
                  </a:cxn>
                  <a:cxn ang="0">
                    <a:pos x="90" y="31"/>
                  </a:cxn>
                </a:cxnLst>
                <a:rect l="0" t="0" r="r" b="b"/>
                <a:pathLst>
                  <a:path w="90" h="61">
                    <a:moveTo>
                      <a:pt x="90" y="31"/>
                    </a:moveTo>
                    <a:lnTo>
                      <a:pt x="83" y="18"/>
                    </a:lnTo>
                    <a:lnTo>
                      <a:pt x="73" y="7"/>
                    </a:lnTo>
                    <a:lnTo>
                      <a:pt x="59" y="1"/>
                    </a:lnTo>
                    <a:lnTo>
                      <a:pt x="45" y="0"/>
                    </a:lnTo>
                    <a:lnTo>
                      <a:pt x="29" y="1"/>
                    </a:lnTo>
                    <a:lnTo>
                      <a:pt x="17" y="7"/>
                    </a:lnTo>
                    <a:lnTo>
                      <a:pt x="6" y="18"/>
                    </a:lnTo>
                    <a:lnTo>
                      <a:pt x="0" y="31"/>
                    </a:lnTo>
                    <a:lnTo>
                      <a:pt x="6" y="43"/>
                    </a:lnTo>
                    <a:lnTo>
                      <a:pt x="17" y="52"/>
                    </a:lnTo>
                    <a:lnTo>
                      <a:pt x="29" y="60"/>
                    </a:lnTo>
                    <a:lnTo>
                      <a:pt x="45" y="61"/>
                    </a:lnTo>
                    <a:lnTo>
                      <a:pt x="59" y="60"/>
                    </a:lnTo>
                    <a:lnTo>
                      <a:pt x="73" y="52"/>
                    </a:lnTo>
                    <a:lnTo>
                      <a:pt x="83" y="43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" name="Freeform 47"/>
              <p:cNvSpPr>
                <a:spLocks/>
              </p:cNvSpPr>
              <p:nvPr/>
            </p:nvSpPr>
            <p:spPr bwMode="auto">
              <a:xfrm>
                <a:off x="3799" y="1727"/>
                <a:ext cx="45" cy="38"/>
              </a:xfrm>
              <a:custGeom>
                <a:avLst/>
                <a:gdLst/>
                <a:ahLst/>
                <a:cxnLst>
                  <a:cxn ang="0">
                    <a:pos x="1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6"/>
                  </a:cxn>
                  <a:cxn ang="0">
                    <a:pos x="87" y="75"/>
                  </a:cxn>
                  <a:cxn ang="0">
                    <a:pos x="1" y="69"/>
                  </a:cxn>
                </a:cxnLst>
                <a:rect l="0" t="0" r="r" b="b"/>
                <a:pathLst>
                  <a:path w="91" h="75">
                    <a:moveTo>
                      <a:pt x="1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6"/>
                    </a:lnTo>
                    <a:lnTo>
                      <a:pt x="87" y="75"/>
                    </a:lnTo>
                    <a:lnTo>
                      <a:pt x="1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" name="Freeform 48"/>
              <p:cNvSpPr>
                <a:spLocks/>
              </p:cNvSpPr>
              <p:nvPr/>
            </p:nvSpPr>
            <p:spPr bwMode="auto">
              <a:xfrm>
                <a:off x="3937" y="1746"/>
                <a:ext cx="44" cy="31"/>
              </a:xfrm>
              <a:custGeom>
                <a:avLst/>
                <a:gdLst/>
                <a:ahLst/>
                <a:cxnLst>
                  <a:cxn ang="0">
                    <a:pos x="88" y="31"/>
                  </a:cxn>
                  <a:cxn ang="0">
                    <a:pos x="82" y="18"/>
                  </a:cxn>
                  <a:cxn ang="0">
                    <a:pos x="73" y="9"/>
                  </a:cxn>
                  <a:cxn ang="0">
                    <a:pos x="59" y="3"/>
                  </a:cxn>
                  <a:cxn ang="0">
                    <a:pos x="45" y="0"/>
                  </a:cxn>
                  <a:cxn ang="0">
                    <a:pos x="30" y="3"/>
                  </a:cxn>
                  <a:cxn ang="0">
                    <a:pos x="17" y="9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4"/>
                  </a:cxn>
                  <a:cxn ang="0">
                    <a:pos x="30" y="60"/>
                  </a:cxn>
                  <a:cxn ang="0">
                    <a:pos x="45" y="61"/>
                  </a:cxn>
                  <a:cxn ang="0">
                    <a:pos x="59" y="60"/>
                  </a:cxn>
                  <a:cxn ang="0">
                    <a:pos x="73" y="54"/>
                  </a:cxn>
                  <a:cxn ang="0">
                    <a:pos x="82" y="43"/>
                  </a:cxn>
                  <a:cxn ang="0">
                    <a:pos x="88" y="31"/>
                  </a:cxn>
                </a:cxnLst>
                <a:rect l="0" t="0" r="r" b="b"/>
                <a:pathLst>
                  <a:path w="88" h="61">
                    <a:moveTo>
                      <a:pt x="88" y="31"/>
                    </a:moveTo>
                    <a:lnTo>
                      <a:pt x="82" y="18"/>
                    </a:lnTo>
                    <a:lnTo>
                      <a:pt x="73" y="9"/>
                    </a:lnTo>
                    <a:lnTo>
                      <a:pt x="59" y="3"/>
                    </a:lnTo>
                    <a:lnTo>
                      <a:pt x="45" y="0"/>
                    </a:lnTo>
                    <a:lnTo>
                      <a:pt x="30" y="3"/>
                    </a:lnTo>
                    <a:lnTo>
                      <a:pt x="17" y="9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4"/>
                    </a:lnTo>
                    <a:lnTo>
                      <a:pt x="30" y="60"/>
                    </a:lnTo>
                    <a:lnTo>
                      <a:pt x="45" y="61"/>
                    </a:lnTo>
                    <a:lnTo>
                      <a:pt x="59" y="60"/>
                    </a:lnTo>
                    <a:lnTo>
                      <a:pt x="73" y="54"/>
                    </a:lnTo>
                    <a:lnTo>
                      <a:pt x="82" y="43"/>
                    </a:lnTo>
                    <a:lnTo>
                      <a:pt x="88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" name="Freeform 49"/>
              <p:cNvSpPr>
                <a:spLocks/>
              </p:cNvSpPr>
              <p:nvPr/>
            </p:nvSpPr>
            <p:spPr bwMode="auto">
              <a:xfrm>
                <a:off x="3936" y="1727"/>
                <a:ext cx="45" cy="38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8"/>
                  </a:cxn>
                  <a:cxn ang="0">
                    <a:pos x="88" y="75"/>
                  </a:cxn>
                  <a:cxn ang="0">
                    <a:pos x="0" y="71"/>
                  </a:cxn>
                </a:cxnLst>
                <a:rect l="0" t="0" r="r" b="b"/>
                <a:pathLst>
                  <a:path w="91" h="75">
                    <a:moveTo>
                      <a:pt x="0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8"/>
                    </a:lnTo>
                    <a:lnTo>
                      <a:pt x="88" y="75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" name="Freeform 50"/>
              <p:cNvSpPr>
                <a:spLocks/>
              </p:cNvSpPr>
              <p:nvPr/>
            </p:nvSpPr>
            <p:spPr bwMode="auto">
              <a:xfrm>
                <a:off x="3891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2" y="9"/>
                  </a:cxn>
                  <a:cxn ang="0">
                    <a:pos x="60" y="3"/>
                  </a:cxn>
                  <a:cxn ang="0">
                    <a:pos x="44" y="0"/>
                  </a:cxn>
                  <a:cxn ang="0">
                    <a:pos x="30" y="3"/>
                  </a:cxn>
                  <a:cxn ang="0">
                    <a:pos x="17" y="9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4"/>
                  </a:cxn>
                  <a:cxn ang="0">
                    <a:pos x="30" y="60"/>
                  </a:cxn>
                  <a:cxn ang="0">
                    <a:pos x="44" y="61"/>
                  </a:cxn>
                  <a:cxn ang="0">
                    <a:pos x="60" y="60"/>
                  </a:cxn>
                  <a:cxn ang="0">
                    <a:pos x="72" y="54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2" y="9"/>
                    </a:lnTo>
                    <a:lnTo>
                      <a:pt x="60" y="3"/>
                    </a:lnTo>
                    <a:lnTo>
                      <a:pt x="44" y="0"/>
                    </a:lnTo>
                    <a:lnTo>
                      <a:pt x="30" y="3"/>
                    </a:lnTo>
                    <a:lnTo>
                      <a:pt x="17" y="9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4"/>
                    </a:lnTo>
                    <a:lnTo>
                      <a:pt x="30" y="60"/>
                    </a:lnTo>
                    <a:lnTo>
                      <a:pt x="44" y="61"/>
                    </a:lnTo>
                    <a:lnTo>
                      <a:pt x="60" y="60"/>
                    </a:lnTo>
                    <a:lnTo>
                      <a:pt x="72" y="54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" name="Freeform 51"/>
              <p:cNvSpPr>
                <a:spLocks/>
              </p:cNvSpPr>
              <p:nvPr/>
            </p:nvSpPr>
            <p:spPr bwMode="auto">
              <a:xfrm>
                <a:off x="3891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0" y="0"/>
                  </a:cxn>
                  <a:cxn ang="0">
                    <a:pos x="90" y="68"/>
                  </a:cxn>
                  <a:cxn ang="0">
                    <a:pos x="87" y="75"/>
                  </a:cxn>
                  <a:cxn ang="0">
                    <a:pos x="0" y="71"/>
                  </a:cxn>
                </a:cxnLst>
                <a:rect l="0" t="0" r="r" b="b"/>
                <a:pathLst>
                  <a:path w="90" h="75">
                    <a:moveTo>
                      <a:pt x="0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90" y="68"/>
                    </a:lnTo>
                    <a:lnTo>
                      <a:pt x="87" y="75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" name="Freeform 52"/>
              <p:cNvSpPr>
                <a:spLocks/>
              </p:cNvSpPr>
              <p:nvPr/>
            </p:nvSpPr>
            <p:spPr bwMode="auto">
              <a:xfrm>
                <a:off x="3980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2" y="9"/>
                  </a:cxn>
                  <a:cxn ang="0">
                    <a:pos x="60" y="3"/>
                  </a:cxn>
                  <a:cxn ang="0">
                    <a:pos x="44" y="0"/>
                  </a:cxn>
                  <a:cxn ang="0">
                    <a:pos x="31" y="3"/>
                  </a:cxn>
                  <a:cxn ang="0">
                    <a:pos x="17" y="9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4"/>
                  </a:cxn>
                  <a:cxn ang="0">
                    <a:pos x="31" y="60"/>
                  </a:cxn>
                  <a:cxn ang="0">
                    <a:pos x="44" y="61"/>
                  </a:cxn>
                  <a:cxn ang="0">
                    <a:pos x="60" y="60"/>
                  </a:cxn>
                  <a:cxn ang="0">
                    <a:pos x="72" y="54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2" y="9"/>
                    </a:lnTo>
                    <a:lnTo>
                      <a:pt x="60" y="3"/>
                    </a:lnTo>
                    <a:lnTo>
                      <a:pt x="44" y="0"/>
                    </a:lnTo>
                    <a:lnTo>
                      <a:pt x="31" y="3"/>
                    </a:lnTo>
                    <a:lnTo>
                      <a:pt x="17" y="9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4"/>
                    </a:lnTo>
                    <a:lnTo>
                      <a:pt x="31" y="60"/>
                    </a:lnTo>
                    <a:lnTo>
                      <a:pt x="44" y="61"/>
                    </a:lnTo>
                    <a:lnTo>
                      <a:pt x="60" y="60"/>
                    </a:lnTo>
                    <a:lnTo>
                      <a:pt x="72" y="54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" name="Freeform 53"/>
              <p:cNvSpPr>
                <a:spLocks/>
              </p:cNvSpPr>
              <p:nvPr/>
            </p:nvSpPr>
            <p:spPr bwMode="auto">
              <a:xfrm>
                <a:off x="3980" y="1727"/>
                <a:ext cx="45" cy="38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8"/>
                  </a:cxn>
                  <a:cxn ang="0">
                    <a:pos x="88" y="75"/>
                  </a:cxn>
                  <a:cxn ang="0">
                    <a:pos x="0" y="71"/>
                  </a:cxn>
                </a:cxnLst>
                <a:rect l="0" t="0" r="r" b="b"/>
                <a:pathLst>
                  <a:path w="91" h="75">
                    <a:moveTo>
                      <a:pt x="0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8"/>
                    </a:lnTo>
                    <a:lnTo>
                      <a:pt x="88" y="75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6096000" y="2171700"/>
              <a:ext cx="2057400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前場管理</a:t>
              </a:r>
            </a:p>
          </p:txBody>
        </p:sp>
        <p:sp>
          <p:nvSpPr>
            <p:cNvPr id="48" name="Rectangle 55"/>
            <p:cNvSpPr>
              <a:spLocks noChangeArrowheads="1"/>
            </p:cNvSpPr>
            <p:nvPr/>
          </p:nvSpPr>
          <p:spPr bwMode="auto">
            <a:xfrm>
              <a:off x="685800" y="2171700"/>
              <a:ext cx="2057400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後場管理</a:t>
              </a:r>
            </a:p>
          </p:txBody>
        </p:sp>
        <p:sp>
          <p:nvSpPr>
            <p:cNvPr id="49" name="Oval 56"/>
            <p:cNvSpPr>
              <a:spLocks noChangeArrowheads="1"/>
            </p:cNvSpPr>
            <p:nvPr/>
          </p:nvSpPr>
          <p:spPr bwMode="auto">
            <a:xfrm>
              <a:off x="3695700" y="2133600"/>
              <a:ext cx="1447800" cy="12192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/>
                <a:t>接觸點</a:t>
              </a:r>
            </a:p>
            <a:p>
              <a:pPr algn="ctr"/>
              <a:r>
                <a:rPr lang="zh-TW" altLang="en-US"/>
                <a:t>管理</a:t>
              </a:r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2743200" y="27432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5181600" y="27432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3717925" y="3851275"/>
              <a:ext cx="1468438" cy="191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Email</a:t>
              </a:r>
            </a:p>
            <a:p>
              <a:r>
                <a:rPr lang="en-US" altLang="zh-TW" dirty="0"/>
                <a:t>Fax</a:t>
              </a:r>
            </a:p>
            <a:p>
              <a:r>
                <a:rPr lang="en-US" altLang="zh-TW" dirty="0"/>
                <a:t>WWW</a:t>
              </a:r>
            </a:p>
            <a:p>
              <a:r>
                <a:rPr lang="en-US" altLang="zh-TW" dirty="0"/>
                <a:t>Telephone</a:t>
              </a:r>
            </a:p>
            <a:p>
              <a:r>
                <a:rPr lang="en-US" altLang="zh-TW" dirty="0"/>
                <a:t>Person</a:t>
              </a:r>
            </a:p>
          </p:txBody>
        </p:sp>
        <p:sp>
          <p:nvSpPr>
            <p:cNvPr id="53" name="Text Box 60"/>
            <p:cNvSpPr txBox="1">
              <a:spLocks noChangeArrowheads="1"/>
            </p:cNvSpPr>
            <p:nvPr/>
          </p:nvSpPr>
          <p:spPr bwMode="auto">
            <a:xfrm>
              <a:off x="6477000" y="3963988"/>
              <a:ext cx="793750" cy="191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顏色</a:t>
              </a:r>
            </a:p>
            <a:p>
              <a:r>
                <a:rPr lang="zh-TW" altLang="en-US"/>
                <a:t>聲音</a:t>
              </a:r>
            </a:p>
            <a:p>
              <a:r>
                <a:rPr lang="zh-TW" altLang="en-US"/>
                <a:t>裝潢</a:t>
              </a:r>
            </a:p>
            <a:p>
              <a:r>
                <a:rPr lang="zh-TW" altLang="en-US"/>
                <a:t>字體</a:t>
              </a:r>
            </a:p>
            <a:p>
              <a:r>
                <a:rPr lang="zh-TW" altLang="en-US"/>
                <a:t>體驗</a:t>
              </a:r>
            </a:p>
          </p:txBody>
        </p:sp>
        <p:sp>
          <p:nvSpPr>
            <p:cNvPr id="54" name="Text Box 61"/>
            <p:cNvSpPr txBox="1">
              <a:spLocks noChangeArrowheads="1"/>
            </p:cNvSpPr>
            <p:nvPr/>
          </p:nvSpPr>
          <p:spPr bwMode="auto">
            <a:xfrm>
              <a:off x="838200" y="3962400"/>
              <a:ext cx="1708150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人員</a:t>
              </a:r>
            </a:p>
            <a:p>
              <a:r>
                <a:rPr lang="zh-TW" altLang="en-US"/>
                <a:t>流程自動化</a:t>
              </a:r>
            </a:p>
            <a:p>
              <a:r>
                <a:rPr lang="zh-TW" altLang="en-US"/>
                <a:t>知識管理</a:t>
              </a:r>
            </a:p>
            <a:p>
              <a:r>
                <a:rPr lang="zh-TW" altLang="en-US"/>
                <a:t>決策分析</a:t>
              </a:r>
            </a:p>
          </p:txBody>
        </p:sp>
        <p:sp>
          <p:nvSpPr>
            <p:cNvPr id="55" name="Rectangle 62"/>
            <p:cNvSpPr>
              <a:spLocks noChangeArrowheads="1"/>
            </p:cNvSpPr>
            <p:nvPr/>
          </p:nvSpPr>
          <p:spPr bwMode="auto">
            <a:xfrm>
              <a:off x="323850" y="6092825"/>
              <a:ext cx="8229600" cy="50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zh-TW" altLang="en-US" dirty="0" smtClean="0">
                  <a:solidFill>
                    <a:schemeClr val="tx2"/>
                  </a:solidFill>
                </a:rPr>
                <a:t>服務</a:t>
              </a:r>
              <a:r>
                <a:rPr lang="zh-TW" altLang="en-US" dirty="0">
                  <a:solidFill>
                    <a:schemeClr val="tx2"/>
                  </a:solidFill>
                </a:rPr>
                <a:t>流程自動化</a:t>
              </a:r>
            </a:p>
          </p:txBody>
        </p:sp>
        <p:graphicFrame>
          <p:nvGraphicFramePr>
            <p:cNvPr id="56" name="Object 6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629400" y="914400"/>
            <a:ext cx="1508125" cy="1193800"/>
          </p:xfrm>
          <a:graphic>
            <a:graphicData uri="http://schemas.openxmlformats.org/presentationml/2006/ole">
              <p:oleObj spid="_x0000_s256002" name="Microsoft ClipArt Gallery" r:id="rId3" imgW="4754520" imgH="3114360" progId="">
                <p:embed/>
              </p:oleObj>
            </a:graphicData>
          </a:graphic>
        </p:graphicFrame>
        <p:graphicFrame>
          <p:nvGraphicFramePr>
            <p:cNvPr id="57" name="Object 6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733800" y="533400"/>
            <a:ext cx="1447800" cy="1295400"/>
          </p:xfrm>
          <a:graphic>
            <a:graphicData uri="http://schemas.openxmlformats.org/presentationml/2006/ole">
              <p:oleObj spid="_x0000_s256003" name="Microsoft ClipArt Gallery" r:id="rId4" imgW="2863800" imgH="3274920" progId="">
                <p:embed/>
              </p:oleObj>
            </a:graphicData>
          </a:graphic>
        </p:graphicFrame>
        <p:graphicFrame>
          <p:nvGraphicFramePr>
            <p:cNvPr id="58" name="Object 6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838200" y="533400"/>
            <a:ext cx="1911350" cy="1296988"/>
          </p:xfrm>
          <a:graphic>
            <a:graphicData uri="http://schemas.openxmlformats.org/presentationml/2006/ole">
              <p:oleObj spid="_x0000_s256004" name="Microsoft ClipArt Gallery" r:id="rId5" imgW="8099280" imgH="5506920" progId="">
                <p:embed/>
              </p:oleObj>
            </a:graphicData>
          </a:graphic>
        </p:graphicFrame>
        <p:graphicFrame>
          <p:nvGraphicFramePr>
            <p:cNvPr id="59" name="Object 6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981200" y="1524000"/>
            <a:ext cx="762000" cy="550863"/>
          </p:xfrm>
          <a:graphic>
            <a:graphicData uri="http://schemas.openxmlformats.org/presentationml/2006/ole">
              <p:oleObj spid="_x0000_s256005" name="Microsoft ClipArt Gallery" r:id="rId6" imgW="4005000" imgH="3190680" progId="">
                <p:embed/>
              </p:oleObj>
            </a:graphicData>
          </a:graphic>
        </p:graphicFrame>
        <p:graphicFrame>
          <p:nvGraphicFramePr>
            <p:cNvPr id="60" name="Object 6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572000" y="1524000"/>
            <a:ext cx="762000" cy="550863"/>
          </p:xfrm>
          <a:graphic>
            <a:graphicData uri="http://schemas.openxmlformats.org/presentationml/2006/ole">
              <p:oleObj spid="_x0000_s256006" name="Microsoft ClipArt Gallery" r:id="rId7" imgW="4005000" imgH="3190680" progId="">
                <p:embed/>
              </p:oleObj>
            </a:graphicData>
          </a:graphic>
        </p:graphicFrame>
        <p:graphicFrame>
          <p:nvGraphicFramePr>
            <p:cNvPr id="61" name="Object 6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867400" y="1447800"/>
            <a:ext cx="762000" cy="550863"/>
          </p:xfrm>
          <a:graphic>
            <a:graphicData uri="http://schemas.openxmlformats.org/presentationml/2006/ole">
              <p:oleObj spid="_x0000_s256007" name="Microsoft ClipArt Gallery" r:id="rId8" imgW="4005000" imgH="319068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三、行銷流程自動化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838201" y="1357298"/>
            <a:ext cx="6694949" cy="5245115"/>
            <a:chOff x="838200" y="304800"/>
            <a:chExt cx="8278932" cy="6297613"/>
          </a:xfrm>
        </p:grpSpPr>
        <p:sp>
          <p:nvSpPr>
            <p:cNvPr id="5" name="Rectangle 32"/>
            <p:cNvSpPr>
              <a:spLocks noChangeArrowheads="1"/>
            </p:cNvSpPr>
            <p:nvPr/>
          </p:nvSpPr>
          <p:spPr bwMode="auto">
            <a:xfrm>
              <a:off x="838200" y="1066800"/>
              <a:ext cx="2133600" cy="411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1400"/>
            </a:p>
          </p:txBody>
        </p:sp>
        <p:sp>
          <p:nvSpPr>
            <p:cNvPr id="6" name="Oval 33"/>
            <p:cNvSpPr>
              <a:spLocks noChangeArrowheads="1"/>
            </p:cNvSpPr>
            <p:nvPr/>
          </p:nvSpPr>
          <p:spPr bwMode="auto">
            <a:xfrm>
              <a:off x="990600" y="1219200"/>
              <a:ext cx="1866900" cy="1752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 sz="1400" b="1" u="sng"/>
                <a:t>網路廣告</a:t>
              </a:r>
            </a:p>
            <a:p>
              <a:pPr algn="ctr"/>
              <a:r>
                <a:rPr lang="zh-TW" altLang="en-US" sz="1600"/>
                <a:t>橫幅廣告</a:t>
              </a:r>
            </a:p>
            <a:p>
              <a:pPr algn="ctr"/>
              <a:r>
                <a:rPr lang="zh-TW" altLang="en-US" sz="1600"/>
                <a:t>參與活動</a:t>
              </a:r>
            </a:p>
            <a:p>
              <a:pPr algn="ctr"/>
              <a:r>
                <a:rPr lang="zh-TW" altLang="en-US" sz="1600"/>
                <a:t>搜尋引擎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990600" y="3352800"/>
              <a:ext cx="1866900" cy="1752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 sz="1400" b="1" u="sng"/>
                <a:t>郵件出擊</a:t>
              </a:r>
            </a:p>
            <a:p>
              <a:pPr algn="ctr"/>
              <a:r>
                <a:rPr lang="zh-TW" altLang="en-US" sz="1600"/>
                <a:t>提醒式</a:t>
              </a:r>
            </a:p>
            <a:p>
              <a:pPr algn="ctr"/>
              <a:r>
                <a:rPr lang="zh-TW" altLang="en-US" sz="1600"/>
                <a:t>資訊式</a:t>
              </a:r>
            </a:p>
            <a:p>
              <a:pPr algn="ctr"/>
              <a:r>
                <a:rPr lang="zh-TW" altLang="en-US" sz="1600"/>
                <a:t>訂製式</a:t>
              </a:r>
            </a:p>
          </p:txBody>
        </p:sp>
        <p:sp>
          <p:nvSpPr>
            <p:cNvPr id="8" name="Rectangle 35"/>
            <p:cNvSpPr>
              <a:spLocks noChangeArrowheads="1"/>
            </p:cNvSpPr>
            <p:nvPr/>
          </p:nvSpPr>
          <p:spPr bwMode="auto">
            <a:xfrm>
              <a:off x="3886200" y="2628900"/>
              <a:ext cx="1828800" cy="990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 sz="1400"/>
                <a:t>網頁</a:t>
              </a:r>
            </a:p>
          </p:txBody>
        </p:sp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6629400" y="2628900"/>
              <a:ext cx="1828800" cy="990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 sz="1400"/>
                <a:t>客製化</a:t>
              </a:r>
            </a:p>
            <a:p>
              <a:pPr algn="ctr"/>
              <a:r>
                <a:rPr lang="zh-TW" altLang="en-US" sz="1400"/>
                <a:t>網頁</a:t>
              </a:r>
            </a:p>
          </p:txBody>
        </p:sp>
        <p:sp>
          <p:nvSpPr>
            <p:cNvPr id="10" name="AutoShape 37"/>
            <p:cNvSpPr>
              <a:spLocks noChangeArrowheads="1"/>
            </p:cNvSpPr>
            <p:nvPr/>
          </p:nvSpPr>
          <p:spPr bwMode="auto">
            <a:xfrm>
              <a:off x="3124200" y="2667000"/>
              <a:ext cx="609600" cy="914400"/>
            </a:xfrm>
            <a:prstGeom prst="rightArrow">
              <a:avLst>
                <a:gd name="adj1" fmla="val 67130"/>
                <a:gd name="adj2" fmla="val 6119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1400"/>
            </a:p>
          </p:txBody>
        </p:sp>
        <p:sp>
          <p:nvSpPr>
            <p:cNvPr id="11" name="AutoShape 38"/>
            <p:cNvSpPr>
              <a:spLocks noChangeArrowheads="1"/>
            </p:cNvSpPr>
            <p:nvPr/>
          </p:nvSpPr>
          <p:spPr bwMode="auto">
            <a:xfrm>
              <a:off x="5867400" y="2667000"/>
              <a:ext cx="609600" cy="914400"/>
            </a:xfrm>
            <a:prstGeom prst="rightArrow">
              <a:avLst>
                <a:gd name="adj1" fmla="val 67130"/>
                <a:gd name="adj2" fmla="val 6119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1400"/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1752601" y="5333999"/>
              <a:ext cx="4890641" cy="369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400"/>
                <a:t>行銷流程自動化：知道、喜歡、與交易（承諾）</a:t>
              </a: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3032125" y="3700463"/>
              <a:ext cx="672384" cy="369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400"/>
                <a:t>點選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5791200" y="3733800"/>
              <a:ext cx="672384" cy="369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400"/>
                <a:t>承諾</a:t>
              </a:r>
            </a:p>
          </p:txBody>
        </p:sp>
        <p:sp>
          <p:nvSpPr>
            <p:cNvPr id="15" name="Rectangle 42"/>
            <p:cNvSpPr>
              <a:spLocks noChangeArrowheads="1"/>
            </p:cNvSpPr>
            <p:nvPr/>
          </p:nvSpPr>
          <p:spPr bwMode="auto">
            <a:xfrm>
              <a:off x="2438400" y="6092825"/>
              <a:ext cx="4495800" cy="50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zh-TW" altLang="en-US" sz="1400" dirty="0" smtClean="0">
                  <a:solidFill>
                    <a:schemeClr val="tx2"/>
                  </a:solidFill>
                </a:rPr>
                <a:t>行銷</a:t>
              </a:r>
              <a:r>
                <a:rPr lang="zh-TW" altLang="en-US" sz="1400" dirty="0">
                  <a:solidFill>
                    <a:schemeClr val="tx2"/>
                  </a:solidFill>
                </a:rPr>
                <a:t>流程自動化</a:t>
              </a:r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968317" y="304800"/>
              <a:ext cx="1752718" cy="702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>
                  <a:latin typeface="Comic Sans MS" pitchFamily="66" charset="0"/>
                </a:rPr>
                <a:t>（</a:t>
              </a:r>
              <a:r>
                <a:rPr lang="en-US" altLang="zh-TW" sz="1600" b="1">
                  <a:latin typeface="Comic Sans MS" pitchFamily="66" charset="0"/>
                </a:rPr>
                <a:t>Increasing</a:t>
              </a:r>
            </a:p>
            <a:p>
              <a:pPr algn="ctr"/>
              <a:r>
                <a:rPr lang="en-US" altLang="zh-TW" sz="1600" b="1">
                  <a:latin typeface="Comic Sans MS" pitchFamily="66" charset="0"/>
                </a:rPr>
                <a:t>Reach</a:t>
              </a:r>
              <a:r>
                <a:rPr lang="zh-TW" altLang="en-US" sz="1600" b="1">
                  <a:latin typeface="Comic Sans MS" pitchFamily="66" charset="0"/>
                </a:rPr>
                <a:t>）</a:t>
              </a:r>
            </a:p>
          </p:txBody>
        </p:sp>
        <p:sp>
          <p:nvSpPr>
            <p:cNvPr id="17" name="Text Box 44"/>
            <p:cNvSpPr txBox="1">
              <a:spLocks noChangeArrowheads="1"/>
            </p:cNvSpPr>
            <p:nvPr/>
          </p:nvSpPr>
          <p:spPr bwMode="auto">
            <a:xfrm>
              <a:off x="3733801" y="1905000"/>
              <a:ext cx="2297840" cy="702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 b="1">
                  <a:latin typeface="Comic Sans MS" pitchFamily="66" charset="0"/>
                </a:rPr>
                <a:t>（</a:t>
              </a:r>
              <a:r>
                <a:rPr lang="en-US" altLang="zh-TW" sz="1600" b="1">
                  <a:latin typeface="Comic Sans MS" pitchFamily="66" charset="0"/>
                </a:rPr>
                <a:t>Transaction</a:t>
              </a:r>
            </a:p>
            <a:p>
              <a:r>
                <a:rPr lang="en-US" altLang="zh-TW" sz="1600" b="1">
                  <a:latin typeface="Comic Sans MS" pitchFamily="66" charset="0"/>
                </a:rPr>
                <a:t>Cost Reduction</a:t>
              </a:r>
              <a:r>
                <a:rPr lang="zh-TW" altLang="en-US" sz="1600" b="1">
                  <a:latin typeface="Comic Sans MS" pitchFamily="66" charset="0"/>
                </a:rPr>
                <a:t>）</a:t>
              </a:r>
            </a:p>
          </p:txBody>
        </p:sp>
        <p:sp>
          <p:nvSpPr>
            <p:cNvPr id="18" name="Text Box 45"/>
            <p:cNvSpPr txBox="1">
              <a:spLocks noChangeArrowheads="1"/>
            </p:cNvSpPr>
            <p:nvPr/>
          </p:nvSpPr>
          <p:spPr bwMode="auto">
            <a:xfrm>
              <a:off x="6248400" y="1828800"/>
              <a:ext cx="2868732" cy="702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 b="1">
                  <a:latin typeface="Comic Sans MS" pitchFamily="66" charset="0"/>
                </a:rPr>
                <a:t>（</a:t>
              </a:r>
              <a:r>
                <a:rPr lang="en-US" altLang="zh-TW" sz="1600" b="1">
                  <a:latin typeface="Comic Sans MS" pitchFamily="66" charset="0"/>
                </a:rPr>
                <a:t>Richness or </a:t>
              </a:r>
            </a:p>
            <a:p>
              <a:r>
                <a:rPr lang="en-US" altLang="zh-TW" sz="1600" b="1">
                  <a:latin typeface="Comic Sans MS" pitchFamily="66" charset="0"/>
                </a:rPr>
                <a:t>Mass Customization</a:t>
              </a:r>
              <a:r>
                <a:rPr lang="zh-TW" altLang="en-US" sz="1600" b="1">
                  <a:latin typeface="Comic Sans MS" pitchFamily="66" charset="0"/>
                </a:rPr>
                <a:t>）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大排長龍 愈排愈快樂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u="sng" dirty="0" smtClean="0">
                <a:latin typeface="+mj-ea"/>
                <a:ea typeface="+mj-ea"/>
              </a:rPr>
              <a:t>問題與討論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1. </a:t>
            </a:r>
            <a:r>
              <a:rPr lang="zh-TW" altLang="zh-TW" dirty="0" smtClean="0">
                <a:latin typeface="+mj-ea"/>
                <a:ea typeface="+mj-ea"/>
              </a:rPr>
              <a:t>服務滿意不是要節省客戶等待時間嗎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為什麼需要排隊設計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2. </a:t>
            </a:r>
            <a:r>
              <a:rPr lang="zh-TW" altLang="zh-TW" dirty="0" smtClean="0">
                <a:latin typeface="+mj-ea"/>
                <a:ea typeface="+mj-ea"/>
              </a:rPr>
              <a:t>你上網是為了服務品質，還是體驗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甚麼體驗呢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3. </a:t>
            </a:r>
            <a:r>
              <a:rPr lang="zh-TW" altLang="zh-TW" dirty="0" smtClean="0">
                <a:latin typeface="+mj-ea"/>
                <a:ea typeface="+mj-ea"/>
              </a:rPr>
              <a:t>如果你經營網拍或網誌，除了提升服務品質外，還可以設計甚麼體驗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讓人覺得好好玩，而且提升價值感。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zh-TW" altLang="zh-TW" dirty="0" smtClean="0"/>
              <a:t>若要讓客戶知道你，你先要有一個網。</a:t>
            </a:r>
            <a:endParaRPr lang="en-US" altLang="zh-TW" dirty="0" smtClean="0"/>
          </a:p>
          <a:p>
            <a:pPr algn="l"/>
            <a:r>
              <a:rPr lang="zh-TW" altLang="zh-TW" dirty="0" smtClean="0"/>
              <a:t>要客戶喜歡，除了服務品質，還需要客戶體驗設計。</a:t>
            </a:r>
            <a:endParaRPr lang="en-US" altLang="zh-TW" dirty="0" smtClean="0"/>
          </a:p>
          <a:p>
            <a:pPr algn="l"/>
            <a:r>
              <a:rPr lang="zh-TW" altLang="zh-TW" dirty="0" smtClean="0"/>
              <a:t>若要交易，還必須考慮數位產品設計與數位流程設計。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第六節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行動計畫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知道、喜歡、交易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zh-TW" altLang="zh-TW" sz="1600" dirty="0" smtClean="0">
                <a:latin typeface="+mj-ea"/>
                <a:ea typeface="+mj-ea"/>
              </a:rPr>
              <a:t>讓人知道你，你先要有一個網。必須瞭解網際網路的特性、電腦的進化、與企業</a:t>
            </a:r>
            <a:r>
              <a:rPr lang="en-US" altLang="zh-TW" sz="1600" dirty="0" smtClean="0">
                <a:latin typeface="+mj-ea"/>
                <a:ea typeface="+mj-ea"/>
              </a:rPr>
              <a:t>e</a:t>
            </a:r>
            <a:r>
              <a:rPr lang="zh-TW" altLang="zh-TW" sz="1600" dirty="0" smtClean="0">
                <a:latin typeface="+mj-ea"/>
                <a:ea typeface="+mj-ea"/>
              </a:rPr>
              <a:t>化的進化。</a:t>
            </a:r>
          </a:p>
          <a:p>
            <a:pPr lvl="0">
              <a:lnSpc>
                <a:spcPct val="150000"/>
              </a:lnSpc>
            </a:pPr>
            <a:r>
              <a:rPr lang="zh-TW" altLang="zh-TW" sz="1600" dirty="0" smtClean="0">
                <a:latin typeface="+mj-ea"/>
                <a:ea typeface="+mj-ea"/>
              </a:rPr>
              <a:t>電腦進化告訴我們，數位行銷的範疇，不只是桌上電腦，還包括手機與數位家電。</a:t>
            </a:r>
          </a:p>
          <a:p>
            <a:pPr lvl="0">
              <a:lnSpc>
                <a:spcPct val="150000"/>
              </a:lnSpc>
            </a:pPr>
            <a:r>
              <a:rPr lang="zh-TW" altLang="zh-TW" sz="1600" dirty="0" smtClean="0">
                <a:latin typeface="+mj-ea"/>
                <a:ea typeface="+mj-ea"/>
              </a:rPr>
              <a:t>企業</a:t>
            </a:r>
            <a:r>
              <a:rPr lang="en-US" altLang="zh-TW" sz="1600" dirty="0" smtClean="0">
                <a:latin typeface="+mj-ea"/>
                <a:ea typeface="+mj-ea"/>
              </a:rPr>
              <a:t>e</a:t>
            </a:r>
            <a:r>
              <a:rPr lang="zh-TW" altLang="zh-TW" sz="1600" dirty="0" smtClean="0">
                <a:latin typeface="+mj-ea"/>
                <a:ea typeface="+mj-ea"/>
              </a:rPr>
              <a:t>化的進化告訴我們，數位行銷，不只是網頁，還包括了企業流程、物聯網、悠游卡、平台等許許多多可能。</a:t>
            </a:r>
          </a:p>
          <a:p>
            <a:pPr lvl="0">
              <a:lnSpc>
                <a:spcPct val="150000"/>
              </a:lnSpc>
            </a:pPr>
            <a:r>
              <a:rPr lang="zh-TW" altLang="zh-TW" sz="1600" dirty="0" smtClean="0">
                <a:latin typeface="+mj-ea"/>
                <a:ea typeface="+mj-ea"/>
              </a:rPr>
              <a:t>讓人喜歡你，注意一個網除了提供服務，還包括的客戶體驗。體驗可以是歡愉、學習、沈醉美學、逃避現實等，或是「神迷」（</a:t>
            </a:r>
            <a:r>
              <a:rPr lang="en-US" altLang="zh-TW" sz="1600" dirty="0" smtClean="0">
                <a:latin typeface="+mj-ea"/>
                <a:ea typeface="+mj-ea"/>
              </a:rPr>
              <a:t>flow</a:t>
            </a:r>
            <a:r>
              <a:rPr lang="zh-TW" altLang="zh-TW" sz="1600" dirty="0" smtClean="0">
                <a:latin typeface="+mj-ea"/>
                <a:ea typeface="+mj-ea"/>
              </a:rPr>
              <a:t>）的經驗。社群體驗可以是交易、關係、幻想、與興趣。而我在快樂經濟學中，也強調價值、富足、寧靜、與安全四種感覺。體驗的分析是有生命週期的，如果掌握經驗的脈動，便能提供難忘與一來再來的經驗鎖定。</a:t>
            </a:r>
          </a:p>
          <a:p>
            <a:pPr lvl="0">
              <a:lnSpc>
                <a:spcPct val="150000"/>
              </a:lnSpc>
            </a:pPr>
            <a:r>
              <a:rPr lang="zh-TW" altLang="zh-TW" sz="1600" dirty="0" smtClean="0">
                <a:latin typeface="+mj-ea"/>
                <a:ea typeface="+mj-ea"/>
              </a:rPr>
              <a:t>客戶體驗設計提醒我們，必須清楚參與一個網的角色有哪些</a:t>
            </a:r>
            <a:r>
              <a:rPr lang="en-US" altLang="zh-TW" sz="1600" dirty="0" smtClean="0">
                <a:latin typeface="+mj-ea"/>
                <a:ea typeface="+mj-ea"/>
              </a:rPr>
              <a:t>? </a:t>
            </a:r>
            <a:r>
              <a:rPr lang="zh-TW" altLang="zh-TW" sz="1600" dirty="0" smtClean="0">
                <a:latin typeface="+mj-ea"/>
                <a:ea typeface="+mj-ea"/>
              </a:rPr>
              <a:t>需要的內容服務有哪些</a:t>
            </a:r>
            <a:r>
              <a:rPr lang="en-US" altLang="zh-TW" sz="1600" dirty="0" smtClean="0">
                <a:latin typeface="+mj-ea"/>
                <a:ea typeface="+mj-ea"/>
              </a:rPr>
              <a:t>? </a:t>
            </a:r>
            <a:r>
              <a:rPr lang="zh-TW" altLang="zh-TW" sz="1600" dirty="0" smtClean="0">
                <a:latin typeface="+mj-ea"/>
                <a:ea typeface="+mj-ea"/>
              </a:rPr>
              <a:t>內容與瀏覽動線的設計</a:t>
            </a:r>
            <a:r>
              <a:rPr lang="en-US" altLang="zh-TW" sz="1600" dirty="0" smtClean="0">
                <a:latin typeface="+mj-ea"/>
                <a:ea typeface="+mj-ea"/>
              </a:rPr>
              <a:t>? </a:t>
            </a:r>
            <a:r>
              <a:rPr lang="zh-TW" altLang="zh-TW" sz="1600" dirty="0" smtClean="0">
                <a:latin typeface="+mj-ea"/>
                <a:ea typeface="+mj-ea"/>
              </a:rPr>
              <a:t>以及如何導引使者的瀏覽動線。</a:t>
            </a:r>
          </a:p>
          <a:p>
            <a:pPr lvl="0">
              <a:lnSpc>
                <a:spcPct val="150000"/>
              </a:lnSpc>
            </a:pPr>
            <a:r>
              <a:rPr lang="zh-TW" altLang="zh-TW" sz="1600" dirty="0" smtClean="0">
                <a:latin typeface="+mj-ea"/>
                <a:ea typeface="+mj-ea"/>
              </a:rPr>
              <a:t>讓人與你交易，你還必須要有產品設計與流程設計。</a:t>
            </a:r>
          </a:p>
          <a:p>
            <a:pPr>
              <a:lnSpc>
                <a:spcPct val="150000"/>
              </a:lnSpc>
            </a:pPr>
            <a:endParaRPr lang="zh-TW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個案討論</a:t>
            </a:r>
            <a:r>
              <a:rPr lang="en-US" altLang="zh-TW" dirty="0" smtClean="0"/>
              <a:t>:</a:t>
            </a:r>
            <a:r>
              <a:rPr lang="zh-TW" altLang="zh-TW" dirty="0" smtClean="0"/>
              <a:t>海角七號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請看過的同學，分享海角七號的劇情，以及對這部電影的感覺。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一般電影都是如何做宣傳的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海角七號的宣傳方式有甚麼不一樣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你當初為什甚麼會去看這場電影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你又是怎麼知道這部電影的。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分享這部電影的品質、服務、與體驗各是甚麼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如何使用部落格來行銷呢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應該提供甚麼訊息內容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如果要你在做一遍，你會如何在網頁上，設計客戶體驗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如果你要為電影做數位行銷，你會怎麼做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問題與與討論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zh-TW" altLang="zh-TW" dirty="0" smtClean="0"/>
              <a:t>網際網路是一項革命，帶動了哪三項革命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甚麼是通訊協定</a:t>
            </a:r>
            <a:r>
              <a:rPr lang="en-US" altLang="zh-TW" dirty="0" smtClean="0"/>
              <a:t>? </a:t>
            </a:r>
            <a:r>
              <a:rPr lang="zh-TW" altLang="zh-TW" dirty="0" smtClean="0"/>
              <a:t>分封交換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介紹電腦演化的四個階段</a:t>
            </a:r>
            <a:r>
              <a:rPr lang="en-US" altLang="zh-TW" dirty="0" smtClean="0"/>
              <a:t>?</a:t>
            </a:r>
            <a:r>
              <a:rPr lang="zh-TW" altLang="zh-TW" dirty="0" smtClean="0"/>
              <a:t>甚麼是雲端運算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請簡述網際網路發展的歷史，與目前面臨到哪些瓶頸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企業</a:t>
            </a:r>
            <a:r>
              <a:rPr lang="en-US" altLang="zh-TW" dirty="0" smtClean="0"/>
              <a:t>e</a:t>
            </a:r>
            <a:r>
              <a:rPr lang="zh-TW" altLang="zh-TW" dirty="0" smtClean="0"/>
              <a:t>化的進化，可以分作哪幾項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請說明全體驗設計與全方位設計的差別。</a:t>
            </a:r>
          </a:p>
          <a:p>
            <a:pPr lvl="0"/>
            <a:r>
              <a:rPr lang="zh-TW" altLang="zh-TW" dirty="0" smtClean="0"/>
              <a:t>請說明甚麼是神迷</a:t>
            </a:r>
            <a:r>
              <a:rPr lang="en-US" altLang="zh-TW" dirty="0" smtClean="0"/>
              <a:t>? </a:t>
            </a:r>
            <a:r>
              <a:rPr lang="zh-TW" altLang="zh-TW" dirty="0" smtClean="0"/>
              <a:t>構成神迷的八大要素是甚麼</a:t>
            </a:r>
            <a:r>
              <a:rPr lang="en-US" altLang="zh-TW" dirty="0" smtClean="0"/>
              <a:t>? </a:t>
            </a:r>
            <a:r>
              <a:rPr lang="zh-TW" altLang="zh-TW" dirty="0" smtClean="0"/>
              <a:t>你有神迷的經驗嗎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請介紹「打魔獸」</a:t>
            </a:r>
            <a:r>
              <a:rPr lang="en-US" altLang="zh-TW" dirty="0" smtClean="0"/>
              <a:t>(</a:t>
            </a:r>
            <a:r>
              <a:rPr lang="zh-TW" altLang="zh-TW" dirty="0" smtClean="0"/>
              <a:t>或其他電玩</a:t>
            </a:r>
            <a:r>
              <a:rPr lang="en-US" altLang="zh-TW" dirty="0" smtClean="0"/>
              <a:t>)</a:t>
            </a:r>
            <a:r>
              <a:rPr lang="zh-TW" altLang="zh-TW" dirty="0" smtClean="0"/>
              <a:t>時的神迷設計。</a:t>
            </a:r>
          </a:p>
          <a:p>
            <a:pPr lvl="0"/>
            <a:r>
              <a:rPr lang="zh-TW" altLang="zh-TW" dirty="0" smtClean="0"/>
              <a:t>請說明體驗設計要回答的六項基本問題是甚麼</a:t>
            </a:r>
            <a:r>
              <a:rPr lang="en-US" altLang="zh-TW" dirty="0" smtClean="0"/>
              <a:t>? </a:t>
            </a:r>
            <a:r>
              <a:rPr lang="zh-TW" altLang="zh-TW" dirty="0" smtClean="0"/>
              <a:t>以及所訂的步驟。</a:t>
            </a:r>
          </a:p>
          <a:p>
            <a:pPr lvl="0"/>
            <a:r>
              <a:rPr lang="zh-TW" altLang="zh-TW" dirty="0" smtClean="0"/>
              <a:t>請舉例說明，甚麼是產品，甚麼是產品數位化，甚麼又是數位產品化。</a:t>
            </a:r>
          </a:p>
          <a:p>
            <a:pPr lvl="0"/>
            <a:r>
              <a:rPr lang="zh-TW" altLang="zh-TW" dirty="0" smtClean="0"/>
              <a:t>請舉理說明數位化銷售流程。</a:t>
            </a:r>
          </a:p>
          <a:p>
            <a:pPr lvl="0"/>
            <a:r>
              <a:rPr lang="zh-TW" altLang="zh-TW" dirty="0" smtClean="0"/>
              <a:t>請舉理說明數位化服務流程。</a:t>
            </a:r>
          </a:p>
          <a:p>
            <a:pPr lvl="0"/>
            <a:r>
              <a:rPr lang="zh-TW" altLang="zh-TW" dirty="0" smtClean="0"/>
              <a:t>請舉理說明數位化行銷流程。</a:t>
            </a:r>
          </a:p>
          <a:p>
            <a:pPr lvl="0"/>
            <a:r>
              <a:rPr lang="zh-TW" altLang="zh-TW" dirty="0" smtClean="0"/>
              <a:t>請說明可能的行動計畫。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714348" y="2743200"/>
            <a:ext cx="7500990" cy="2614626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zh-TW" altLang="zh-TW" b="0" dirty="0" smtClean="0">
                <a:latin typeface="+mj-ea"/>
                <a:ea typeface="+mj-ea"/>
              </a:rPr>
              <a:t>網際網路是一項革命，進而帶動了數位行銷的發展，其中的革命有</a:t>
            </a:r>
            <a:r>
              <a:rPr lang="zh-TW" altLang="en-US" b="0" dirty="0" smtClean="0">
                <a:latin typeface="+mj-ea"/>
                <a:ea typeface="+mj-ea"/>
              </a:rPr>
              <a:t>三</a:t>
            </a:r>
            <a:r>
              <a:rPr lang="zh-TW" altLang="zh-TW" b="0" dirty="0" smtClean="0">
                <a:latin typeface="+mj-ea"/>
                <a:ea typeface="+mj-ea"/>
              </a:rPr>
              <a:t>項：</a:t>
            </a:r>
          </a:p>
          <a:p>
            <a:pPr marL="342900" lvl="0" indent="-342900" algn="l">
              <a:lnSpc>
                <a:spcPct val="160000"/>
              </a:lnSpc>
              <a:buFont typeface="+mj-lt"/>
              <a:buAutoNum type="arabicPeriod"/>
            </a:pPr>
            <a:r>
              <a:rPr lang="zh-TW" altLang="zh-TW" b="0" dirty="0" smtClean="0">
                <a:latin typeface="+mj-ea"/>
                <a:ea typeface="+mj-ea"/>
              </a:rPr>
              <a:t>資訊通訊標準：使得世界所有的電腦可以很便宜的彼此互通，因為此項標準，不屬於任何一個私人公司。</a:t>
            </a:r>
          </a:p>
          <a:p>
            <a:pPr marL="342900" lvl="0" indent="-342900" algn="l">
              <a:lnSpc>
                <a:spcPct val="160000"/>
              </a:lnSpc>
              <a:buFont typeface="+mj-lt"/>
              <a:buAutoNum type="arabicPeriod"/>
            </a:pPr>
            <a:r>
              <a:rPr lang="zh-TW" altLang="zh-TW" b="0" dirty="0" smtClean="0">
                <a:latin typeface="+mj-ea"/>
                <a:ea typeface="+mj-ea"/>
              </a:rPr>
              <a:t>網路運算模式：網際網路讓使用介面與程式運算分開了，乃至於現在的雲端運算，讓使用者端的設備越來越小，小到如手機、</a:t>
            </a:r>
            <a:r>
              <a:rPr lang="en-US" altLang="zh-TW" b="0" dirty="0" smtClean="0">
                <a:latin typeface="+mj-ea"/>
                <a:ea typeface="+mj-ea"/>
              </a:rPr>
              <a:t>PDA</a:t>
            </a:r>
            <a:r>
              <a:rPr lang="zh-TW" altLang="zh-TW" b="0" dirty="0" smtClean="0">
                <a:latin typeface="+mj-ea"/>
                <a:ea typeface="+mj-ea"/>
              </a:rPr>
              <a:t>、甚至是晶片卡都是網際網路的一部份。</a:t>
            </a:r>
            <a:endParaRPr lang="en-US" altLang="zh-TW" b="0" dirty="0" smtClean="0">
              <a:latin typeface="+mj-ea"/>
              <a:ea typeface="+mj-ea"/>
            </a:endParaRPr>
          </a:p>
          <a:p>
            <a:pPr marL="342900" indent="-342900" algn="l">
              <a:lnSpc>
                <a:spcPct val="160000"/>
              </a:lnSpc>
              <a:buFont typeface="+mj-lt"/>
              <a:buAutoNum type="arabicPeriod"/>
            </a:pPr>
            <a:r>
              <a:rPr lang="zh-TW" altLang="zh-TW" b="0" dirty="0" smtClean="0">
                <a:latin typeface="+mj-ea"/>
                <a:ea typeface="+mj-ea"/>
              </a:rPr>
              <a:t>第二代網際網路</a:t>
            </a:r>
            <a:r>
              <a:rPr lang="en-US" altLang="zh-TW" b="0" dirty="0" smtClean="0">
                <a:latin typeface="+mj-ea"/>
                <a:ea typeface="+mj-ea"/>
              </a:rPr>
              <a:t>: </a:t>
            </a:r>
            <a:r>
              <a:rPr lang="zh-TW" altLang="zh-TW" b="0" dirty="0" smtClean="0">
                <a:latin typeface="+mj-ea"/>
                <a:ea typeface="+mj-ea"/>
              </a:rPr>
              <a:t>使用網際網路的設備與應用多元，網際網路本身也在進化到第二代。</a:t>
            </a:r>
          </a:p>
          <a:p>
            <a:pPr marL="342900" lvl="0" indent="-342900" algn="l">
              <a:lnSpc>
                <a:spcPct val="160000"/>
              </a:lnSpc>
              <a:buFont typeface="+mj-lt"/>
              <a:buAutoNum type="arabicPeriod"/>
            </a:pPr>
            <a:endParaRPr lang="zh-TW" altLang="zh-TW" b="0" dirty="0" smtClean="0">
              <a:latin typeface="+mj-ea"/>
              <a:ea typeface="+mj-ea"/>
            </a:endParaRPr>
          </a:p>
          <a:p>
            <a:pPr algn="l">
              <a:lnSpc>
                <a:spcPct val="160000"/>
              </a:lnSpc>
            </a:pPr>
            <a:r>
              <a:rPr lang="zh-TW" altLang="zh-TW" b="0" dirty="0" smtClean="0">
                <a:latin typeface="+mj-ea"/>
                <a:ea typeface="+mj-ea"/>
              </a:rPr>
              <a:t>。</a:t>
            </a:r>
            <a:endParaRPr lang="zh-TW" altLang="en-US" b="0" dirty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第一節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網際網路的進化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一、什麼是網際網路</a:t>
            </a:r>
            <a:r>
              <a:rPr lang="en-US" altLang="zh-TW" dirty="0" smtClean="0"/>
              <a:t>: </a:t>
            </a:r>
            <a:r>
              <a:rPr lang="zh-TW" altLang="zh-TW" dirty="0" smtClean="0"/>
              <a:t>通訊的標準</a:t>
            </a:r>
            <a:endParaRPr lang="zh-TW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>
          <a:xfrm>
            <a:off x="357158" y="6027642"/>
            <a:ext cx="8503920" cy="616068"/>
          </a:xfrm>
        </p:spPr>
        <p:txBody>
          <a:bodyPr>
            <a:normAutofit/>
          </a:bodyPr>
          <a:lstStyle/>
          <a:p>
            <a:r>
              <a:rPr lang="zh-TW" altLang="zh-TW" sz="2000" dirty="0" smtClean="0"/>
              <a:t>《</a:t>
            </a:r>
            <a:r>
              <a:rPr lang="en-US" altLang="zh-TW" sz="2000" dirty="0" smtClean="0"/>
              <a:t>YOU</a:t>
            </a:r>
            <a:r>
              <a:rPr lang="zh-TW" altLang="zh-TW" sz="2000" dirty="0" smtClean="0"/>
              <a:t>與世界：你從台北開車到高雄，靠的也是網路協定》</a:t>
            </a:r>
            <a:endParaRPr lang="zh-TW" altLang="en-US" sz="2000" dirty="0"/>
          </a:p>
        </p:txBody>
      </p:sp>
      <p:grpSp>
        <p:nvGrpSpPr>
          <p:cNvPr id="85" name="群組 84"/>
          <p:cNvGrpSpPr/>
          <p:nvPr/>
        </p:nvGrpSpPr>
        <p:grpSpPr>
          <a:xfrm>
            <a:off x="1142976" y="1571612"/>
            <a:ext cx="6743720" cy="4265623"/>
            <a:chOff x="685800" y="609600"/>
            <a:chExt cx="8001000" cy="5656263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676400" y="2133600"/>
              <a:ext cx="5943600" cy="2590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8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85800" y="1828800"/>
            <a:ext cx="1042988" cy="635000"/>
          </p:xfrm>
          <a:graphic>
            <a:graphicData uri="http://schemas.openxmlformats.org/presentationml/2006/ole">
              <p:oleObj spid="_x0000_s235522" name="Microsoft ClipArt Gallery" r:id="rId3" imgW="4441680" imgH="3770280" progId="">
                <p:embed/>
              </p:oleObj>
            </a:graphicData>
          </a:graphic>
        </p:graphicFrame>
        <p:graphicFrame>
          <p:nvGraphicFramePr>
            <p:cNvPr id="9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743200" y="5410200"/>
            <a:ext cx="1133475" cy="855663"/>
          </p:xfrm>
          <a:graphic>
            <a:graphicData uri="http://schemas.openxmlformats.org/presentationml/2006/ole">
              <p:oleObj spid="_x0000_s235523" name="Microsoft ClipArt Gallery" r:id="rId4" imgW="4005000" imgH="3190680" progId="">
                <p:embed/>
              </p:oleObj>
            </a:graphicData>
          </a:graphic>
        </p:graphicFrame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838200" y="3810000"/>
              <a:ext cx="457200" cy="1295400"/>
              <a:chOff x="2160" y="3216"/>
              <a:chExt cx="288" cy="816"/>
            </a:xfrm>
          </p:grpSpPr>
          <p:graphicFrame>
            <p:nvGraphicFramePr>
              <p:cNvPr id="11" name="Object 7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160" y="3504"/>
              <a:ext cx="288" cy="528"/>
            </p:xfrm>
            <a:graphic>
              <a:graphicData uri="http://schemas.openxmlformats.org/presentationml/2006/ole">
                <p:oleObj spid="_x0000_s235524" name="Microsoft ClipArt Gallery" r:id="rId5" imgW="2528640" imgH="3603600" progId="">
                  <p:embed/>
                </p:oleObj>
              </a:graphicData>
            </a:graphic>
          </p:graphicFrame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3" name="Group 121"/>
            <p:cNvGrpSpPr>
              <a:grpSpLocks/>
            </p:cNvGrpSpPr>
            <p:nvPr/>
          </p:nvGrpSpPr>
          <p:grpSpPr bwMode="auto">
            <a:xfrm>
              <a:off x="4343400" y="609600"/>
              <a:ext cx="762000" cy="1089025"/>
              <a:chOff x="4176" y="3072"/>
              <a:chExt cx="480" cy="686"/>
            </a:xfrm>
          </p:grpSpPr>
          <p:grpSp>
            <p:nvGrpSpPr>
              <p:cNvPr id="14" name="Group 117"/>
              <p:cNvGrpSpPr>
                <a:grpSpLocks/>
              </p:cNvGrpSpPr>
              <p:nvPr/>
            </p:nvGrpSpPr>
            <p:grpSpPr bwMode="auto">
              <a:xfrm>
                <a:off x="4176" y="3312"/>
                <a:ext cx="470" cy="446"/>
                <a:chOff x="4032" y="3024"/>
                <a:chExt cx="614" cy="734"/>
              </a:xfrm>
            </p:grpSpPr>
            <p:sp>
              <p:nvSpPr>
                <p:cNvPr id="18" name="AutoShape 107"/>
                <p:cNvSpPr>
                  <a:spLocks noChangeArrowheads="1"/>
                </p:cNvSpPr>
                <p:nvPr/>
              </p:nvSpPr>
              <p:spPr bwMode="auto">
                <a:xfrm>
                  <a:off x="4032" y="3024"/>
                  <a:ext cx="614" cy="576"/>
                </a:xfrm>
                <a:prstGeom prst="roundRect">
                  <a:avLst>
                    <a:gd name="adj" fmla="val 12333"/>
                  </a:avLst>
                </a:prstGeom>
                <a:solidFill>
                  <a:srgbClr val="C0C0C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9" name="Group 113"/>
                <p:cNvGrpSpPr>
                  <a:grpSpLocks/>
                </p:cNvGrpSpPr>
                <p:nvPr/>
              </p:nvGrpSpPr>
              <p:grpSpPr bwMode="auto">
                <a:xfrm>
                  <a:off x="4101" y="3086"/>
                  <a:ext cx="476" cy="449"/>
                  <a:chOff x="3770" y="3179"/>
                  <a:chExt cx="476" cy="449"/>
                </a:xfrm>
              </p:grpSpPr>
              <p:sp>
                <p:nvSpPr>
                  <p:cNvPr id="22" name="AutoShape 110"/>
                  <p:cNvSpPr>
                    <a:spLocks noChangeArrowheads="1"/>
                  </p:cNvSpPr>
                  <p:nvPr/>
                </p:nvSpPr>
                <p:spPr bwMode="auto">
                  <a:xfrm>
                    <a:off x="3770" y="3179"/>
                    <a:ext cx="470" cy="441"/>
                  </a:xfrm>
                  <a:prstGeom prst="roundRect">
                    <a:avLst>
                      <a:gd name="adj" fmla="val 12389"/>
                    </a:avLst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3" name="AutoShape 111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3186"/>
                    <a:ext cx="470" cy="442"/>
                  </a:xfrm>
                  <a:prstGeom prst="roundRect">
                    <a:avLst>
                      <a:gd name="adj" fmla="val 12370"/>
                    </a:avLst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4" name="AutoShape 112"/>
                  <p:cNvSpPr>
                    <a:spLocks noChangeArrowheads="1"/>
                  </p:cNvSpPr>
                  <p:nvPr/>
                </p:nvSpPr>
                <p:spPr bwMode="auto">
                  <a:xfrm>
                    <a:off x="3774" y="3182"/>
                    <a:ext cx="470" cy="441"/>
                  </a:xfrm>
                  <a:prstGeom prst="roundRect">
                    <a:avLst>
                      <a:gd name="adj" fmla="val 12389"/>
                    </a:avLst>
                  </a:pr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20" name="Line 115"/>
                <p:cNvSpPr>
                  <a:spLocks noChangeShapeType="1"/>
                </p:cNvSpPr>
                <p:nvPr/>
              </p:nvSpPr>
              <p:spPr bwMode="auto">
                <a:xfrm>
                  <a:off x="4341" y="3614"/>
                  <a:ext cx="0" cy="144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" name="Line 116"/>
                <p:cNvSpPr>
                  <a:spLocks noChangeShapeType="1"/>
                </p:cNvSpPr>
                <p:nvPr/>
              </p:nvSpPr>
              <p:spPr bwMode="auto">
                <a:xfrm>
                  <a:off x="4101" y="3758"/>
                  <a:ext cx="48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5" name="Line 118"/>
              <p:cNvSpPr>
                <a:spLocks noChangeShapeType="1"/>
              </p:cNvSpPr>
              <p:nvPr/>
            </p:nvSpPr>
            <p:spPr bwMode="auto">
              <a:xfrm flipV="1">
                <a:off x="4464" y="3072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Line 119"/>
              <p:cNvSpPr>
                <a:spLocks noChangeShapeType="1"/>
              </p:cNvSpPr>
              <p:nvPr/>
            </p:nvSpPr>
            <p:spPr bwMode="auto">
              <a:xfrm flipH="1" flipV="1">
                <a:off x="4224" y="312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" name="Oval 120"/>
              <p:cNvSpPr>
                <a:spLocks noChangeArrowheads="1"/>
              </p:cNvSpPr>
              <p:nvPr/>
            </p:nvSpPr>
            <p:spPr bwMode="auto">
              <a:xfrm>
                <a:off x="4320" y="3216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aphicFrame>
          <p:nvGraphicFramePr>
            <p:cNvPr id="25" name="Object 12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620000" y="1371600"/>
            <a:ext cx="1066800" cy="847725"/>
          </p:xfrm>
          <a:graphic>
            <a:graphicData uri="http://schemas.openxmlformats.org/presentationml/2006/ole">
              <p:oleObj spid="_x0000_s235525" name="Microsoft ClipArt Gallery" r:id="rId6" imgW="3122280" imgH="2931840" progId="">
                <p:embed/>
              </p:oleObj>
            </a:graphicData>
          </a:graphic>
        </p:graphicFrame>
        <p:graphicFrame>
          <p:nvGraphicFramePr>
            <p:cNvPr id="26" name="Object 12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715000" y="5486400"/>
            <a:ext cx="1030288" cy="693738"/>
          </p:xfrm>
          <a:graphic>
            <a:graphicData uri="http://schemas.openxmlformats.org/presentationml/2006/ole">
              <p:oleObj spid="_x0000_s235526" name="Microsoft ClipArt Gallery" r:id="rId7" imgW="4989240" imgH="3076560" progId="">
                <p:embed/>
              </p:oleObj>
            </a:graphicData>
          </a:graphic>
        </p:graphicFrame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7696200" y="4343400"/>
              <a:ext cx="755650" cy="1295400"/>
              <a:chOff x="3336" y="540"/>
              <a:chExt cx="1041" cy="1549"/>
            </a:xfrm>
          </p:grpSpPr>
          <p:grpSp>
            <p:nvGrpSpPr>
              <p:cNvPr id="28" name="Group 125"/>
              <p:cNvGrpSpPr>
                <a:grpSpLocks/>
              </p:cNvGrpSpPr>
              <p:nvPr/>
            </p:nvGrpSpPr>
            <p:grpSpPr bwMode="auto">
              <a:xfrm>
                <a:off x="3336" y="540"/>
                <a:ext cx="1041" cy="1549"/>
                <a:chOff x="3336" y="540"/>
                <a:chExt cx="1041" cy="1549"/>
              </a:xfrm>
            </p:grpSpPr>
            <p:sp>
              <p:nvSpPr>
                <p:cNvPr id="68" name="Freeform 126"/>
                <p:cNvSpPr>
                  <a:spLocks/>
                </p:cNvSpPr>
                <p:nvPr/>
              </p:nvSpPr>
              <p:spPr bwMode="auto">
                <a:xfrm>
                  <a:off x="3642" y="642"/>
                  <a:ext cx="702" cy="3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2" y="30"/>
                    </a:cxn>
                    <a:cxn ang="0">
                      <a:pos x="701" y="30"/>
                    </a:cxn>
                    <a:cxn ang="0">
                      <a:pos x="68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02" h="31">
                      <a:moveTo>
                        <a:pt x="0" y="0"/>
                      </a:moveTo>
                      <a:lnTo>
                        <a:pt x="42" y="30"/>
                      </a:lnTo>
                      <a:lnTo>
                        <a:pt x="701" y="30"/>
                      </a:lnTo>
                      <a:lnTo>
                        <a:pt x="68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0E0E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9" name="Freeform 127"/>
                <p:cNvSpPr>
                  <a:spLocks/>
                </p:cNvSpPr>
                <p:nvPr/>
              </p:nvSpPr>
              <p:spPr bwMode="auto">
                <a:xfrm>
                  <a:off x="3640" y="640"/>
                  <a:ext cx="178" cy="1446"/>
                </a:xfrm>
                <a:custGeom>
                  <a:avLst/>
                  <a:gdLst/>
                  <a:ahLst/>
                  <a:cxnLst>
                    <a:cxn ang="0">
                      <a:pos x="0" y="1396"/>
                    </a:cxn>
                    <a:cxn ang="0">
                      <a:pos x="36" y="1445"/>
                    </a:cxn>
                    <a:cxn ang="0">
                      <a:pos x="177" y="480"/>
                    </a:cxn>
                    <a:cxn ang="0">
                      <a:pos x="45" y="29"/>
                    </a:cxn>
                    <a:cxn ang="0">
                      <a:pos x="1" y="0"/>
                    </a:cxn>
                    <a:cxn ang="0">
                      <a:pos x="0" y="527"/>
                    </a:cxn>
                    <a:cxn ang="0">
                      <a:pos x="0" y="1396"/>
                    </a:cxn>
                  </a:cxnLst>
                  <a:rect l="0" t="0" r="r" b="b"/>
                  <a:pathLst>
                    <a:path w="178" h="1446">
                      <a:moveTo>
                        <a:pt x="0" y="1396"/>
                      </a:moveTo>
                      <a:lnTo>
                        <a:pt x="36" y="1445"/>
                      </a:lnTo>
                      <a:lnTo>
                        <a:pt x="177" y="480"/>
                      </a:lnTo>
                      <a:lnTo>
                        <a:pt x="45" y="29"/>
                      </a:lnTo>
                      <a:lnTo>
                        <a:pt x="1" y="0"/>
                      </a:lnTo>
                      <a:lnTo>
                        <a:pt x="0" y="527"/>
                      </a:lnTo>
                      <a:lnTo>
                        <a:pt x="0" y="1396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0" name="Freeform 128"/>
                <p:cNvSpPr>
                  <a:spLocks/>
                </p:cNvSpPr>
                <p:nvPr/>
              </p:nvSpPr>
              <p:spPr bwMode="auto">
                <a:xfrm>
                  <a:off x="3336" y="541"/>
                  <a:ext cx="308" cy="14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7" y="98"/>
                    </a:cxn>
                    <a:cxn ang="0">
                      <a:pos x="307" y="1493"/>
                    </a:cxn>
                    <a:cxn ang="0">
                      <a:pos x="0" y="11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8" h="1494">
                      <a:moveTo>
                        <a:pt x="0" y="0"/>
                      </a:moveTo>
                      <a:lnTo>
                        <a:pt x="307" y="98"/>
                      </a:lnTo>
                      <a:lnTo>
                        <a:pt x="307" y="1493"/>
                      </a:lnTo>
                      <a:lnTo>
                        <a:pt x="0" y="113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1" name="Freeform 129"/>
                <p:cNvSpPr>
                  <a:spLocks/>
                </p:cNvSpPr>
                <p:nvPr/>
              </p:nvSpPr>
              <p:spPr bwMode="auto">
                <a:xfrm>
                  <a:off x="3336" y="540"/>
                  <a:ext cx="988" cy="103"/>
                </a:xfrm>
                <a:custGeom>
                  <a:avLst/>
                  <a:gdLst/>
                  <a:ahLst/>
                  <a:cxnLst>
                    <a:cxn ang="0">
                      <a:pos x="308" y="102"/>
                    </a:cxn>
                    <a:cxn ang="0">
                      <a:pos x="987" y="102"/>
                    </a:cxn>
                    <a:cxn ang="0">
                      <a:pos x="511" y="0"/>
                    </a:cxn>
                    <a:cxn ang="0">
                      <a:pos x="0" y="0"/>
                    </a:cxn>
                    <a:cxn ang="0">
                      <a:pos x="308" y="102"/>
                    </a:cxn>
                  </a:cxnLst>
                  <a:rect l="0" t="0" r="r" b="b"/>
                  <a:pathLst>
                    <a:path w="988" h="103">
                      <a:moveTo>
                        <a:pt x="308" y="102"/>
                      </a:moveTo>
                      <a:lnTo>
                        <a:pt x="987" y="102"/>
                      </a:lnTo>
                      <a:lnTo>
                        <a:pt x="511" y="0"/>
                      </a:lnTo>
                      <a:lnTo>
                        <a:pt x="0" y="0"/>
                      </a:lnTo>
                      <a:lnTo>
                        <a:pt x="308" y="102"/>
                      </a:lnTo>
                    </a:path>
                  </a:pathLst>
                </a:custGeom>
                <a:solidFill>
                  <a:srgbClr val="E0E0E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" name="Freeform 130"/>
                <p:cNvSpPr>
                  <a:spLocks/>
                </p:cNvSpPr>
                <p:nvPr/>
              </p:nvSpPr>
              <p:spPr bwMode="auto">
                <a:xfrm>
                  <a:off x="3676" y="1177"/>
                  <a:ext cx="648" cy="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11"/>
                    </a:cxn>
                    <a:cxn ang="0">
                      <a:pos x="647" y="911"/>
                    </a:cxn>
                    <a:cxn ang="0">
                      <a:pos x="64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8" h="912">
                      <a:moveTo>
                        <a:pt x="0" y="0"/>
                      </a:moveTo>
                      <a:lnTo>
                        <a:pt x="0" y="911"/>
                      </a:lnTo>
                      <a:lnTo>
                        <a:pt x="647" y="911"/>
                      </a:lnTo>
                      <a:lnTo>
                        <a:pt x="64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3" name="Freeform 131"/>
                <p:cNvSpPr>
                  <a:spLocks/>
                </p:cNvSpPr>
                <p:nvPr/>
              </p:nvSpPr>
              <p:spPr bwMode="auto">
                <a:xfrm>
                  <a:off x="3683" y="667"/>
                  <a:ext cx="691" cy="4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58" y="0"/>
                    </a:cxn>
                    <a:cxn ang="0">
                      <a:pos x="690" y="455"/>
                    </a:cxn>
                    <a:cxn ang="0">
                      <a:pos x="29" y="45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91" h="456">
                      <a:moveTo>
                        <a:pt x="0" y="0"/>
                      </a:moveTo>
                      <a:lnTo>
                        <a:pt x="658" y="0"/>
                      </a:lnTo>
                      <a:lnTo>
                        <a:pt x="690" y="455"/>
                      </a:lnTo>
                      <a:lnTo>
                        <a:pt x="29" y="45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4" name="Freeform 132"/>
                <p:cNvSpPr>
                  <a:spLocks/>
                </p:cNvSpPr>
                <p:nvPr/>
              </p:nvSpPr>
              <p:spPr bwMode="auto">
                <a:xfrm>
                  <a:off x="3679" y="1122"/>
                  <a:ext cx="698" cy="56"/>
                </a:xfrm>
                <a:custGeom>
                  <a:avLst/>
                  <a:gdLst/>
                  <a:ahLst/>
                  <a:cxnLst>
                    <a:cxn ang="0">
                      <a:pos x="0" y="55"/>
                    </a:cxn>
                    <a:cxn ang="0">
                      <a:pos x="644" y="55"/>
                    </a:cxn>
                    <a:cxn ang="0">
                      <a:pos x="697" y="0"/>
                    </a:cxn>
                    <a:cxn ang="0">
                      <a:pos x="35" y="0"/>
                    </a:cxn>
                    <a:cxn ang="0">
                      <a:pos x="0" y="55"/>
                    </a:cxn>
                  </a:cxnLst>
                  <a:rect l="0" t="0" r="r" b="b"/>
                  <a:pathLst>
                    <a:path w="698" h="56">
                      <a:moveTo>
                        <a:pt x="0" y="55"/>
                      </a:moveTo>
                      <a:lnTo>
                        <a:pt x="644" y="55"/>
                      </a:lnTo>
                      <a:lnTo>
                        <a:pt x="697" y="0"/>
                      </a:lnTo>
                      <a:lnTo>
                        <a:pt x="35" y="0"/>
                      </a:lnTo>
                      <a:lnTo>
                        <a:pt x="0" y="55"/>
                      </a:lnTo>
                    </a:path>
                  </a:pathLst>
                </a:custGeom>
                <a:solidFill>
                  <a:srgbClr val="A0A0A0"/>
                </a:solidFill>
                <a:ln w="25400" cap="rnd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9" name="Group 133"/>
              <p:cNvGrpSpPr>
                <a:grpSpLocks/>
              </p:cNvGrpSpPr>
              <p:nvPr/>
            </p:nvGrpSpPr>
            <p:grpSpPr bwMode="auto">
              <a:xfrm>
                <a:off x="3669" y="633"/>
                <a:ext cx="189" cy="1313"/>
                <a:chOff x="3669" y="633"/>
                <a:chExt cx="189" cy="1313"/>
              </a:xfrm>
            </p:grpSpPr>
            <p:sp>
              <p:nvSpPr>
                <p:cNvPr id="60" name="Freeform 134"/>
                <p:cNvSpPr>
                  <a:spLocks/>
                </p:cNvSpPr>
                <p:nvPr/>
              </p:nvSpPr>
              <p:spPr bwMode="auto">
                <a:xfrm>
                  <a:off x="3669" y="633"/>
                  <a:ext cx="58" cy="13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" y="22"/>
                    </a:cxn>
                    <a:cxn ang="0">
                      <a:pos x="57" y="440"/>
                    </a:cxn>
                    <a:cxn ang="0">
                      <a:pos x="28" y="487"/>
                    </a:cxn>
                    <a:cxn ang="0">
                      <a:pos x="27" y="1310"/>
                    </a:cxn>
                  </a:cxnLst>
                  <a:rect l="0" t="0" r="r" b="b"/>
                  <a:pathLst>
                    <a:path w="58" h="1311">
                      <a:moveTo>
                        <a:pt x="0" y="0"/>
                      </a:moveTo>
                      <a:lnTo>
                        <a:pt x="30" y="22"/>
                      </a:lnTo>
                      <a:lnTo>
                        <a:pt x="57" y="440"/>
                      </a:lnTo>
                      <a:lnTo>
                        <a:pt x="28" y="487"/>
                      </a:lnTo>
                      <a:lnTo>
                        <a:pt x="27" y="1310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1" name="Freeform 135"/>
                <p:cNvSpPr>
                  <a:spLocks/>
                </p:cNvSpPr>
                <p:nvPr/>
              </p:nvSpPr>
              <p:spPr bwMode="auto">
                <a:xfrm>
                  <a:off x="3693" y="636"/>
                  <a:ext cx="52" cy="13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22"/>
                    </a:cxn>
                    <a:cxn ang="0">
                      <a:pos x="51" y="439"/>
                    </a:cxn>
                    <a:cxn ang="0">
                      <a:pos x="24" y="486"/>
                    </a:cxn>
                    <a:cxn ang="0">
                      <a:pos x="23" y="1309"/>
                    </a:cxn>
                  </a:cxnLst>
                  <a:rect l="0" t="0" r="r" b="b"/>
                  <a:pathLst>
                    <a:path w="52" h="1310">
                      <a:moveTo>
                        <a:pt x="0" y="0"/>
                      </a:moveTo>
                      <a:lnTo>
                        <a:pt x="24" y="22"/>
                      </a:lnTo>
                      <a:lnTo>
                        <a:pt x="51" y="439"/>
                      </a:lnTo>
                      <a:lnTo>
                        <a:pt x="24" y="486"/>
                      </a:lnTo>
                      <a:lnTo>
                        <a:pt x="23" y="1309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2" name="Freeform 136"/>
                <p:cNvSpPr>
                  <a:spLocks/>
                </p:cNvSpPr>
                <p:nvPr/>
              </p:nvSpPr>
              <p:spPr bwMode="auto">
                <a:xfrm>
                  <a:off x="3709" y="635"/>
                  <a:ext cx="56" cy="13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22"/>
                    </a:cxn>
                    <a:cxn ang="0">
                      <a:pos x="55" y="436"/>
                    </a:cxn>
                    <a:cxn ang="0">
                      <a:pos x="25" y="483"/>
                    </a:cxn>
                    <a:cxn ang="0">
                      <a:pos x="25" y="1310"/>
                    </a:cxn>
                  </a:cxnLst>
                  <a:rect l="0" t="0" r="r" b="b"/>
                  <a:pathLst>
                    <a:path w="56" h="1311">
                      <a:moveTo>
                        <a:pt x="0" y="0"/>
                      </a:moveTo>
                      <a:lnTo>
                        <a:pt x="27" y="22"/>
                      </a:lnTo>
                      <a:lnTo>
                        <a:pt x="55" y="436"/>
                      </a:lnTo>
                      <a:lnTo>
                        <a:pt x="25" y="483"/>
                      </a:lnTo>
                      <a:lnTo>
                        <a:pt x="25" y="1310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3" name="Freeform 137"/>
                <p:cNvSpPr>
                  <a:spLocks/>
                </p:cNvSpPr>
                <p:nvPr/>
              </p:nvSpPr>
              <p:spPr bwMode="auto">
                <a:xfrm>
                  <a:off x="3728" y="636"/>
                  <a:ext cx="54" cy="130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9"/>
                    </a:cxn>
                    <a:cxn ang="0">
                      <a:pos x="53" y="436"/>
                    </a:cxn>
                    <a:cxn ang="0">
                      <a:pos x="25" y="483"/>
                    </a:cxn>
                    <a:cxn ang="0">
                      <a:pos x="24" y="1306"/>
                    </a:cxn>
                  </a:cxnLst>
                  <a:rect l="0" t="0" r="r" b="b"/>
                  <a:pathLst>
                    <a:path w="54" h="1307">
                      <a:moveTo>
                        <a:pt x="0" y="0"/>
                      </a:moveTo>
                      <a:lnTo>
                        <a:pt x="26" y="19"/>
                      </a:lnTo>
                      <a:lnTo>
                        <a:pt x="53" y="436"/>
                      </a:lnTo>
                      <a:lnTo>
                        <a:pt x="25" y="483"/>
                      </a:lnTo>
                      <a:lnTo>
                        <a:pt x="24" y="1306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4" name="Freeform 138"/>
                <p:cNvSpPr>
                  <a:spLocks/>
                </p:cNvSpPr>
                <p:nvPr/>
              </p:nvSpPr>
              <p:spPr bwMode="auto">
                <a:xfrm>
                  <a:off x="3748" y="633"/>
                  <a:ext cx="54" cy="13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25"/>
                    </a:cxn>
                    <a:cxn ang="0">
                      <a:pos x="53" y="435"/>
                    </a:cxn>
                    <a:cxn ang="0">
                      <a:pos x="24" y="482"/>
                    </a:cxn>
                    <a:cxn ang="0">
                      <a:pos x="23" y="1304"/>
                    </a:cxn>
                  </a:cxnLst>
                  <a:rect l="0" t="0" r="r" b="b"/>
                  <a:pathLst>
                    <a:path w="54" h="1305">
                      <a:moveTo>
                        <a:pt x="0" y="0"/>
                      </a:moveTo>
                      <a:lnTo>
                        <a:pt x="26" y="25"/>
                      </a:lnTo>
                      <a:lnTo>
                        <a:pt x="53" y="435"/>
                      </a:lnTo>
                      <a:lnTo>
                        <a:pt x="24" y="482"/>
                      </a:lnTo>
                      <a:lnTo>
                        <a:pt x="23" y="1304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5" name="Freeform 139"/>
                <p:cNvSpPr>
                  <a:spLocks/>
                </p:cNvSpPr>
                <p:nvPr/>
              </p:nvSpPr>
              <p:spPr bwMode="auto">
                <a:xfrm>
                  <a:off x="3770" y="636"/>
                  <a:ext cx="50" cy="130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49" y="435"/>
                    </a:cxn>
                    <a:cxn ang="0">
                      <a:pos x="21" y="482"/>
                    </a:cxn>
                    <a:cxn ang="0">
                      <a:pos x="20" y="1305"/>
                    </a:cxn>
                  </a:cxnLst>
                  <a:rect l="0" t="0" r="r" b="b"/>
                  <a:pathLst>
                    <a:path w="50" h="1306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49" y="435"/>
                      </a:lnTo>
                      <a:lnTo>
                        <a:pt x="21" y="482"/>
                      </a:lnTo>
                      <a:lnTo>
                        <a:pt x="20" y="1305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6" name="Freeform 140"/>
                <p:cNvSpPr>
                  <a:spLocks/>
                </p:cNvSpPr>
                <p:nvPr/>
              </p:nvSpPr>
              <p:spPr bwMode="auto">
                <a:xfrm>
                  <a:off x="3789" y="636"/>
                  <a:ext cx="50" cy="13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23"/>
                    </a:cxn>
                    <a:cxn ang="0">
                      <a:pos x="49" y="431"/>
                    </a:cxn>
                    <a:cxn ang="0">
                      <a:pos x="20" y="482"/>
                    </a:cxn>
                    <a:cxn ang="0">
                      <a:pos x="20" y="1309"/>
                    </a:cxn>
                  </a:cxnLst>
                  <a:rect l="0" t="0" r="r" b="b"/>
                  <a:pathLst>
                    <a:path w="50" h="1310">
                      <a:moveTo>
                        <a:pt x="0" y="0"/>
                      </a:moveTo>
                      <a:lnTo>
                        <a:pt x="22" y="23"/>
                      </a:lnTo>
                      <a:lnTo>
                        <a:pt x="49" y="431"/>
                      </a:lnTo>
                      <a:lnTo>
                        <a:pt x="20" y="482"/>
                      </a:lnTo>
                      <a:lnTo>
                        <a:pt x="20" y="1309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7" name="Freeform 141"/>
                <p:cNvSpPr>
                  <a:spLocks/>
                </p:cNvSpPr>
                <p:nvPr/>
              </p:nvSpPr>
              <p:spPr bwMode="auto">
                <a:xfrm>
                  <a:off x="3807" y="636"/>
                  <a:ext cx="51" cy="13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50" y="432"/>
                    </a:cxn>
                    <a:cxn ang="0">
                      <a:pos x="23" y="479"/>
                    </a:cxn>
                    <a:cxn ang="0">
                      <a:pos x="21" y="1301"/>
                    </a:cxn>
                  </a:cxnLst>
                  <a:rect l="0" t="0" r="r" b="b"/>
                  <a:pathLst>
                    <a:path w="51" h="1302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50" y="432"/>
                      </a:lnTo>
                      <a:lnTo>
                        <a:pt x="23" y="479"/>
                      </a:lnTo>
                      <a:lnTo>
                        <a:pt x="21" y="1301"/>
                      </a:lnTo>
                    </a:path>
                  </a:pathLst>
                </a:custGeom>
                <a:noFill/>
                <a:ln w="25400" cap="rnd" cmpd="sng">
                  <a:solidFill>
                    <a:srgbClr val="80808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0" name="Rectangle 142"/>
              <p:cNvSpPr>
                <a:spLocks noChangeArrowheads="1"/>
              </p:cNvSpPr>
              <p:nvPr/>
            </p:nvSpPr>
            <p:spPr bwMode="auto">
              <a:xfrm>
                <a:off x="3856" y="1230"/>
                <a:ext cx="388" cy="63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Rectangle 143"/>
              <p:cNvSpPr>
                <a:spLocks noChangeArrowheads="1"/>
              </p:cNvSpPr>
              <p:nvPr/>
            </p:nvSpPr>
            <p:spPr bwMode="auto">
              <a:xfrm>
                <a:off x="3856" y="1357"/>
                <a:ext cx="388" cy="11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" name="Rectangle 144"/>
              <p:cNvSpPr>
                <a:spLocks noChangeArrowheads="1"/>
              </p:cNvSpPr>
              <p:nvPr/>
            </p:nvSpPr>
            <p:spPr bwMode="auto">
              <a:xfrm>
                <a:off x="3856" y="1487"/>
                <a:ext cx="388" cy="118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" name="Rectangle 145"/>
              <p:cNvSpPr>
                <a:spLocks noChangeArrowheads="1"/>
              </p:cNvSpPr>
              <p:nvPr/>
            </p:nvSpPr>
            <p:spPr bwMode="auto">
              <a:xfrm>
                <a:off x="3856" y="1614"/>
                <a:ext cx="388" cy="11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" name="Rectangle 146"/>
              <p:cNvSpPr>
                <a:spLocks noChangeArrowheads="1"/>
              </p:cNvSpPr>
              <p:nvPr/>
            </p:nvSpPr>
            <p:spPr bwMode="auto">
              <a:xfrm>
                <a:off x="3926" y="1381"/>
                <a:ext cx="248" cy="6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" name="Rectangle 147"/>
              <p:cNvSpPr>
                <a:spLocks noChangeArrowheads="1"/>
              </p:cNvSpPr>
              <p:nvPr/>
            </p:nvSpPr>
            <p:spPr bwMode="auto">
              <a:xfrm>
                <a:off x="3926" y="1510"/>
                <a:ext cx="248" cy="66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Freeform 148"/>
              <p:cNvSpPr>
                <a:spLocks/>
              </p:cNvSpPr>
              <p:nvPr/>
            </p:nvSpPr>
            <p:spPr bwMode="auto">
              <a:xfrm>
                <a:off x="4101" y="1239"/>
                <a:ext cx="17" cy="8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80"/>
                  </a:cxn>
                  <a:cxn ang="0">
                    <a:pos x="0" y="35"/>
                  </a:cxn>
                  <a:cxn ang="0">
                    <a:pos x="16" y="0"/>
                  </a:cxn>
                </a:cxnLst>
                <a:rect l="0" t="0" r="r" b="b"/>
                <a:pathLst>
                  <a:path w="17" h="81">
                    <a:moveTo>
                      <a:pt x="16" y="0"/>
                    </a:moveTo>
                    <a:lnTo>
                      <a:pt x="16" y="80"/>
                    </a:lnTo>
                    <a:lnTo>
                      <a:pt x="0" y="35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60606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7" name="Group 149"/>
              <p:cNvGrpSpPr>
                <a:grpSpLocks/>
              </p:cNvGrpSpPr>
              <p:nvPr/>
            </p:nvGrpSpPr>
            <p:grpSpPr bwMode="auto">
              <a:xfrm>
                <a:off x="3856" y="1230"/>
                <a:ext cx="388" cy="117"/>
                <a:chOff x="3856" y="1230"/>
                <a:chExt cx="388" cy="117"/>
              </a:xfrm>
            </p:grpSpPr>
            <p:sp>
              <p:nvSpPr>
                <p:cNvPr id="48" name="Rectangle 150"/>
                <p:cNvSpPr>
                  <a:spLocks noChangeArrowheads="1"/>
                </p:cNvSpPr>
                <p:nvPr/>
              </p:nvSpPr>
              <p:spPr bwMode="auto">
                <a:xfrm>
                  <a:off x="3856" y="1230"/>
                  <a:ext cx="388" cy="117"/>
                </a:xfrm>
                <a:prstGeom prst="rect">
                  <a:avLst/>
                </a:prstGeom>
                <a:solidFill>
                  <a:srgbClr val="A0A0A0"/>
                </a:solidFill>
                <a:ln w="25400">
                  <a:solidFill>
                    <a:srgbClr val="808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" name="Rectangle 151"/>
                <p:cNvSpPr>
                  <a:spLocks noChangeArrowheads="1"/>
                </p:cNvSpPr>
                <p:nvPr/>
              </p:nvSpPr>
              <p:spPr bwMode="auto">
                <a:xfrm>
                  <a:off x="3890" y="1243"/>
                  <a:ext cx="28" cy="1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50" name="Group 152"/>
                <p:cNvGrpSpPr>
                  <a:grpSpLocks/>
                </p:cNvGrpSpPr>
                <p:nvPr/>
              </p:nvGrpSpPr>
              <p:grpSpPr bwMode="auto">
                <a:xfrm>
                  <a:off x="3878" y="1234"/>
                  <a:ext cx="352" cy="98"/>
                  <a:chOff x="3878" y="1234"/>
                  <a:chExt cx="352" cy="98"/>
                </a:xfrm>
              </p:grpSpPr>
              <p:sp>
                <p:nvSpPr>
                  <p:cNvPr id="51" name="Freeform 153"/>
                  <p:cNvSpPr>
                    <a:spLocks/>
                  </p:cNvSpPr>
                  <p:nvPr/>
                </p:nvSpPr>
                <p:spPr bwMode="auto">
                  <a:xfrm>
                    <a:off x="4036" y="1239"/>
                    <a:ext cx="80" cy="35"/>
                  </a:xfrm>
                  <a:custGeom>
                    <a:avLst/>
                    <a:gdLst/>
                    <a:ahLst/>
                    <a:cxnLst>
                      <a:cxn ang="0">
                        <a:pos x="79" y="0"/>
                      </a:cxn>
                      <a:cxn ang="0">
                        <a:pos x="5" y="0"/>
                      </a:cxn>
                      <a:cxn ang="0">
                        <a:pos x="0" y="34"/>
                      </a:cxn>
                      <a:cxn ang="0">
                        <a:pos x="70" y="33"/>
                      </a:cxn>
                      <a:cxn ang="0">
                        <a:pos x="79" y="0"/>
                      </a:cxn>
                    </a:cxnLst>
                    <a:rect l="0" t="0" r="r" b="b"/>
                    <a:pathLst>
                      <a:path w="80" h="35">
                        <a:moveTo>
                          <a:pt x="79" y="0"/>
                        </a:moveTo>
                        <a:lnTo>
                          <a:pt x="5" y="0"/>
                        </a:lnTo>
                        <a:lnTo>
                          <a:pt x="0" y="34"/>
                        </a:lnTo>
                        <a:lnTo>
                          <a:pt x="70" y="33"/>
                        </a:lnTo>
                        <a:lnTo>
                          <a:pt x="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2" name="Freeform 154"/>
                  <p:cNvSpPr>
                    <a:spLocks/>
                  </p:cNvSpPr>
                  <p:nvPr/>
                </p:nvSpPr>
                <p:spPr bwMode="auto">
                  <a:xfrm>
                    <a:off x="4036" y="1288"/>
                    <a:ext cx="183" cy="33"/>
                  </a:xfrm>
                  <a:custGeom>
                    <a:avLst/>
                    <a:gdLst/>
                    <a:ahLst/>
                    <a:cxnLst>
                      <a:cxn ang="0">
                        <a:pos x="182" y="32"/>
                      </a:cxn>
                      <a:cxn ang="0">
                        <a:pos x="5" y="32"/>
                      </a:cxn>
                      <a:cxn ang="0">
                        <a:pos x="0" y="0"/>
                      </a:cxn>
                      <a:cxn ang="0">
                        <a:pos x="173" y="0"/>
                      </a:cxn>
                      <a:cxn ang="0">
                        <a:pos x="182" y="32"/>
                      </a:cxn>
                    </a:cxnLst>
                    <a:rect l="0" t="0" r="r" b="b"/>
                    <a:pathLst>
                      <a:path w="183" h="33">
                        <a:moveTo>
                          <a:pt x="182" y="32"/>
                        </a:moveTo>
                        <a:lnTo>
                          <a:pt x="5" y="32"/>
                        </a:lnTo>
                        <a:lnTo>
                          <a:pt x="0" y="0"/>
                        </a:lnTo>
                        <a:lnTo>
                          <a:pt x="173" y="0"/>
                        </a:lnTo>
                        <a:lnTo>
                          <a:pt x="182" y="32"/>
                        </a:lnTo>
                      </a:path>
                    </a:pathLst>
                  </a:custGeom>
                  <a:solidFill>
                    <a:srgbClr val="C0C0C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3" name="Freeform 155"/>
                  <p:cNvSpPr>
                    <a:spLocks/>
                  </p:cNvSpPr>
                  <p:nvPr/>
                </p:nvSpPr>
                <p:spPr bwMode="auto">
                  <a:xfrm>
                    <a:off x="4114" y="1255"/>
                    <a:ext cx="105" cy="19"/>
                  </a:xfrm>
                  <a:custGeom>
                    <a:avLst/>
                    <a:gdLst/>
                    <a:ahLst/>
                    <a:cxnLst>
                      <a:cxn ang="0">
                        <a:pos x="104" y="0"/>
                      </a:cxn>
                      <a:cxn ang="0">
                        <a:pos x="4" y="0"/>
                      </a:cxn>
                      <a:cxn ang="0">
                        <a:pos x="0" y="18"/>
                      </a:cxn>
                      <a:cxn ang="0">
                        <a:pos x="95" y="18"/>
                      </a:cxn>
                      <a:cxn ang="0">
                        <a:pos x="104" y="0"/>
                      </a:cxn>
                    </a:cxnLst>
                    <a:rect l="0" t="0" r="r" b="b"/>
                    <a:pathLst>
                      <a:path w="105" h="19">
                        <a:moveTo>
                          <a:pt x="104" y="0"/>
                        </a:moveTo>
                        <a:lnTo>
                          <a:pt x="4" y="0"/>
                        </a:lnTo>
                        <a:lnTo>
                          <a:pt x="0" y="18"/>
                        </a:lnTo>
                        <a:lnTo>
                          <a:pt x="95" y="18"/>
                        </a:lnTo>
                        <a:lnTo>
                          <a:pt x="104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" name="Freeform 156"/>
                  <p:cNvSpPr>
                    <a:spLocks/>
                  </p:cNvSpPr>
                  <p:nvPr/>
                </p:nvSpPr>
                <p:spPr bwMode="auto">
                  <a:xfrm>
                    <a:off x="4210" y="1255"/>
                    <a:ext cx="17" cy="65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16" y="64"/>
                      </a:cxn>
                      <a:cxn ang="0">
                        <a:pos x="0" y="22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7" h="65">
                        <a:moveTo>
                          <a:pt x="16" y="0"/>
                        </a:moveTo>
                        <a:lnTo>
                          <a:pt x="16" y="64"/>
                        </a:lnTo>
                        <a:lnTo>
                          <a:pt x="0" y="22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60606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5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294"/>
                    <a:ext cx="26" cy="19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1277"/>
                    <a:ext cx="352" cy="8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57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110" y="1234"/>
                    <a:ext cx="37" cy="98"/>
                    <a:chOff x="4110" y="1234"/>
                    <a:chExt cx="37" cy="98"/>
                  </a:xfrm>
                </p:grpSpPr>
                <p:sp>
                  <p:nvSpPr>
                    <p:cNvPr id="58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4110" y="1234"/>
                      <a:ext cx="34" cy="98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1"/>
                        </a:cxn>
                        <a:cxn ang="0">
                          <a:pos x="15" y="0"/>
                        </a:cxn>
                        <a:cxn ang="0">
                          <a:pos x="7" y="5"/>
                        </a:cxn>
                        <a:cxn ang="0">
                          <a:pos x="4" y="16"/>
                        </a:cxn>
                        <a:cxn ang="0">
                          <a:pos x="0" y="39"/>
                        </a:cxn>
                        <a:cxn ang="0">
                          <a:pos x="8" y="96"/>
                        </a:cxn>
                        <a:cxn ang="0">
                          <a:pos x="15" y="97"/>
                        </a:cxn>
                        <a:cxn ang="0">
                          <a:pos x="15" y="46"/>
                        </a:cxn>
                        <a:cxn ang="0">
                          <a:pos x="29" y="25"/>
                        </a:cxn>
                        <a:cxn ang="0">
                          <a:pos x="33" y="15"/>
                        </a:cxn>
                        <a:cxn ang="0">
                          <a:pos x="33" y="6"/>
                        </a:cxn>
                        <a:cxn ang="0">
                          <a:pos x="27" y="1"/>
                        </a:cxn>
                      </a:cxnLst>
                      <a:rect l="0" t="0" r="r" b="b"/>
                      <a:pathLst>
                        <a:path w="34" h="98">
                          <a:moveTo>
                            <a:pt x="27" y="1"/>
                          </a:moveTo>
                          <a:lnTo>
                            <a:pt x="15" y="0"/>
                          </a:lnTo>
                          <a:lnTo>
                            <a:pt x="7" y="5"/>
                          </a:lnTo>
                          <a:lnTo>
                            <a:pt x="4" y="16"/>
                          </a:lnTo>
                          <a:lnTo>
                            <a:pt x="0" y="39"/>
                          </a:lnTo>
                          <a:lnTo>
                            <a:pt x="8" y="96"/>
                          </a:lnTo>
                          <a:lnTo>
                            <a:pt x="15" y="97"/>
                          </a:lnTo>
                          <a:lnTo>
                            <a:pt x="15" y="46"/>
                          </a:lnTo>
                          <a:lnTo>
                            <a:pt x="29" y="25"/>
                          </a:lnTo>
                          <a:lnTo>
                            <a:pt x="33" y="15"/>
                          </a:lnTo>
                          <a:lnTo>
                            <a:pt x="33" y="6"/>
                          </a:lnTo>
                          <a:lnTo>
                            <a:pt x="27" y="1"/>
                          </a:lnTo>
                        </a:path>
                      </a:pathLst>
                    </a:custGeom>
                    <a:solidFill>
                      <a:srgbClr val="404040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9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4114" y="1234"/>
                      <a:ext cx="33" cy="97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1"/>
                        </a:cxn>
                        <a:cxn ang="0">
                          <a:pos x="14" y="0"/>
                        </a:cxn>
                        <a:cxn ang="0">
                          <a:pos x="7" y="5"/>
                        </a:cxn>
                        <a:cxn ang="0">
                          <a:pos x="4" y="16"/>
                        </a:cxn>
                        <a:cxn ang="0">
                          <a:pos x="0" y="38"/>
                        </a:cxn>
                        <a:cxn ang="0">
                          <a:pos x="8" y="95"/>
                        </a:cxn>
                        <a:cxn ang="0">
                          <a:pos x="14" y="96"/>
                        </a:cxn>
                        <a:cxn ang="0">
                          <a:pos x="14" y="46"/>
                        </a:cxn>
                        <a:cxn ang="0">
                          <a:pos x="29" y="25"/>
                        </a:cxn>
                        <a:cxn ang="0">
                          <a:pos x="32" y="15"/>
                        </a:cxn>
                        <a:cxn ang="0">
                          <a:pos x="31" y="6"/>
                        </a:cxn>
                        <a:cxn ang="0">
                          <a:pos x="26" y="1"/>
                        </a:cxn>
                      </a:cxnLst>
                      <a:rect l="0" t="0" r="r" b="b"/>
                      <a:pathLst>
                        <a:path w="33" h="97">
                          <a:moveTo>
                            <a:pt x="26" y="1"/>
                          </a:moveTo>
                          <a:lnTo>
                            <a:pt x="14" y="0"/>
                          </a:lnTo>
                          <a:lnTo>
                            <a:pt x="7" y="5"/>
                          </a:lnTo>
                          <a:lnTo>
                            <a:pt x="4" y="16"/>
                          </a:lnTo>
                          <a:lnTo>
                            <a:pt x="0" y="38"/>
                          </a:lnTo>
                          <a:lnTo>
                            <a:pt x="8" y="95"/>
                          </a:lnTo>
                          <a:lnTo>
                            <a:pt x="14" y="96"/>
                          </a:lnTo>
                          <a:lnTo>
                            <a:pt x="14" y="46"/>
                          </a:lnTo>
                          <a:lnTo>
                            <a:pt x="29" y="25"/>
                          </a:lnTo>
                          <a:lnTo>
                            <a:pt x="32" y="15"/>
                          </a:lnTo>
                          <a:lnTo>
                            <a:pt x="31" y="6"/>
                          </a:lnTo>
                          <a:lnTo>
                            <a:pt x="26" y="1"/>
                          </a:lnTo>
                        </a:path>
                      </a:pathLst>
                    </a:custGeom>
                    <a:solidFill>
                      <a:srgbClr val="E0E0E0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sp>
            <p:nvSpPr>
              <p:cNvPr id="38" name="Rectangle 162"/>
              <p:cNvSpPr>
                <a:spLocks noChangeArrowheads="1"/>
              </p:cNvSpPr>
              <p:nvPr/>
            </p:nvSpPr>
            <p:spPr bwMode="auto">
              <a:xfrm>
                <a:off x="3936" y="1400"/>
                <a:ext cx="231" cy="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9" name="Freeform 163"/>
              <p:cNvSpPr>
                <a:spLocks/>
              </p:cNvSpPr>
              <p:nvPr/>
            </p:nvSpPr>
            <p:spPr bwMode="auto">
              <a:xfrm>
                <a:off x="4007" y="1426"/>
                <a:ext cx="104" cy="21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0"/>
                  </a:cxn>
                  <a:cxn ang="0">
                    <a:pos x="100" y="0"/>
                  </a:cxn>
                  <a:cxn ang="0">
                    <a:pos x="103" y="19"/>
                  </a:cxn>
                </a:cxnLst>
                <a:rect l="0" t="0" r="r" b="b"/>
                <a:pathLst>
                  <a:path w="104" h="21">
                    <a:moveTo>
                      <a:pt x="2" y="20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103" y="19"/>
                    </a:lnTo>
                  </a:path>
                </a:pathLst>
              </a:custGeom>
              <a:noFill/>
              <a:ln w="25400" cap="rnd" cmpd="sng">
                <a:solidFill>
                  <a:srgbClr val="80808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" name="Freeform 164"/>
              <p:cNvSpPr>
                <a:spLocks/>
              </p:cNvSpPr>
              <p:nvPr/>
            </p:nvSpPr>
            <p:spPr bwMode="auto">
              <a:xfrm>
                <a:off x="3726" y="719"/>
                <a:ext cx="92" cy="101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0" y="0"/>
                  </a:cxn>
                  <a:cxn ang="0">
                    <a:pos x="6" y="100"/>
                  </a:cxn>
                  <a:cxn ang="0">
                    <a:pos x="91" y="100"/>
                  </a:cxn>
                  <a:cxn ang="0">
                    <a:pos x="84" y="0"/>
                  </a:cxn>
                </a:cxnLst>
                <a:rect l="0" t="0" r="r" b="b"/>
                <a:pathLst>
                  <a:path w="92" h="101">
                    <a:moveTo>
                      <a:pt x="84" y="0"/>
                    </a:moveTo>
                    <a:lnTo>
                      <a:pt x="0" y="0"/>
                    </a:lnTo>
                    <a:lnTo>
                      <a:pt x="6" y="100"/>
                    </a:lnTo>
                    <a:lnTo>
                      <a:pt x="91" y="100"/>
                    </a:lnTo>
                    <a:lnTo>
                      <a:pt x="84" y="0"/>
                    </a:lnTo>
                  </a:path>
                </a:pathLst>
              </a:custGeom>
              <a:solidFill>
                <a:srgbClr val="C0C0C0"/>
              </a:solidFill>
              <a:ln w="25400" cap="rnd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" name="Freeform 165"/>
              <p:cNvSpPr>
                <a:spLocks/>
              </p:cNvSpPr>
              <p:nvPr/>
            </p:nvSpPr>
            <p:spPr bwMode="auto">
              <a:xfrm>
                <a:off x="3736" y="888"/>
                <a:ext cx="96" cy="102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0"/>
                  </a:cxn>
                  <a:cxn ang="0">
                    <a:pos x="6" y="101"/>
                  </a:cxn>
                  <a:cxn ang="0">
                    <a:pos x="95" y="100"/>
                  </a:cxn>
                  <a:cxn ang="0">
                    <a:pos x="88" y="0"/>
                  </a:cxn>
                </a:cxnLst>
                <a:rect l="0" t="0" r="r" b="b"/>
                <a:pathLst>
                  <a:path w="96" h="102">
                    <a:moveTo>
                      <a:pt x="88" y="0"/>
                    </a:moveTo>
                    <a:lnTo>
                      <a:pt x="0" y="0"/>
                    </a:lnTo>
                    <a:lnTo>
                      <a:pt x="6" y="101"/>
                    </a:lnTo>
                    <a:lnTo>
                      <a:pt x="95" y="100"/>
                    </a:lnTo>
                    <a:lnTo>
                      <a:pt x="88" y="0"/>
                    </a:lnTo>
                  </a:path>
                </a:pathLst>
              </a:custGeom>
              <a:solidFill>
                <a:srgbClr val="C0C0C0"/>
              </a:solidFill>
              <a:ln w="25400" cap="rnd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" name="Oval 166"/>
              <p:cNvSpPr>
                <a:spLocks noChangeArrowheads="1"/>
              </p:cNvSpPr>
              <p:nvPr/>
            </p:nvSpPr>
            <p:spPr bwMode="auto">
              <a:xfrm>
                <a:off x="3951" y="942"/>
                <a:ext cx="63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" name="Oval 167"/>
              <p:cNvSpPr>
                <a:spLocks noChangeArrowheads="1"/>
              </p:cNvSpPr>
              <p:nvPr/>
            </p:nvSpPr>
            <p:spPr bwMode="auto">
              <a:xfrm>
                <a:off x="4094" y="942"/>
                <a:ext cx="63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" name="Oval 168"/>
              <p:cNvSpPr>
                <a:spLocks noChangeArrowheads="1"/>
              </p:cNvSpPr>
              <p:nvPr/>
            </p:nvSpPr>
            <p:spPr bwMode="auto">
              <a:xfrm>
                <a:off x="4236" y="942"/>
                <a:ext cx="64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" name="Rectangle 169"/>
              <p:cNvSpPr>
                <a:spLocks noChangeArrowheads="1"/>
              </p:cNvSpPr>
              <p:nvPr/>
            </p:nvSpPr>
            <p:spPr bwMode="auto">
              <a:xfrm>
                <a:off x="3839" y="1018"/>
                <a:ext cx="254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/>
                <a:endParaRPr lang="zh-TW" altLang="zh-TW" sz="600">
                  <a:ea typeface="華康中楷體" charset="-120"/>
                </a:endParaRPr>
              </a:p>
            </p:txBody>
          </p:sp>
          <p:sp>
            <p:nvSpPr>
              <p:cNvPr id="46" name="Rectangle 170"/>
              <p:cNvSpPr>
                <a:spLocks noChangeArrowheads="1"/>
              </p:cNvSpPr>
              <p:nvPr/>
            </p:nvSpPr>
            <p:spPr bwMode="auto">
              <a:xfrm>
                <a:off x="3951" y="894"/>
                <a:ext cx="63" cy="16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" name="Rectangle 171"/>
              <p:cNvSpPr>
                <a:spLocks noChangeArrowheads="1"/>
              </p:cNvSpPr>
              <p:nvPr/>
            </p:nvSpPr>
            <p:spPr bwMode="auto">
              <a:xfrm>
                <a:off x="4094" y="894"/>
                <a:ext cx="63" cy="16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5" name="Line 220"/>
            <p:cNvSpPr>
              <a:spLocks noChangeShapeType="1"/>
            </p:cNvSpPr>
            <p:nvPr/>
          </p:nvSpPr>
          <p:spPr bwMode="auto">
            <a:xfrm>
              <a:off x="1600200" y="22860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6" name="Line 221"/>
            <p:cNvSpPr>
              <a:spLocks noChangeShapeType="1"/>
            </p:cNvSpPr>
            <p:nvPr/>
          </p:nvSpPr>
          <p:spPr bwMode="auto">
            <a:xfrm flipV="1">
              <a:off x="3429000" y="46482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7" name="Line 222"/>
            <p:cNvSpPr>
              <a:spLocks noChangeShapeType="1"/>
            </p:cNvSpPr>
            <p:nvPr/>
          </p:nvSpPr>
          <p:spPr bwMode="auto">
            <a:xfrm flipH="1" flipV="1">
              <a:off x="5715000" y="4648200"/>
              <a:ext cx="4572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8" name="Line 223"/>
            <p:cNvSpPr>
              <a:spLocks noChangeShapeType="1"/>
            </p:cNvSpPr>
            <p:nvPr/>
          </p:nvSpPr>
          <p:spPr bwMode="auto">
            <a:xfrm flipH="1" flipV="1">
              <a:off x="7315200" y="39624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9" name="Line 224"/>
            <p:cNvSpPr>
              <a:spLocks noChangeShapeType="1"/>
            </p:cNvSpPr>
            <p:nvPr/>
          </p:nvSpPr>
          <p:spPr bwMode="auto">
            <a:xfrm flipH="1">
              <a:off x="7239000" y="22098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0" name="Line 225"/>
            <p:cNvSpPr>
              <a:spLocks noChangeShapeType="1"/>
            </p:cNvSpPr>
            <p:nvPr/>
          </p:nvSpPr>
          <p:spPr bwMode="auto">
            <a:xfrm>
              <a:off x="4572000" y="1676400"/>
              <a:ext cx="228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" name="Line 227"/>
            <p:cNvSpPr>
              <a:spLocks noChangeShapeType="1"/>
            </p:cNvSpPr>
            <p:nvPr/>
          </p:nvSpPr>
          <p:spPr bwMode="auto">
            <a:xfrm flipV="1">
              <a:off x="1143000" y="3962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" name="Line 228"/>
            <p:cNvSpPr>
              <a:spLocks noChangeShapeType="1"/>
            </p:cNvSpPr>
            <p:nvPr/>
          </p:nvSpPr>
          <p:spPr bwMode="auto">
            <a:xfrm>
              <a:off x="1371600" y="3962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3" name="Line 229"/>
            <p:cNvSpPr>
              <a:spLocks noChangeShapeType="1"/>
            </p:cNvSpPr>
            <p:nvPr/>
          </p:nvSpPr>
          <p:spPr bwMode="auto">
            <a:xfrm flipV="1">
              <a:off x="1371600" y="39624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" name="Text Box 230"/>
            <p:cNvSpPr txBox="1">
              <a:spLocks noChangeArrowheads="1"/>
            </p:cNvSpPr>
            <p:nvPr/>
          </p:nvSpPr>
          <p:spPr bwMode="auto">
            <a:xfrm>
              <a:off x="3262371" y="2788334"/>
              <a:ext cx="2683908" cy="1224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 smtClean="0">
                  <a:latin typeface="Arial" pitchFamily="34" charset="0"/>
                </a:rPr>
                <a:t>TCP/IP</a:t>
              </a:r>
            </a:p>
            <a:p>
              <a:pPr algn="ctr"/>
              <a:endParaRPr lang="en-US" altLang="zh-TW" b="1" dirty="0" smtClean="0">
                <a:latin typeface="Arial" pitchFamily="34" charset="0"/>
              </a:endParaRPr>
            </a:p>
            <a:p>
              <a:pPr algn="ctr"/>
              <a:r>
                <a:rPr lang="zh-TW" altLang="en-US" b="1" dirty="0" smtClean="0">
                  <a:latin typeface="Arial" pitchFamily="34" charset="0"/>
                </a:rPr>
                <a:t>通訊協定與分封交換</a:t>
              </a:r>
              <a:endParaRPr lang="en-US" altLang="zh-TW" b="1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二、電腦的演化</a:t>
            </a:r>
            <a:r>
              <a:rPr lang="en-US" altLang="zh-TW" dirty="0" smtClean="0"/>
              <a:t>: </a:t>
            </a:r>
            <a:r>
              <a:rPr lang="zh-TW" altLang="zh-TW" dirty="0" smtClean="0"/>
              <a:t>網路運算模式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內容版面配置區 3"/>
          <p:cNvSpPr txBox="1">
            <a:spLocks/>
          </p:cNvSpPr>
          <p:nvPr/>
        </p:nvSpPr>
        <p:spPr>
          <a:xfrm>
            <a:off x="142844" y="1357298"/>
            <a:ext cx="4770314" cy="1330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zh-TW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電腦應用有三個部分：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zh-TW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使用介面（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interface, UI</a:t>
            </a:r>
            <a:r>
              <a:rPr kumimoji="0" lang="zh-TW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zh-TW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資料庫（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base, DB</a:t>
            </a:r>
            <a:r>
              <a:rPr kumimoji="0" lang="zh-TW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0" lang="en-US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zh-TW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應用程式（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 program, AP</a:t>
            </a:r>
            <a:r>
              <a:rPr kumimoji="0" lang="zh-TW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119"/>
          <p:cNvGrpSpPr>
            <a:grpSpLocks/>
          </p:cNvGrpSpPr>
          <p:nvPr/>
        </p:nvGrpSpPr>
        <p:grpSpPr bwMode="auto">
          <a:xfrm>
            <a:off x="285720" y="5000636"/>
            <a:ext cx="1814531" cy="1159186"/>
            <a:chOff x="385" y="2205"/>
            <a:chExt cx="1633" cy="1296"/>
          </a:xfrm>
        </p:grpSpPr>
        <p:sp>
          <p:nvSpPr>
            <p:cNvPr id="8" name="Oval 120"/>
            <p:cNvSpPr>
              <a:spLocks noChangeArrowheads="1"/>
            </p:cNvSpPr>
            <p:nvPr/>
          </p:nvSpPr>
          <p:spPr bwMode="auto">
            <a:xfrm>
              <a:off x="385" y="2205"/>
              <a:ext cx="1633" cy="127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TW" altLang="en-US" sz="1400"/>
            </a:p>
          </p:txBody>
        </p:sp>
        <p:grpSp>
          <p:nvGrpSpPr>
            <p:cNvPr id="9" name="Group 121"/>
            <p:cNvGrpSpPr>
              <a:grpSpLocks/>
            </p:cNvGrpSpPr>
            <p:nvPr/>
          </p:nvGrpSpPr>
          <p:grpSpPr bwMode="auto">
            <a:xfrm>
              <a:off x="748" y="2341"/>
              <a:ext cx="998" cy="1160"/>
              <a:chOff x="476" y="709"/>
              <a:chExt cx="998" cy="1160"/>
            </a:xfrm>
          </p:grpSpPr>
          <p:graphicFrame>
            <p:nvGraphicFramePr>
              <p:cNvPr id="10" name="Object 12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476" y="709"/>
              <a:ext cx="998" cy="816"/>
            </p:xfrm>
            <a:graphic>
              <a:graphicData uri="http://schemas.openxmlformats.org/presentationml/2006/ole">
                <p:oleObj spid="_x0000_s237570" name="Microsoft ClipArt Gallery" r:id="rId8" imgW="4020840" imgH="3160440" progId="">
                  <p:embed/>
                </p:oleObj>
              </a:graphicData>
            </a:graphic>
          </p:graphicFrame>
          <p:sp>
            <p:nvSpPr>
              <p:cNvPr id="11" name="Text Box 123"/>
              <p:cNvSpPr txBox="1">
                <a:spLocks noChangeArrowheads="1"/>
              </p:cNvSpPr>
              <p:nvPr/>
            </p:nvSpPr>
            <p:spPr bwMode="auto">
              <a:xfrm>
                <a:off x="476" y="1525"/>
                <a:ext cx="650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atinLnBrk="0"/>
                <a:r>
                  <a:rPr lang="en-US" altLang="zh-TW" sz="1400">
                    <a:latin typeface="Arial" pitchFamily="34" charset="0"/>
                    <a:ea typeface="新細明體" pitchFamily="18" charset="-120"/>
                  </a:rPr>
                  <a:t>UI+AP+DB</a:t>
                </a:r>
              </a:p>
            </p:txBody>
          </p:sp>
        </p:grp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2500298" y="5000636"/>
            <a:ext cx="1857388" cy="1286545"/>
            <a:chOff x="2789" y="210"/>
            <a:chExt cx="1996" cy="1678"/>
          </a:xfrm>
        </p:grpSpPr>
        <p:sp>
          <p:nvSpPr>
            <p:cNvPr id="13" name="Oval 125"/>
            <p:cNvSpPr>
              <a:spLocks noChangeArrowheads="1"/>
            </p:cNvSpPr>
            <p:nvPr/>
          </p:nvSpPr>
          <p:spPr bwMode="auto">
            <a:xfrm>
              <a:off x="2789" y="210"/>
              <a:ext cx="1996" cy="167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TW" altLang="en-US" sz="1400"/>
            </a:p>
          </p:txBody>
        </p:sp>
        <p:graphicFrame>
          <p:nvGraphicFramePr>
            <p:cNvPr id="14" name="Object 12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970" y="483"/>
            <a:ext cx="907" cy="775"/>
          </p:xfrm>
          <a:graphic>
            <a:graphicData uri="http://schemas.openxmlformats.org/presentationml/2006/ole">
              <p:oleObj spid="_x0000_s237571" name="Microsoft ClipArt Gallery" r:id="rId9" imgW="4714560" imgH="3541680" progId="">
                <p:embed/>
              </p:oleObj>
            </a:graphicData>
          </a:graphic>
        </p:graphicFrame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4195" y="755"/>
              <a:ext cx="497" cy="479"/>
              <a:chOff x="4454" y="2099"/>
              <a:chExt cx="497" cy="479"/>
            </a:xfrm>
          </p:grpSpPr>
          <p:grpSp>
            <p:nvGrpSpPr>
              <p:cNvPr id="19" name="Group 128"/>
              <p:cNvGrpSpPr>
                <a:grpSpLocks/>
              </p:cNvGrpSpPr>
              <p:nvPr/>
            </p:nvGrpSpPr>
            <p:grpSpPr bwMode="auto">
              <a:xfrm>
                <a:off x="4475" y="2400"/>
                <a:ext cx="448" cy="143"/>
                <a:chOff x="4475" y="2400"/>
                <a:chExt cx="448" cy="143"/>
              </a:xfrm>
            </p:grpSpPr>
            <p:sp>
              <p:nvSpPr>
                <p:cNvPr id="32" name="Rectangle 129"/>
                <p:cNvSpPr>
                  <a:spLocks noChangeArrowheads="1"/>
                </p:cNvSpPr>
                <p:nvPr/>
              </p:nvSpPr>
              <p:spPr bwMode="auto">
                <a:xfrm>
                  <a:off x="4475" y="2400"/>
                  <a:ext cx="448" cy="14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33" name="Rectangle 130"/>
                <p:cNvSpPr>
                  <a:spLocks noChangeArrowheads="1"/>
                </p:cNvSpPr>
                <p:nvPr/>
              </p:nvSpPr>
              <p:spPr bwMode="auto">
                <a:xfrm>
                  <a:off x="4729" y="2425"/>
                  <a:ext cx="150" cy="61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</p:grpSp>
          <p:grpSp>
            <p:nvGrpSpPr>
              <p:cNvPr id="20" name="Group 131"/>
              <p:cNvGrpSpPr>
                <a:grpSpLocks/>
              </p:cNvGrpSpPr>
              <p:nvPr/>
            </p:nvGrpSpPr>
            <p:grpSpPr bwMode="auto">
              <a:xfrm>
                <a:off x="4454" y="2480"/>
                <a:ext cx="497" cy="98"/>
                <a:chOff x="4454" y="2480"/>
                <a:chExt cx="497" cy="98"/>
              </a:xfrm>
            </p:grpSpPr>
            <p:sp>
              <p:nvSpPr>
                <p:cNvPr id="29" name="Freeform 132"/>
                <p:cNvSpPr>
                  <a:spLocks/>
                </p:cNvSpPr>
                <p:nvPr/>
              </p:nvSpPr>
              <p:spPr bwMode="auto">
                <a:xfrm>
                  <a:off x="4454" y="2480"/>
                  <a:ext cx="497" cy="98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436" y="0"/>
                    </a:cxn>
                    <a:cxn ang="0">
                      <a:pos x="495" y="87"/>
                    </a:cxn>
                    <a:cxn ang="0">
                      <a:pos x="496" y="92"/>
                    </a:cxn>
                    <a:cxn ang="0">
                      <a:pos x="494" y="95"/>
                    </a:cxn>
                    <a:cxn ang="0">
                      <a:pos x="491" y="97"/>
                    </a:cxn>
                    <a:cxn ang="0">
                      <a:pos x="7" y="97"/>
                    </a:cxn>
                    <a:cxn ang="0">
                      <a:pos x="3" y="95"/>
                    </a:cxn>
                    <a:cxn ang="0">
                      <a:pos x="0" y="90"/>
                    </a:cxn>
                    <a:cxn ang="0">
                      <a:pos x="1" y="86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497" h="98">
                      <a:moveTo>
                        <a:pt x="62" y="0"/>
                      </a:moveTo>
                      <a:lnTo>
                        <a:pt x="436" y="0"/>
                      </a:lnTo>
                      <a:lnTo>
                        <a:pt x="495" y="87"/>
                      </a:lnTo>
                      <a:lnTo>
                        <a:pt x="496" y="92"/>
                      </a:lnTo>
                      <a:lnTo>
                        <a:pt x="494" y="95"/>
                      </a:lnTo>
                      <a:lnTo>
                        <a:pt x="491" y="97"/>
                      </a:lnTo>
                      <a:lnTo>
                        <a:pt x="7" y="97"/>
                      </a:lnTo>
                      <a:lnTo>
                        <a:pt x="3" y="95"/>
                      </a:lnTo>
                      <a:lnTo>
                        <a:pt x="0" y="90"/>
                      </a:lnTo>
                      <a:lnTo>
                        <a:pt x="1" y="86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 sz="1400"/>
                </a:p>
              </p:txBody>
            </p:sp>
            <p:sp>
              <p:nvSpPr>
                <p:cNvPr id="30" name="Freeform 133"/>
                <p:cNvSpPr>
                  <a:spLocks/>
                </p:cNvSpPr>
                <p:nvPr/>
              </p:nvSpPr>
              <p:spPr bwMode="auto">
                <a:xfrm>
                  <a:off x="4482" y="2501"/>
                  <a:ext cx="330" cy="62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313" y="0"/>
                    </a:cxn>
                    <a:cxn ang="0">
                      <a:pos x="329" y="61"/>
                    </a:cxn>
                    <a:cxn ang="0">
                      <a:pos x="0" y="61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330" h="62">
                      <a:moveTo>
                        <a:pt x="44" y="0"/>
                      </a:moveTo>
                      <a:lnTo>
                        <a:pt x="313" y="0"/>
                      </a:lnTo>
                      <a:lnTo>
                        <a:pt x="329" y="61"/>
                      </a:lnTo>
                      <a:lnTo>
                        <a:pt x="0" y="61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 sz="1400"/>
                </a:p>
              </p:txBody>
            </p:sp>
            <p:sp>
              <p:nvSpPr>
                <p:cNvPr id="31" name="Freeform 134"/>
                <p:cNvSpPr>
                  <a:spLocks/>
                </p:cNvSpPr>
                <p:nvPr/>
              </p:nvSpPr>
              <p:spPr bwMode="auto">
                <a:xfrm>
                  <a:off x="4823" y="2501"/>
                  <a:ext cx="100" cy="6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8" y="0"/>
                    </a:cxn>
                    <a:cxn ang="0">
                      <a:pos x="99" y="61"/>
                    </a:cxn>
                    <a:cxn ang="0">
                      <a:pos x="18" y="6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0" h="62">
                      <a:moveTo>
                        <a:pt x="0" y="0"/>
                      </a:moveTo>
                      <a:lnTo>
                        <a:pt x="58" y="0"/>
                      </a:lnTo>
                      <a:lnTo>
                        <a:pt x="99" y="61"/>
                      </a:lnTo>
                      <a:lnTo>
                        <a:pt x="18" y="6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 sz="1400"/>
                </a:p>
              </p:txBody>
            </p:sp>
          </p:grpSp>
          <p:grpSp>
            <p:nvGrpSpPr>
              <p:cNvPr id="21" name="Group 135"/>
              <p:cNvGrpSpPr>
                <a:grpSpLocks/>
              </p:cNvGrpSpPr>
              <p:nvPr/>
            </p:nvGrpSpPr>
            <p:grpSpPr bwMode="auto">
              <a:xfrm>
                <a:off x="4539" y="2099"/>
                <a:ext cx="323" cy="286"/>
                <a:chOff x="4539" y="2099"/>
                <a:chExt cx="323" cy="286"/>
              </a:xfrm>
            </p:grpSpPr>
            <p:sp>
              <p:nvSpPr>
                <p:cNvPr id="22" name="Rectangle 136"/>
                <p:cNvSpPr>
                  <a:spLocks noChangeArrowheads="1"/>
                </p:cNvSpPr>
                <p:nvPr/>
              </p:nvSpPr>
              <p:spPr bwMode="auto">
                <a:xfrm>
                  <a:off x="4539" y="2099"/>
                  <a:ext cx="323" cy="28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23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1" y="2124"/>
                  <a:ext cx="280" cy="242"/>
                </a:xfrm>
                <a:prstGeom prst="rect">
                  <a:avLst/>
                </a:prstGeom>
                <a:solidFill>
                  <a:srgbClr val="1050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2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807" y="2124"/>
                  <a:ext cx="32" cy="24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25" name="Rectangle 139"/>
                <p:cNvSpPr>
                  <a:spLocks noChangeArrowheads="1"/>
                </p:cNvSpPr>
                <p:nvPr/>
              </p:nvSpPr>
              <p:spPr bwMode="auto">
                <a:xfrm>
                  <a:off x="4817" y="2136"/>
                  <a:ext cx="10" cy="8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26" name="Oval 140"/>
                <p:cNvSpPr>
                  <a:spLocks noChangeArrowheads="1"/>
                </p:cNvSpPr>
                <p:nvPr/>
              </p:nvSpPr>
              <p:spPr bwMode="auto">
                <a:xfrm>
                  <a:off x="4818" y="2244"/>
                  <a:ext cx="6" cy="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27" name="Oval 141"/>
                <p:cNvSpPr>
                  <a:spLocks noChangeArrowheads="1"/>
                </p:cNvSpPr>
                <p:nvPr/>
              </p:nvSpPr>
              <p:spPr bwMode="auto">
                <a:xfrm>
                  <a:off x="4818" y="2291"/>
                  <a:ext cx="6" cy="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  <p:sp>
              <p:nvSpPr>
                <p:cNvPr id="28" name="Oval 142"/>
                <p:cNvSpPr>
                  <a:spLocks noChangeArrowheads="1"/>
                </p:cNvSpPr>
                <p:nvPr/>
              </p:nvSpPr>
              <p:spPr bwMode="auto">
                <a:xfrm>
                  <a:off x="4818" y="2334"/>
                  <a:ext cx="6" cy="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 sz="1400"/>
                </a:p>
              </p:txBody>
            </p:sp>
          </p:grpSp>
        </p:grpSp>
        <p:sp>
          <p:nvSpPr>
            <p:cNvPr id="16" name="Line 143"/>
            <p:cNvSpPr>
              <a:spLocks noChangeShapeType="1"/>
            </p:cNvSpPr>
            <p:nvPr/>
          </p:nvSpPr>
          <p:spPr bwMode="auto">
            <a:xfrm>
              <a:off x="3696" y="107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 sz="1400"/>
            </a:p>
          </p:txBody>
        </p:sp>
        <p:sp>
          <p:nvSpPr>
            <p:cNvPr id="17" name="Text Box 144"/>
            <p:cNvSpPr txBox="1">
              <a:spLocks noChangeArrowheads="1"/>
            </p:cNvSpPr>
            <p:nvPr/>
          </p:nvSpPr>
          <p:spPr bwMode="auto">
            <a:xfrm>
              <a:off x="3061" y="1254"/>
              <a:ext cx="43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 sz="1400">
                  <a:latin typeface="Arial" pitchFamily="34" charset="0"/>
                  <a:ea typeface="新細明體" pitchFamily="18" charset="-120"/>
                </a:rPr>
                <a:t>UI+AP</a:t>
              </a:r>
            </a:p>
          </p:txBody>
        </p:sp>
        <p:sp>
          <p:nvSpPr>
            <p:cNvPr id="18" name="Rectangle 145"/>
            <p:cNvSpPr>
              <a:spLocks noChangeArrowheads="1"/>
            </p:cNvSpPr>
            <p:nvPr/>
          </p:nvSpPr>
          <p:spPr bwMode="auto">
            <a:xfrm>
              <a:off x="4242" y="1209"/>
              <a:ext cx="26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 sz="1400">
                  <a:latin typeface="Arial" pitchFamily="34" charset="0"/>
                  <a:ea typeface="新細明體" pitchFamily="18" charset="-120"/>
                </a:rPr>
                <a:t>DB</a:t>
              </a:r>
            </a:p>
          </p:txBody>
        </p:sp>
      </p:grpSp>
      <p:grpSp>
        <p:nvGrpSpPr>
          <p:cNvPr id="34" name="Group 146"/>
          <p:cNvGrpSpPr>
            <a:grpSpLocks/>
          </p:cNvGrpSpPr>
          <p:nvPr/>
        </p:nvGrpSpPr>
        <p:grpSpPr bwMode="auto">
          <a:xfrm>
            <a:off x="4572000" y="5000636"/>
            <a:ext cx="2000264" cy="1214446"/>
            <a:chOff x="930" y="1929"/>
            <a:chExt cx="4581" cy="1864"/>
          </a:xfrm>
        </p:grpSpPr>
        <p:sp>
          <p:nvSpPr>
            <p:cNvPr id="35" name="Oval 147"/>
            <p:cNvSpPr>
              <a:spLocks noChangeArrowheads="1"/>
            </p:cNvSpPr>
            <p:nvPr/>
          </p:nvSpPr>
          <p:spPr bwMode="auto">
            <a:xfrm>
              <a:off x="930" y="2036"/>
              <a:ext cx="4581" cy="1757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 sz="1400"/>
            </a:p>
          </p:txBody>
        </p:sp>
        <p:grpSp>
          <p:nvGrpSpPr>
            <p:cNvPr id="36" name="Group 148"/>
            <p:cNvGrpSpPr>
              <a:grpSpLocks/>
            </p:cNvGrpSpPr>
            <p:nvPr/>
          </p:nvGrpSpPr>
          <p:grpSpPr bwMode="auto">
            <a:xfrm>
              <a:off x="1784" y="1929"/>
              <a:ext cx="3228" cy="1800"/>
              <a:chOff x="1421" y="1929"/>
              <a:chExt cx="3228" cy="1800"/>
            </a:xfrm>
          </p:grpSpPr>
          <p:graphicFrame>
            <p:nvGraphicFramePr>
              <p:cNvPr id="37" name="Object 149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21" y="1929"/>
              <a:ext cx="735" cy="581"/>
            </p:xfrm>
            <a:graphic>
              <a:graphicData uri="http://schemas.openxmlformats.org/presentationml/2006/ole">
                <p:oleObj spid="_x0000_s237572" name="Microsoft ClipArt Gallery" r:id="rId10" imgW="3952800" imgH="3495600" progId="">
                  <p:embed/>
                </p:oleObj>
              </a:graphicData>
            </a:graphic>
          </p:graphicFrame>
          <p:grpSp>
            <p:nvGrpSpPr>
              <p:cNvPr id="38" name="Group 150"/>
              <p:cNvGrpSpPr>
                <a:grpSpLocks/>
              </p:cNvGrpSpPr>
              <p:nvPr/>
            </p:nvGrpSpPr>
            <p:grpSpPr bwMode="auto">
              <a:xfrm>
                <a:off x="4152" y="2523"/>
                <a:ext cx="497" cy="479"/>
                <a:chOff x="4454" y="2099"/>
                <a:chExt cx="497" cy="479"/>
              </a:xfrm>
            </p:grpSpPr>
            <p:grpSp>
              <p:nvGrpSpPr>
                <p:cNvPr id="134" name="Group 151"/>
                <p:cNvGrpSpPr>
                  <a:grpSpLocks/>
                </p:cNvGrpSpPr>
                <p:nvPr/>
              </p:nvGrpSpPr>
              <p:grpSpPr bwMode="auto">
                <a:xfrm>
                  <a:off x="4475" y="2400"/>
                  <a:ext cx="448" cy="143"/>
                  <a:chOff x="4475" y="2400"/>
                  <a:chExt cx="448" cy="143"/>
                </a:xfrm>
              </p:grpSpPr>
              <p:sp>
                <p:nvSpPr>
                  <p:cNvPr id="147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4475" y="2400"/>
                    <a:ext cx="448" cy="143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8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729" y="2425"/>
                    <a:ext cx="150" cy="61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35" name="Group 154"/>
                <p:cNvGrpSpPr>
                  <a:grpSpLocks/>
                </p:cNvGrpSpPr>
                <p:nvPr/>
              </p:nvGrpSpPr>
              <p:grpSpPr bwMode="auto">
                <a:xfrm>
                  <a:off x="4454" y="2480"/>
                  <a:ext cx="497" cy="98"/>
                  <a:chOff x="4454" y="2480"/>
                  <a:chExt cx="497" cy="98"/>
                </a:xfrm>
              </p:grpSpPr>
              <p:sp>
                <p:nvSpPr>
                  <p:cNvPr id="144" name="Freeform 155"/>
                  <p:cNvSpPr>
                    <a:spLocks/>
                  </p:cNvSpPr>
                  <p:nvPr/>
                </p:nvSpPr>
                <p:spPr bwMode="auto">
                  <a:xfrm>
                    <a:off x="4454" y="2480"/>
                    <a:ext cx="497" cy="98"/>
                  </a:xfrm>
                  <a:custGeom>
                    <a:avLst/>
                    <a:gdLst/>
                    <a:ahLst/>
                    <a:cxnLst>
                      <a:cxn ang="0">
                        <a:pos x="62" y="0"/>
                      </a:cxn>
                      <a:cxn ang="0">
                        <a:pos x="436" y="0"/>
                      </a:cxn>
                      <a:cxn ang="0">
                        <a:pos x="495" y="87"/>
                      </a:cxn>
                      <a:cxn ang="0">
                        <a:pos x="496" y="92"/>
                      </a:cxn>
                      <a:cxn ang="0">
                        <a:pos x="494" y="95"/>
                      </a:cxn>
                      <a:cxn ang="0">
                        <a:pos x="491" y="97"/>
                      </a:cxn>
                      <a:cxn ang="0">
                        <a:pos x="7" y="97"/>
                      </a:cxn>
                      <a:cxn ang="0">
                        <a:pos x="3" y="95"/>
                      </a:cxn>
                      <a:cxn ang="0">
                        <a:pos x="0" y="90"/>
                      </a:cxn>
                      <a:cxn ang="0">
                        <a:pos x="1" y="86"/>
                      </a:cxn>
                      <a:cxn ang="0">
                        <a:pos x="62" y="0"/>
                      </a:cxn>
                    </a:cxnLst>
                    <a:rect l="0" t="0" r="r" b="b"/>
                    <a:pathLst>
                      <a:path w="497" h="98">
                        <a:moveTo>
                          <a:pt x="62" y="0"/>
                        </a:moveTo>
                        <a:lnTo>
                          <a:pt x="436" y="0"/>
                        </a:lnTo>
                        <a:lnTo>
                          <a:pt x="495" y="87"/>
                        </a:lnTo>
                        <a:lnTo>
                          <a:pt x="496" y="92"/>
                        </a:lnTo>
                        <a:lnTo>
                          <a:pt x="494" y="95"/>
                        </a:lnTo>
                        <a:lnTo>
                          <a:pt x="491" y="97"/>
                        </a:lnTo>
                        <a:lnTo>
                          <a:pt x="7" y="97"/>
                        </a:lnTo>
                        <a:lnTo>
                          <a:pt x="3" y="95"/>
                        </a:lnTo>
                        <a:lnTo>
                          <a:pt x="0" y="90"/>
                        </a:lnTo>
                        <a:lnTo>
                          <a:pt x="1" y="86"/>
                        </a:lnTo>
                        <a:lnTo>
                          <a:pt x="62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5" name="Freeform 156"/>
                  <p:cNvSpPr>
                    <a:spLocks/>
                  </p:cNvSpPr>
                  <p:nvPr/>
                </p:nvSpPr>
                <p:spPr bwMode="auto">
                  <a:xfrm>
                    <a:off x="4482" y="2501"/>
                    <a:ext cx="330" cy="62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313" y="0"/>
                      </a:cxn>
                      <a:cxn ang="0">
                        <a:pos x="329" y="61"/>
                      </a:cxn>
                      <a:cxn ang="0">
                        <a:pos x="0" y="61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330" h="62">
                        <a:moveTo>
                          <a:pt x="44" y="0"/>
                        </a:moveTo>
                        <a:lnTo>
                          <a:pt x="313" y="0"/>
                        </a:lnTo>
                        <a:lnTo>
                          <a:pt x="329" y="61"/>
                        </a:lnTo>
                        <a:lnTo>
                          <a:pt x="0" y="61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6" name="Freeform 157"/>
                  <p:cNvSpPr>
                    <a:spLocks/>
                  </p:cNvSpPr>
                  <p:nvPr/>
                </p:nvSpPr>
                <p:spPr bwMode="auto">
                  <a:xfrm>
                    <a:off x="4823" y="2501"/>
                    <a:ext cx="100" cy="6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8" y="0"/>
                      </a:cxn>
                      <a:cxn ang="0">
                        <a:pos x="99" y="61"/>
                      </a:cxn>
                      <a:cxn ang="0">
                        <a:pos x="18" y="6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" h="62">
                        <a:moveTo>
                          <a:pt x="0" y="0"/>
                        </a:moveTo>
                        <a:lnTo>
                          <a:pt x="58" y="0"/>
                        </a:lnTo>
                        <a:lnTo>
                          <a:pt x="99" y="61"/>
                        </a:lnTo>
                        <a:lnTo>
                          <a:pt x="18" y="6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36" name="Group 158"/>
                <p:cNvGrpSpPr>
                  <a:grpSpLocks/>
                </p:cNvGrpSpPr>
                <p:nvPr/>
              </p:nvGrpSpPr>
              <p:grpSpPr bwMode="auto">
                <a:xfrm>
                  <a:off x="4539" y="2099"/>
                  <a:ext cx="323" cy="286"/>
                  <a:chOff x="4539" y="2099"/>
                  <a:chExt cx="323" cy="286"/>
                </a:xfrm>
              </p:grpSpPr>
              <p:sp>
                <p:nvSpPr>
                  <p:cNvPr id="137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4539" y="2099"/>
                    <a:ext cx="323" cy="286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38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4561" y="2124"/>
                    <a:ext cx="280" cy="242"/>
                  </a:xfrm>
                  <a:prstGeom prst="rect">
                    <a:avLst/>
                  </a:prstGeom>
                  <a:solidFill>
                    <a:srgbClr val="1050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39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4807" y="2124"/>
                    <a:ext cx="32" cy="242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0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4817" y="2136"/>
                    <a:ext cx="10" cy="8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1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4818" y="2244"/>
                    <a:ext cx="6" cy="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2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818" y="2291"/>
                    <a:ext cx="6" cy="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43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4818" y="2334"/>
                    <a:ext cx="6" cy="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</p:grpSp>
          </p:grpSp>
          <p:sp>
            <p:nvSpPr>
              <p:cNvPr id="39" name="Rectangle 166"/>
              <p:cNvSpPr>
                <a:spLocks noChangeArrowheads="1"/>
              </p:cNvSpPr>
              <p:nvPr/>
            </p:nvSpPr>
            <p:spPr bwMode="auto">
              <a:xfrm>
                <a:off x="4199" y="2977"/>
                <a:ext cx="266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atinLnBrk="0"/>
                <a:r>
                  <a:rPr lang="en-US" altLang="zh-TW" sz="1400">
                    <a:latin typeface="Arial" pitchFamily="34" charset="0"/>
                    <a:ea typeface="新細明體" pitchFamily="18" charset="-120"/>
                  </a:rPr>
                  <a:t>DB</a:t>
                </a:r>
              </a:p>
            </p:txBody>
          </p:sp>
          <p:grpSp>
            <p:nvGrpSpPr>
              <p:cNvPr id="40" name="Group 167"/>
              <p:cNvGrpSpPr>
                <a:grpSpLocks/>
              </p:cNvGrpSpPr>
              <p:nvPr/>
            </p:nvGrpSpPr>
            <p:grpSpPr bwMode="auto">
              <a:xfrm>
                <a:off x="2882" y="2565"/>
                <a:ext cx="453" cy="411"/>
                <a:chOff x="3701" y="3117"/>
                <a:chExt cx="614" cy="774"/>
              </a:xfrm>
            </p:grpSpPr>
            <p:grpSp>
              <p:nvGrpSpPr>
                <p:cNvPr id="124" name="Group 168"/>
                <p:cNvGrpSpPr>
                  <a:grpSpLocks/>
                </p:cNvGrpSpPr>
                <p:nvPr/>
              </p:nvGrpSpPr>
              <p:grpSpPr bwMode="auto">
                <a:xfrm>
                  <a:off x="3701" y="3117"/>
                  <a:ext cx="614" cy="774"/>
                  <a:chOff x="3701" y="3117"/>
                  <a:chExt cx="614" cy="774"/>
                </a:xfrm>
              </p:grpSpPr>
              <p:sp>
                <p:nvSpPr>
                  <p:cNvPr id="129" name="Freeform 169"/>
                  <p:cNvSpPr>
                    <a:spLocks/>
                  </p:cNvSpPr>
                  <p:nvPr/>
                </p:nvSpPr>
                <p:spPr bwMode="auto">
                  <a:xfrm>
                    <a:off x="3780" y="3643"/>
                    <a:ext cx="460" cy="180"/>
                  </a:xfrm>
                  <a:custGeom>
                    <a:avLst/>
                    <a:gdLst/>
                    <a:ahLst/>
                    <a:cxnLst>
                      <a:cxn ang="0">
                        <a:pos x="141" y="0"/>
                      </a:cxn>
                      <a:cxn ang="0">
                        <a:pos x="0" y="360"/>
                      </a:cxn>
                      <a:cxn ang="0">
                        <a:pos x="921" y="360"/>
                      </a:cxn>
                      <a:cxn ang="0">
                        <a:pos x="763" y="0"/>
                      </a:cxn>
                      <a:cxn ang="0">
                        <a:pos x="141" y="0"/>
                      </a:cxn>
                    </a:cxnLst>
                    <a:rect l="0" t="0" r="r" b="b"/>
                    <a:pathLst>
                      <a:path w="921" h="360">
                        <a:moveTo>
                          <a:pt x="141" y="0"/>
                        </a:moveTo>
                        <a:lnTo>
                          <a:pt x="0" y="360"/>
                        </a:lnTo>
                        <a:lnTo>
                          <a:pt x="921" y="360"/>
                        </a:lnTo>
                        <a:lnTo>
                          <a:pt x="763" y="0"/>
                        </a:lnTo>
                        <a:lnTo>
                          <a:pt x="141" y="0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3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7" y="3689"/>
                    <a:ext cx="243" cy="85"/>
                  </a:xfrm>
                  <a:prstGeom prst="ellipse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31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815" y="3669"/>
                    <a:ext cx="387" cy="70"/>
                  </a:xfrm>
                  <a:prstGeom prst="rect">
                    <a:avLst/>
                  </a:prstGeom>
                  <a:solidFill>
                    <a:srgbClr val="A0A0A0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32" name="AutoShape 172"/>
                  <p:cNvSpPr>
                    <a:spLocks noChangeArrowheads="1"/>
                  </p:cNvSpPr>
                  <p:nvPr/>
                </p:nvSpPr>
                <p:spPr bwMode="auto">
                  <a:xfrm>
                    <a:off x="3701" y="3117"/>
                    <a:ext cx="614" cy="576"/>
                  </a:xfrm>
                  <a:prstGeom prst="roundRect">
                    <a:avLst>
                      <a:gd name="adj" fmla="val 12333"/>
                    </a:avLst>
                  </a:prstGeom>
                  <a:solidFill>
                    <a:srgbClr val="C0C0C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33" name="Freeform 173"/>
                  <p:cNvSpPr>
                    <a:spLocks/>
                  </p:cNvSpPr>
                  <p:nvPr/>
                </p:nvSpPr>
                <p:spPr bwMode="auto">
                  <a:xfrm>
                    <a:off x="3761" y="3825"/>
                    <a:ext cx="494" cy="66"/>
                  </a:xfrm>
                  <a:custGeom>
                    <a:avLst/>
                    <a:gdLst/>
                    <a:ahLst/>
                    <a:cxnLst>
                      <a:cxn ang="0">
                        <a:pos x="38" y="0"/>
                      </a:cxn>
                      <a:cxn ang="0">
                        <a:pos x="959" y="0"/>
                      </a:cxn>
                      <a:cxn ang="0">
                        <a:pos x="988" y="133"/>
                      </a:cxn>
                      <a:cxn ang="0">
                        <a:pos x="0" y="133"/>
                      </a:cxn>
                      <a:cxn ang="0">
                        <a:pos x="38" y="0"/>
                      </a:cxn>
                    </a:cxnLst>
                    <a:rect l="0" t="0" r="r" b="b"/>
                    <a:pathLst>
                      <a:path w="988" h="133">
                        <a:moveTo>
                          <a:pt x="38" y="0"/>
                        </a:moveTo>
                        <a:lnTo>
                          <a:pt x="959" y="0"/>
                        </a:lnTo>
                        <a:lnTo>
                          <a:pt x="988" y="133"/>
                        </a:lnTo>
                        <a:lnTo>
                          <a:pt x="0" y="133"/>
                        </a:lnTo>
                        <a:lnTo>
                          <a:pt x="38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125" name="Group 174"/>
                <p:cNvGrpSpPr>
                  <a:grpSpLocks/>
                </p:cNvGrpSpPr>
                <p:nvPr/>
              </p:nvGrpSpPr>
              <p:grpSpPr bwMode="auto">
                <a:xfrm>
                  <a:off x="3770" y="3179"/>
                  <a:ext cx="476" cy="449"/>
                  <a:chOff x="3770" y="3179"/>
                  <a:chExt cx="476" cy="449"/>
                </a:xfrm>
              </p:grpSpPr>
              <p:sp>
                <p:nvSpPr>
                  <p:cNvPr id="126" name="AutoShape 175"/>
                  <p:cNvSpPr>
                    <a:spLocks noChangeArrowheads="1"/>
                  </p:cNvSpPr>
                  <p:nvPr/>
                </p:nvSpPr>
                <p:spPr bwMode="auto">
                  <a:xfrm>
                    <a:off x="3770" y="3179"/>
                    <a:ext cx="470" cy="441"/>
                  </a:xfrm>
                  <a:prstGeom prst="roundRect">
                    <a:avLst>
                      <a:gd name="adj" fmla="val 12389"/>
                    </a:avLst>
                  </a:prstGeom>
                  <a:solidFill>
                    <a:srgbClr val="C0C0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27" name="AutoShape 176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3186"/>
                    <a:ext cx="470" cy="442"/>
                  </a:xfrm>
                  <a:prstGeom prst="roundRect">
                    <a:avLst>
                      <a:gd name="adj" fmla="val 12370"/>
                    </a:avLst>
                  </a:prstGeom>
                  <a:solidFill>
                    <a:srgbClr val="000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128" name="AutoShape 177"/>
                  <p:cNvSpPr>
                    <a:spLocks noChangeArrowheads="1"/>
                  </p:cNvSpPr>
                  <p:nvPr/>
                </p:nvSpPr>
                <p:spPr bwMode="auto">
                  <a:xfrm>
                    <a:off x="3774" y="3182"/>
                    <a:ext cx="470" cy="441"/>
                  </a:xfrm>
                  <a:prstGeom prst="roundRect">
                    <a:avLst>
                      <a:gd name="adj" fmla="val 12389"/>
                    </a:avLst>
                  </a:prstGeom>
                  <a:solidFill>
                    <a:srgbClr val="4040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</p:grpSp>
          </p:grpSp>
          <p:sp>
            <p:nvSpPr>
              <p:cNvPr id="41" name="Rectangle 178"/>
              <p:cNvSpPr>
                <a:spLocks noChangeArrowheads="1"/>
              </p:cNvSpPr>
              <p:nvPr/>
            </p:nvSpPr>
            <p:spPr bwMode="auto">
              <a:xfrm>
                <a:off x="2973" y="2977"/>
                <a:ext cx="260" cy="3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atinLnBrk="0"/>
                <a:r>
                  <a:rPr lang="en-US" altLang="zh-TW" sz="1400">
                    <a:latin typeface="Arial" pitchFamily="34" charset="0"/>
                    <a:ea typeface="新細明體" pitchFamily="18" charset="-120"/>
                  </a:rPr>
                  <a:t>AP</a:t>
                </a:r>
              </a:p>
            </p:txBody>
          </p:sp>
          <p:sp>
            <p:nvSpPr>
              <p:cNvPr id="42" name="Line 179"/>
              <p:cNvSpPr>
                <a:spLocks noChangeShapeType="1"/>
              </p:cNvSpPr>
              <p:nvPr/>
            </p:nvSpPr>
            <p:spPr bwMode="auto">
              <a:xfrm>
                <a:off x="3381" y="2795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 sz="1400"/>
              </a:p>
            </p:txBody>
          </p:sp>
          <p:sp>
            <p:nvSpPr>
              <p:cNvPr id="43" name="Rectangle 180"/>
              <p:cNvSpPr>
                <a:spLocks noChangeArrowheads="1"/>
              </p:cNvSpPr>
              <p:nvPr/>
            </p:nvSpPr>
            <p:spPr bwMode="auto">
              <a:xfrm>
                <a:off x="1647" y="2519"/>
                <a:ext cx="223" cy="3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atinLnBrk="0"/>
                <a:r>
                  <a:rPr lang="en-US" altLang="zh-TW" sz="1400">
                    <a:latin typeface="Arial" pitchFamily="34" charset="0"/>
                    <a:ea typeface="新細明體" pitchFamily="18" charset="-120"/>
                  </a:rPr>
                  <a:t>UI</a:t>
                </a:r>
              </a:p>
            </p:txBody>
          </p:sp>
          <p:grpSp>
            <p:nvGrpSpPr>
              <p:cNvPr id="44" name="Group 181"/>
              <p:cNvGrpSpPr>
                <a:grpSpLocks/>
              </p:cNvGrpSpPr>
              <p:nvPr/>
            </p:nvGrpSpPr>
            <p:grpSpPr bwMode="auto">
              <a:xfrm rot="-1487233">
                <a:off x="1929" y="2886"/>
                <a:ext cx="816" cy="389"/>
                <a:chOff x="3262" y="3314"/>
                <a:chExt cx="932" cy="661"/>
              </a:xfrm>
            </p:grpSpPr>
            <p:grpSp>
              <p:nvGrpSpPr>
                <p:cNvPr id="87" name="Group 182"/>
                <p:cNvGrpSpPr>
                  <a:grpSpLocks/>
                </p:cNvGrpSpPr>
                <p:nvPr/>
              </p:nvGrpSpPr>
              <p:grpSpPr bwMode="auto">
                <a:xfrm>
                  <a:off x="3993" y="3567"/>
                  <a:ext cx="201" cy="408"/>
                  <a:chOff x="3993" y="3567"/>
                  <a:chExt cx="201" cy="408"/>
                </a:xfrm>
              </p:grpSpPr>
              <p:grpSp>
                <p:nvGrpSpPr>
                  <p:cNvPr id="101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3993" y="3705"/>
                    <a:ext cx="199" cy="270"/>
                    <a:chOff x="3993" y="3705"/>
                    <a:chExt cx="199" cy="270"/>
                  </a:xfrm>
                </p:grpSpPr>
                <p:grpSp>
                  <p:nvGrpSpPr>
                    <p:cNvPr id="109" name="Group 1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64" y="3712"/>
                      <a:ext cx="128" cy="262"/>
                      <a:chOff x="4064" y="3712"/>
                      <a:chExt cx="128" cy="262"/>
                    </a:xfrm>
                  </p:grpSpPr>
                  <p:sp>
                    <p:nvSpPr>
                      <p:cNvPr id="117" name="Line 18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094" y="3712"/>
                        <a:ext cx="47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  <p:sp>
                    <p:nvSpPr>
                      <p:cNvPr id="118" name="Line 186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097" y="3715"/>
                        <a:ext cx="57" cy="5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  <p:sp>
                    <p:nvSpPr>
                      <p:cNvPr id="119" name="Line 18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074" y="3769"/>
                        <a:ext cx="82" cy="118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  <p:sp>
                    <p:nvSpPr>
                      <p:cNvPr id="120" name="Line 188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077" y="3884"/>
                        <a:ext cx="115" cy="89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  <p:sp>
                    <p:nvSpPr>
                      <p:cNvPr id="121" name="Line 18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064" y="3885"/>
                        <a:ext cx="111" cy="89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  <p:sp>
                    <p:nvSpPr>
                      <p:cNvPr id="122" name="Line 190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4088" y="3769"/>
                        <a:ext cx="90" cy="11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  <p:sp>
                    <p:nvSpPr>
                      <p:cNvPr id="123" name="Line 19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088" y="3712"/>
                        <a:ext cx="53" cy="6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279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 sz="1400"/>
                      </a:p>
                    </p:txBody>
                  </p:sp>
                </p:grpSp>
                <p:sp>
                  <p:nvSpPr>
                    <p:cNvPr id="110" name="Line 1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20" y="3868"/>
                      <a:ext cx="47" cy="10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11" name="Line 1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18" y="3772"/>
                      <a:ext cx="67" cy="9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12" name="Line 19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70" y="3705"/>
                      <a:ext cx="15" cy="6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13" name="Line 19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66" y="3705"/>
                      <a:ext cx="28" cy="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14" name="Line 1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51" y="3713"/>
                      <a:ext cx="41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15" name="Line 19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054" y="3761"/>
                      <a:ext cx="19" cy="12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16" name="Line 1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93" y="3884"/>
                      <a:ext cx="80" cy="5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grpSp>
                <p:nvGrpSpPr>
                  <p:cNvPr id="102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3999" y="3577"/>
                    <a:ext cx="195" cy="396"/>
                    <a:chOff x="3999" y="3577"/>
                    <a:chExt cx="195" cy="396"/>
                  </a:xfrm>
                </p:grpSpPr>
                <p:sp>
                  <p:nvSpPr>
                    <p:cNvPr id="104" name="Line 20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117" y="3577"/>
                      <a:ext cx="77" cy="39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05" name="Line 2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66" y="3587"/>
                      <a:ext cx="48" cy="386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06" name="Line 20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999" y="3940"/>
                      <a:ext cx="67" cy="3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07" name="Line 2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99" y="3585"/>
                      <a:ext cx="107" cy="356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08" name="Line 2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64" y="3969"/>
                      <a:ext cx="129" cy="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sp>
                <p:nvSpPr>
                  <p:cNvPr id="103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092" y="3567"/>
                    <a:ext cx="39" cy="3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 sz="1400"/>
                  </a:p>
                </p:txBody>
              </p:sp>
            </p:grpSp>
            <p:grpSp>
              <p:nvGrpSpPr>
                <p:cNvPr id="88" name="Group 206"/>
                <p:cNvGrpSpPr>
                  <a:grpSpLocks/>
                </p:cNvGrpSpPr>
                <p:nvPr/>
              </p:nvGrpSpPr>
              <p:grpSpPr bwMode="auto">
                <a:xfrm>
                  <a:off x="3262" y="3314"/>
                  <a:ext cx="803" cy="583"/>
                  <a:chOff x="3262" y="3314"/>
                  <a:chExt cx="803" cy="583"/>
                </a:xfrm>
              </p:grpSpPr>
              <p:grpSp>
                <p:nvGrpSpPr>
                  <p:cNvPr id="89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3262" y="3314"/>
                    <a:ext cx="390" cy="583"/>
                    <a:chOff x="3262" y="3314"/>
                    <a:chExt cx="390" cy="583"/>
                  </a:xfrm>
                </p:grpSpPr>
                <p:sp>
                  <p:nvSpPr>
                    <p:cNvPr id="98" name="Arc 208"/>
                    <p:cNvSpPr>
                      <a:spLocks/>
                    </p:cNvSpPr>
                    <p:nvPr/>
                  </p:nvSpPr>
                  <p:spPr bwMode="auto">
                    <a:xfrm>
                      <a:off x="3262" y="3314"/>
                      <a:ext cx="239" cy="583"/>
                    </a:xfrm>
                    <a:custGeom>
                      <a:avLst/>
                      <a:gdLst>
                        <a:gd name="G0" fmla="+- 21600 0 0"/>
                        <a:gd name="G1" fmla="+- 21161 0 0"/>
                        <a:gd name="G2" fmla="+- 21600 0 0"/>
                        <a:gd name="T0" fmla="*/ 15888 w 21600"/>
                        <a:gd name="T1" fmla="*/ 41992 h 41992"/>
                        <a:gd name="T2" fmla="*/ 17269 w 21600"/>
                        <a:gd name="T3" fmla="*/ 0 h 41992"/>
                        <a:gd name="T4" fmla="*/ 21600 w 21600"/>
                        <a:gd name="T5" fmla="*/ 21161 h 419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992" fill="none" extrusionOk="0">
                          <a:moveTo>
                            <a:pt x="15887" y="41992"/>
                          </a:moveTo>
                          <a:cubicBezTo>
                            <a:pt x="6504" y="39419"/>
                            <a:pt x="0" y="30890"/>
                            <a:pt x="0" y="21161"/>
                          </a:cubicBezTo>
                          <a:cubicBezTo>
                            <a:pt x="-1" y="10901"/>
                            <a:pt x="7217" y="2056"/>
                            <a:pt x="17268" y="-1"/>
                          </a:cubicBezTo>
                        </a:path>
                        <a:path w="21600" h="41992" stroke="0" extrusionOk="0">
                          <a:moveTo>
                            <a:pt x="15887" y="41992"/>
                          </a:moveTo>
                          <a:cubicBezTo>
                            <a:pt x="6504" y="39419"/>
                            <a:pt x="0" y="30890"/>
                            <a:pt x="0" y="21161"/>
                          </a:cubicBezTo>
                          <a:cubicBezTo>
                            <a:pt x="-1" y="10901"/>
                            <a:pt x="7217" y="2056"/>
                            <a:pt x="17268" y="-1"/>
                          </a:cubicBezTo>
                          <a:lnTo>
                            <a:pt x="21600" y="21161"/>
                          </a:lnTo>
                          <a:close/>
                        </a:path>
                      </a:pathLst>
                    </a:custGeom>
                    <a:noFill/>
                    <a:ln w="12700" cap="rnd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99" name="Arc 209"/>
                    <p:cNvSpPr>
                      <a:spLocks/>
                    </p:cNvSpPr>
                    <p:nvPr/>
                  </p:nvSpPr>
                  <p:spPr bwMode="auto">
                    <a:xfrm>
                      <a:off x="3364" y="3351"/>
                      <a:ext cx="206" cy="501"/>
                    </a:xfrm>
                    <a:custGeom>
                      <a:avLst/>
                      <a:gdLst>
                        <a:gd name="G0" fmla="+- 21600 0 0"/>
                        <a:gd name="G1" fmla="+- 21148 0 0"/>
                        <a:gd name="G2" fmla="+- 21600 0 0"/>
                        <a:gd name="T0" fmla="*/ 15819 w 21600"/>
                        <a:gd name="T1" fmla="*/ 41960 h 41960"/>
                        <a:gd name="T2" fmla="*/ 17203 w 21600"/>
                        <a:gd name="T3" fmla="*/ 0 h 41960"/>
                        <a:gd name="T4" fmla="*/ 21600 w 21600"/>
                        <a:gd name="T5" fmla="*/ 21148 h 419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960" fill="none" extrusionOk="0">
                          <a:moveTo>
                            <a:pt x="15818" y="41960"/>
                          </a:moveTo>
                          <a:cubicBezTo>
                            <a:pt x="6470" y="39363"/>
                            <a:pt x="0" y="30850"/>
                            <a:pt x="0" y="21148"/>
                          </a:cubicBezTo>
                          <a:cubicBezTo>
                            <a:pt x="-1" y="10913"/>
                            <a:pt x="7182" y="2083"/>
                            <a:pt x="17203" y="0"/>
                          </a:cubicBezTo>
                        </a:path>
                        <a:path w="21600" h="41960" stroke="0" extrusionOk="0">
                          <a:moveTo>
                            <a:pt x="15818" y="41960"/>
                          </a:moveTo>
                          <a:cubicBezTo>
                            <a:pt x="6470" y="39363"/>
                            <a:pt x="0" y="30850"/>
                            <a:pt x="0" y="21148"/>
                          </a:cubicBezTo>
                          <a:cubicBezTo>
                            <a:pt x="-1" y="10913"/>
                            <a:pt x="7182" y="2083"/>
                            <a:pt x="17203" y="0"/>
                          </a:cubicBezTo>
                          <a:lnTo>
                            <a:pt x="21600" y="21148"/>
                          </a:lnTo>
                          <a:close/>
                        </a:path>
                      </a:pathLst>
                    </a:custGeom>
                    <a:noFill/>
                    <a:ln w="12700" cap="rnd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100" name="Arc 210"/>
                    <p:cNvSpPr>
                      <a:spLocks/>
                    </p:cNvSpPr>
                    <p:nvPr/>
                  </p:nvSpPr>
                  <p:spPr bwMode="auto">
                    <a:xfrm>
                      <a:off x="3461" y="3395"/>
                      <a:ext cx="191" cy="422"/>
                    </a:xfrm>
                    <a:custGeom>
                      <a:avLst/>
                      <a:gdLst>
                        <a:gd name="G0" fmla="+- 21600 0 0"/>
                        <a:gd name="G1" fmla="+- 21170 0 0"/>
                        <a:gd name="G2" fmla="+- 21600 0 0"/>
                        <a:gd name="T0" fmla="*/ 15935 w 21600"/>
                        <a:gd name="T1" fmla="*/ 42014 h 42014"/>
                        <a:gd name="T2" fmla="*/ 17309 w 21600"/>
                        <a:gd name="T3" fmla="*/ 0 h 42014"/>
                        <a:gd name="T4" fmla="*/ 21600 w 21600"/>
                        <a:gd name="T5" fmla="*/ 21170 h 420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2014" fill="none" extrusionOk="0">
                          <a:moveTo>
                            <a:pt x="15935" y="42013"/>
                          </a:moveTo>
                          <a:cubicBezTo>
                            <a:pt x="6528" y="39457"/>
                            <a:pt x="0" y="30917"/>
                            <a:pt x="0" y="21170"/>
                          </a:cubicBezTo>
                          <a:cubicBezTo>
                            <a:pt x="-1" y="10894"/>
                            <a:pt x="7238" y="2041"/>
                            <a:pt x="17309" y="0"/>
                          </a:cubicBezTo>
                        </a:path>
                        <a:path w="21600" h="42014" stroke="0" extrusionOk="0">
                          <a:moveTo>
                            <a:pt x="15935" y="42013"/>
                          </a:moveTo>
                          <a:cubicBezTo>
                            <a:pt x="6528" y="39457"/>
                            <a:pt x="0" y="30917"/>
                            <a:pt x="0" y="21170"/>
                          </a:cubicBezTo>
                          <a:cubicBezTo>
                            <a:pt x="-1" y="10894"/>
                            <a:pt x="7238" y="2041"/>
                            <a:pt x="17309" y="0"/>
                          </a:cubicBezTo>
                          <a:lnTo>
                            <a:pt x="21600" y="21170"/>
                          </a:lnTo>
                          <a:close/>
                        </a:path>
                      </a:pathLst>
                    </a:custGeom>
                    <a:noFill/>
                    <a:ln w="12700" cap="rnd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grpSp>
                <p:nvGrpSpPr>
                  <p:cNvPr id="90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3549" y="3425"/>
                    <a:ext cx="329" cy="386"/>
                    <a:chOff x="3549" y="3425"/>
                    <a:chExt cx="329" cy="386"/>
                  </a:xfrm>
                </p:grpSpPr>
                <p:sp>
                  <p:nvSpPr>
                    <p:cNvPr id="95" name="Arc 212"/>
                    <p:cNvSpPr>
                      <a:spLocks/>
                    </p:cNvSpPr>
                    <p:nvPr/>
                  </p:nvSpPr>
                  <p:spPr bwMode="auto">
                    <a:xfrm>
                      <a:off x="3549" y="3425"/>
                      <a:ext cx="201" cy="386"/>
                    </a:xfrm>
                    <a:custGeom>
                      <a:avLst/>
                      <a:gdLst>
                        <a:gd name="G0" fmla="+- 21600 0 0"/>
                        <a:gd name="G1" fmla="+- 21174 0 0"/>
                        <a:gd name="G2" fmla="+- 21600 0 0"/>
                        <a:gd name="T0" fmla="*/ 15891 w 21600"/>
                        <a:gd name="T1" fmla="*/ 42006 h 42006"/>
                        <a:gd name="T2" fmla="*/ 17332 w 21600"/>
                        <a:gd name="T3" fmla="*/ 0 h 42006"/>
                        <a:gd name="T4" fmla="*/ 21600 w 21600"/>
                        <a:gd name="T5" fmla="*/ 21174 h 420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2006" fill="none" extrusionOk="0">
                          <a:moveTo>
                            <a:pt x="15891" y="42005"/>
                          </a:moveTo>
                          <a:cubicBezTo>
                            <a:pt x="6506" y="39434"/>
                            <a:pt x="0" y="30904"/>
                            <a:pt x="0" y="21174"/>
                          </a:cubicBezTo>
                          <a:cubicBezTo>
                            <a:pt x="-1" y="10889"/>
                            <a:pt x="7250" y="2031"/>
                            <a:pt x="17331" y="-1"/>
                          </a:cubicBezTo>
                        </a:path>
                        <a:path w="21600" h="42006" stroke="0" extrusionOk="0">
                          <a:moveTo>
                            <a:pt x="15891" y="42005"/>
                          </a:moveTo>
                          <a:cubicBezTo>
                            <a:pt x="6506" y="39434"/>
                            <a:pt x="0" y="30904"/>
                            <a:pt x="0" y="21174"/>
                          </a:cubicBezTo>
                          <a:cubicBezTo>
                            <a:pt x="-1" y="10889"/>
                            <a:pt x="7250" y="2031"/>
                            <a:pt x="17331" y="-1"/>
                          </a:cubicBezTo>
                          <a:lnTo>
                            <a:pt x="21600" y="21174"/>
                          </a:lnTo>
                          <a:close/>
                        </a:path>
                      </a:pathLst>
                    </a:custGeom>
                    <a:noFill/>
                    <a:ln w="12700" cap="rnd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96" name="Arc 213"/>
                    <p:cNvSpPr>
                      <a:spLocks/>
                    </p:cNvSpPr>
                    <p:nvPr/>
                  </p:nvSpPr>
                  <p:spPr bwMode="auto">
                    <a:xfrm>
                      <a:off x="3634" y="3449"/>
                      <a:ext cx="174" cy="330"/>
                    </a:xfrm>
                    <a:custGeom>
                      <a:avLst/>
                      <a:gdLst>
                        <a:gd name="G0" fmla="+- 21600 0 0"/>
                        <a:gd name="G1" fmla="+- 21158 0 0"/>
                        <a:gd name="G2" fmla="+- 21600 0 0"/>
                        <a:gd name="T0" fmla="*/ 15876 w 21600"/>
                        <a:gd name="T1" fmla="*/ 41986 h 41986"/>
                        <a:gd name="T2" fmla="*/ 17255 w 21600"/>
                        <a:gd name="T3" fmla="*/ 0 h 41986"/>
                        <a:gd name="T4" fmla="*/ 21600 w 21600"/>
                        <a:gd name="T5" fmla="*/ 21158 h 419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986" fill="none" extrusionOk="0">
                          <a:moveTo>
                            <a:pt x="15876" y="41985"/>
                          </a:moveTo>
                          <a:cubicBezTo>
                            <a:pt x="6498" y="39408"/>
                            <a:pt x="0" y="30882"/>
                            <a:pt x="0" y="21158"/>
                          </a:cubicBezTo>
                          <a:cubicBezTo>
                            <a:pt x="-1" y="10903"/>
                            <a:pt x="7210" y="2062"/>
                            <a:pt x="17254" y="-1"/>
                          </a:cubicBezTo>
                        </a:path>
                        <a:path w="21600" h="41986" stroke="0" extrusionOk="0">
                          <a:moveTo>
                            <a:pt x="15876" y="41985"/>
                          </a:moveTo>
                          <a:cubicBezTo>
                            <a:pt x="6498" y="39408"/>
                            <a:pt x="0" y="30882"/>
                            <a:pt x="0" y="21158"/>
                          </a:cubicBezTo>
                          <a:cubicBezTo>
                            <a:pt x="-1" y="10903"/>
                            <a:pt x="7210" y="2062"/>
                            <a:pt x="17254" y="-1"/>
                          </a:cubicBezTo>
                          <a:lnTo>
                            <a:pt x="21600" y="21158"/>
                          </a:lnTo>
                          <a:close/>
                        </a:path>
                      </a:pathLst>
                    </a:custGeom>
                    <a:noFill/>
                    <a:ln w="12700" cap="rnd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97" name="Arc 214"/>
                    <p:cNvSpPr>
                      <a:spLocks/>
                    </p:cNvSpPr>
                    <p:nvPr/>
                  </p:nvSpPr>
                  <p:spPr bwMode="auto">
                    <a:xfrm>
                      <a:off x="3717" y="3479"/>
                      <a:ext cx="161" cy="277"/>
                    </a:xfrm>
                    <a:custGeom>
                      <a:avLst/>
                      <a:gdLst>
                        <a:gd name="G0" fmla="+- 21600 0 0"/>
                        <a:gd name="G1" fmla="+- 21145 0 0"/>
                        <a:gd name="G2" fmla="+- 21600 0 0"/>
                        <a:gd name="T0" fmla="*/ 15658 w 21600"/>
                        <a:gd name="T1" fmla="*/ 41912 h 41912"/>
                        <a:gd name="T2" fmla="*/ 17191 w 21600"/>
                        <a:gd name="T3" fmla="*/ 0 h 41912"/>
                        <a:gd name="T4" fmla="*/ 21600 w 21600"/>
                        <a:gd name="T5" fmla="*/ 21145 h 419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1912" fill="none" extrusionOk="0">
                          <a:moveTo>
                            <a:pt x="15658" y="41911"/>
                          </a:moveTo>
                          <a:cubicBezTo>
                            <a:pt x="6389" y="39259"/>
                            <a:pt x="0" y="30785"/>
                            <a:pt x="0" y="21145"/>
                          </a:cubicBezTo>
                          <a:cubicBezTo>
                            <a:pt x="-1" y="10914"/>
                            <a:pt x="7176" y="2087"/>
                            <a:pt x="17190" y="-1"/>
                          </a:cubicBezTo>
                        </a:path>
                        <a:path w="21600" h="41912" stroke="0" extrusionOk="0">
                          <a:moveTo>
                            <a:pt x="15658" y="41911"/>
                          </a:moveTo>
                          <a:cubicBezTo>
                            <a:pt x="6389" y="39259"/>
                            <a:pt x="0" y="30785"/>
                            <a:pt x="0" y="21145"/>
                          </a:cubicBezTo>
                          <a:cubicBezTo>
                            <a:pt x="-1" y="10914"/>
                            <a:pt x="7176" y="2087"/>
                            <a:pt x="17190" y="-1"/>
                          </a:cubicBezTo>
                          <a:lnTo>
                            <a:pt x="21600" y="21145"/>
                          </a:lnTo>
                          <a:close/>
                        </a:path>
                      </a:pathLst>
                    </a:custGeom>
                    <a:noFill/>
                    <a:ln w="12700" cap="rnd">
                      <a:solidFill>
                        <a:srgbClr val="00279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sp>
                <p:nvSpPr>
                  <p:cNvPr id="91" name="Arc 215"/>
                  <p:cNvSpPr>
                    <a:spLocks/>
                  </p:cNvSpPr>
                  <p:nvPr/>
                </p:nvSpPr>
                <p:spPr bwMode="auto">
                  <a:xfrm>
                    <a:off x="3789" y="3504"/>
                    <a:ext cx="145" cy="240"/>
                  </a:xfrm>
                  <a:custGeom>
                    <a:avLst/>
                    <a:gdLst>
                      <a:gd name="G0" fmla="+- 21600 0 0"/>
                      <a:gd name="G1" fmla="+- 21196 0 0"/>
                      <a:gd name="G2" fmla="+- 21600 0 0"/>
                      <a:gd name="T0" fmla="*/ 15868 w 21600"/>
                      <a:gd name="T1" fmla="*/ 42022 h 42022"/>
                      <a:gd name="T2" fmla="*/ 17442 w 21600"/>
                      <a:gd name="T3" fmla="*/ 0 h 42022"/>
                      <a:gd name="T4" fmla="*/ 21600 w 21600"/>
                      <a:gd name="T5" fmla="*/ 21196 h 420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22" fill="none" extrusionOk="0">
                        <a:moveTo>
                          <a:pt x="15868" y="42021"/>
                        </a:moveTo>
                        <a:cubicBezTo>
                          <a:pt x="6494" y="39441"/>
                          <a:pt x="0" y="30917"/>
                          <a:pt x="0" y="21196"/>
                        </a:cubicBezTo>
                        <a:cubicBezTo>
                          <a:pt x="-1" y="10869"/>
                          <a:pt x="7308" y="1987"/>
                          <a:pt x="17441" y="-1"/>
                        </a:cubicBezTo>
                      </a:path>
                      <a:path w="21600" h="42022" stroke="0" extrusionOk="0">
                        <a:moveTo>
                          <a:pt x="15868" y="42021"/>
                        </a:moveTo>
                        <a:cubicBezTo>
                          <a:pt x="6494" y="39441"/>
                          <a:pt x="0" y="30917"/>
                          <a:pt x="0" y="21196"/>
                        </a:cubicBezTo>
                        <a:cubicBezTo>
                          <a:pt x="-1" y="10869"/>
                          <a:pt x="7308" y="1987"/>
                          <a:pt x="17441" y="-1"/>
                        </a:cubicBezTo>
                        <a:lnTo>
                          <a:pt x="21600" y="21196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92" name="Arc 216"/>
                  <p:cNvSpPr>
                    <a:spLocks/>
                  </p:cNvSpPr>
                  <p:nvPr/>
                </p:nvSpPr>
                <p:spPr bwMode="auto">
                  <a:xfrm>
                    <a:off x="3871" y="3520"/>
                    <a:ext cx="125" cy="207"/>
                  </a:xfrm>
                  <a:custGeom>
                    <a:avLst/>
                    <a:gdLst>
                      <a:gd name="G0" fmla="+- 21600 0 0"/>
                      <a:gd name="G1" fmla="+- 21169 0 0"/>
                      <a:gd name="G2" fmla="+- 21600 0 0"/>
                      <a:gd name="T0" fmla="*/ 15860 w 21600"/>
                      <a:gd name="T1" fmla="*/ 41992 h 41992"/>
                      <a:gd name="T2" fmla="*/ 17306 w 21600"/>
                      <a:gd name="T3" fmla="*/ 0 h 41992"/>
                      <a:gd name="T4" fmla="*/ 21600 w 21600"/>
                      <a:gd name="T5" fmla="*/ 21169 h 41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2" fill="none" extrusionOk="0">
                        <a:moveTo>
                          <a:pt x="15859" y="41992"/>
                        </a:moveTo>
                        <a:cubicBezTo>
                          <a:pt x="6490" y="39409"/>
                          <a:pt x="0" y="30887"/>
                          <a:pt x="0" y="21169"/>
                        </a:cubicBezTo>
                        <a:cubicBezTo>
                          <a:pt x="-1" y="10894"/>
                          <a:pt x="7236" y="2042"/>
                          <a:pt x="17306" y="0"/>
                        </a:cubicBezTo>
                      </a:path>
                      <a:path w="21600" h="41992" stroke="0" extrusionOk="0">
                        <a:moveTo>
                          <a:pt x="15859" y="41992"/>
                        </a:moveTo>
                        <a:cubicBezTo>
                          <a:pt x="6490" y="39409"/>
                          <a:pt x="0" y="30887"/>
                          <a:pt x="0" y="21169"/>
                        </a:cubicBezTo>
                        <a:cubicBezTo>
                          <a:pt x="-1" y="10894"/>
                          <a:pt x="7236" y="2042"/>
                          <a:pt x="17306" y="0"/>
                        </a:cubicBezTo>
                        <a:lnTo>
                          <a:pt x="21600" y="2116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93" name="Arc 217"/>
                  <p:cNvSpPr>
                    <a:spLocks/>
                  </p:cNvSpPr>
                  <p:nvPr/>
                </p:nvSpPr>
                <p:spPr bwMode="auto">
                  <a:xfrm>
                    <a:off x="3939" y="3548"/>
                    <a:ext cx="108" cy="161"/>
                  </a:xfrm>
                  <a:custGeom>
                    <a:avLst/>
                    <a:gdLst>
                      <a:gd name="G0" fmla="+- 21600 0 0"/>
                      <a:gd name="G1" fmla="+- 21111 0 0"/>
                      <a:gd name="G2" fmla="+- 21600 0 0"/>
                      <a:gd name="T0" fmla="*/ 15337 w 21600"/>
                      <a:gd name="T1" fmla="*/ 41783 h 41783"/>
                      <a:gd name="T2" fmla="*/ 17028 w 21600"/>
                      <a:gd name="T3" fmla="*/ 0 h 41783"/>
                      <a:gd name="T4" fmla="*/ 21600 w 21600"/>
                      <a:gd name="T5" fmla="*/ 21111 h 417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783" fill="none" extrusionOk="0">
                        <a:moveTo>
                          <a:pt x="15336" y="41783"/>
                        </a:moveTo>
                        <a:cubicBezTo>
                          <a:pt x="6228" y="39023"/>
                          <a:pt x="0" y="30627"/>
                          <a:pt x="0" y="21111"/>
                        </a:cubicBezTo>
                        <a:cubicBezTo>
                          <a:pt x="-1" y="10943"/>
                          <a:pt x="7090" y="2152"/>
                          <a:pt x="17028" y="0"/>
                        </a:cubicBezTo>
                      </a:path>
                      <a:path w="21600" h="41783" stroke="0" extrusionOk="0">
                        <a:moveTo>
                          <a:pt x="15336" y="41783"/>
                        </a:moveTo>
                        <a:cubicBezTo>
                          <a:pt x="6228" y="39023"/>
                          <a:pt x="0" y="30627"/>
                          <a:pt x="0" y="21111"/>
                        </a:cubicBezTo>
                        <a:cubicBezTo>
                          <a:pt x="-1" y="10943"/>
                          <a:pt x="7090" y="2152"/>
                          <a:pt x="17028" y="0"/>
                        </a:cubicBezTo>
                        <a:lnTo>
                          <a:pt x="21600" y="21111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94" name="Arc 218"/>
                  <p:cNvSpPr>
                    <a:spLocks/>
                  </p:cNvSpPr>
                  <p:nvPr/>
                </p:nvSpPr>
                <p:spPr bwMode="auto">
                  <a:xfrm>
                    <a:off x="4001" y="3571"/>
                    <a:ext cx="64" cy="121"/>
                  </a:xfrm>
                  <a:custGeom>
                    <a:avLst/>
                    <a:gdLst>
                      <a:gd name="G0" fmla="+- 21600 0 0"/>
                      <a:gd name="G1" fmla="+- 21218 0 0"/>
                      <a:gd name="G2" fmla="+- 21600 0 0"/>
                      <a:gd name="T0" fmla="*/ 15793 w 21600"/>
                      <a:gd name="T1" fmla="*/ 42023 h 42023"/>
                      <a:gd name="T2" fmla="*/ 17556 w 21600"/>
                      <a:gd name="T3" fmla="*/ 0 h 42023"/>
                      <a:gd name="T4" fmla="*/ 21600 w 21600"/>
                      <a:gd name="T5" fmla="*/ 21218 h 420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23" fill="none" extrusionOk="0">
                        <a:moveTo>
                          <a:pt x="15793" y="42022"/>
                        </a:moveTo>
                        <a:cubicBezTo>
                          <a:pt x="6456" y="39416"/>
                          <a:pt x="0" y="30910"/>
                          <a:pt x="0" y="21218"/>
                        </a:cubicBezTo>
                        <a:cubicBezTo>
                          <a:pt x="-1" y="10848"/>
                          <a:pt x="7369" y="1941"/>
                          <a:pt x="17555" y="-1"/>
                        </a:cubicBezTo>
                      </a:path>
                      <a:path w="21600" h="42023" stroke="0" extrusionOk="0">
                        <a:moveTo>
                          <a:pt x="15793" y="42022"/>
                        </a:moveTo>
                        <a:cubicBezTo>
                          <a:pt x="6456" y="39416"/>
                          <a:pt x="0" y="30910"/>
                          <a:pt x="0" y="21218"/>
                        </a:cubicBezTo>
                        <a:cubicBezTo>
                          <a:pt x="-1" y="10848"/>
                          <a:pt x="7369" y="1941"/>
                          <a:pt x="17555" y="-1"/>
                        </a:cubicBezTo>
                        <a:lnTo>
                          <a:pt x="21600" y="21218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00279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</p:grpSp>
          </p:grpSp>
          <p:grpSp>
            <p:nvGrpSpPr>
              <p:cNvPr id="45" name="Group 219"/>
              <p:cNvGrpSpPr>
                <a:grpSpLocks/>
              </p:cNvGrpSpPr>
              <p:nvPr/>
            </p:nvGrpSpPr>
            <p:grpSpPr bwMode="auto">
              <a:xfrm>
                <a:off x="1476" y="2972"/>
                <a:ext cx="454" cy="407"/>
                <a:chOff x="975" y="2927"/>
                <a:chExt cx="499" cy="541"/>
              </a:xfrm>
            </p:grpSpPr>
            <p:grpSp>
              <p:nvGrpSpPr>
                <p:cNvPr id="48" name="Group 220"/>
                <p:cNvGrpSpPr>
                  <a:grpSpLocks/>
                </p:cNvGrpSpPr>
                <p:nvPr/>
              </p:nvGrpSpPr>
              <p:grpSpPr bwMode="auto">
                <a:xfrm>
                  <a:off x="975" y="2927"/>
                  <a:ext cx="454" cy="541"/>
                  <a:chOff x="388" y="2434"/>
                  <a:chExt cx="481" cy="586"/>
                </a:xfrm>
              </p:grpSpPr>
              <p:grpSp>
                <p:nvGrpSpPr>
                  <p:cNvPr id="50" name="Group 221"/>
                  <p:cNvGrpSpPr>
                    <a:grpSpLocks/>
                  </p:cNvGrpSpPr>
                  <p:nvPr/>
                </p:nvGrpSpPr>
                <p:grpSpPr bwMode="auto">
                  <a:xfrm>
                    <a:off x="388" y="2693"/>
                    <a:ext cx="481" cy="327"/>
                    <a:chOff x="570" y="3328"/>
                    <a:chExt cx="481" cy="327"/>
                  </a:xfrm>
                </p:grpSpPr>
                <p:sp>
                  <p:nvSpPr>
                    <p:cNvPr id="81" name="Freeform 222"/>
                    <p:cNvSpPr>
                      <a:spLocks/>
                    </p:cNvSpPr>
                    <p:nvPr/>
                  </p:nvSpPr>
                  <p:spPr bwMode="auto">
                    <a:xfrm>
                      <a:off x="570" y="3331"/>
                      <a:ext cx="481" cy="324"/>
                    </a:xfrm>
                    <a:custGeom>
                      <a:avLst/>
                      <a:gdLst/>
                      <a:ahLst/>
                      <a:cxnLst>
                        <a:cxn ang="0">
                          <a:pos x="343" y="1293"/>
                        </a:cxn>
                        <a:cxn ang="0">
                          <a:pos x="204" y="1122"/>
                        </a:cxn>
                        <a:cxn ang="0">
                          <a:pos x="75" y="966"/>
                        </a:cxn>
                        <a:cxn ang="0">
                          <a:pos x="11" y="873"/>
                        </a:cxn>
                        <a:cxn ang="0">
                          <a:pos x="0" y="814"/>
                        </a:cxn>
                        <a:cxn ang="0">
                          <a:pos x="32" y="735"/>
                        </a:cxn>
                        <a:cxn ang="0">
                          <a:pos x="128" y="585"/>
                        </a:cxn>
                        <a:cxn ang="0">
                          <a:pos x="209" y="474"/>
                        </a:cxn>
                        <a:cxn ang="0">
                          <a:pos x="272" y="368"/>
                        </a:cxn>
                        <a:cxn ang="0">
                          <a:pos x="305" y="295"/>
                        </a:cxn>
                        <a:cxn ang="0">
                          <a:pos x="320" y="229"/>
                        </a:cxn>
                        <a:cxn ang="0">
                          <a:pos x="326" y="145"/>
                        </a:cxn>
                        <a:cxn ang="0">
                          <a:pos x="342" y="89"/>
                        </a:cxn>
                        <a:cxn ang="0">
                          <a:pos x="377" y="45"/>
                        </a:cxn>
                        <a:cxn ang="0">
                          <a:pos x="432" y="34"/>
                        </a:cxn>
                        <a:cxn ang="0">
                          <a:pos x="515" y="41"/>
                        </a:cxn>
                        <a:cxn ang="0">
                          <a:pos x="556" y="47"/>
                        </a:cxn>
                        <a:cxn ang="0">
                          <a:pos x="611" y="36"/>
                        </a:cxn>
                        <a:cxn ang="0">
                          <a:pos x="672" y="0"/>
                        </a:cxn>
                        <a:cxn ang="0">
                          <a:pos x="820" y="59"/>
                        </a:cxn>
                        <a:cxn ang="0">
                          <a:pos x="933" y="63"/>
                        </a:cxn>
                        <a:cxn ang="0">
                          <a:pos x="1140" y="135"/>
                        </a:cxn>
                        <a:cxn ang="0">
                          <a:pos x="1369" y="184"/>
                        </a:cxn>
                        <a:cxn ang="0">
                          <a:pos x="1517" y="131"/>
                        </a:cxn>
                        <a:cxn ang="0">
                          <a:pos x="1620" y="119"/>
                        </a:cxn>
                        <a:cxn ang="0">
                          <a:pos x="1679" y="123"/>
                        </a:cxn>
                        <a:cxn ang="0">
                          <a:pos x="1719" y="135"/>
                        </a:cxn>
                        <a:cxn ang="0">
                          <a:pos x="1748" y="153"/>
                        </a:cxn>
                        <a:cxn ang="0">
                          <a:pos x="1771" y="184"/>
                        </a:cxn>
                        <a:cxn ang="0">
                          <a:pos x="1780" y="218"/>
                        </a:cxn>
                        <a:cxn ang="0">
                          <a:pos x="1776" y="275"/>
                        </a:cxn>
                        <a:cxn ang="0">
                          <a:pos x="1768" y="327"/>
                        </a:cxn>
                        <a:cxn ang="0">
                          <a:pos x="1763" y="385"/>
                        </a:cxn>
                        <a:cxn ang="0">
                          <a:pos x="1759" y="456"/>
                        </a:cxn>
                        <a:cxn ang="0">
                          <a:pos x="1766" y="513"/>
                        </a:cxn>
                        <a:cxn ang="0">
                          <a:pos x="1782" y="577"/>
                        </a:cxn>
                        <a:cxn ang="0">
                          <a:pos x="1807" y="653"/>
                        </a:cxn>
                        <a:cxn ang="0">
                          <a:pos x="1865" y="799"/>
                        </a:cxn>
                        <a:cxn ang="0">
                          <a:pos x="1925" y="957"/>
                        </a:cxn>
                        <a:cxn ang="0">
                          <a:pos x="1905" y="1145"/>
                        </a:cxn>
                        <a:cxn ang="0">
                          <a:pos x="1831" y="1289"/>
                        </a:cxn>
                        <a:cxn ang="0">
                          <a:pos x="343" y="1293"/>
                        </a:cxn>
                      </a:cxnLst>
                      <a:rect l="0" t="0" r="r" b="b"/>
                      <a:pathLst>
                        <a:path w="1925" h="1293">
                          <a:moveTo>
                            <a:pt x="343" y="1293"/>
                          </a:moveTo>
                          <a:lnTo>
                            <a:pt x="204" y="1122"/>
                          </a:lnTo>
                          <a:lnTo>
                            <a:pt x="75" y="966"/>
                          </a:lnTo>
                          <a:lnTo>
                            <a:pt x="11" y="873"/>
                          </a:lnTo>
                          <a:lnTo>
                            <a:pt x="0" y="814"/>
                          </a:lnTo>
                          <a:lnTo>
                            <a:pt x="32" y="735"/>
                          </a:lnTo>
                          <a:lnTo>
                            <a:pt x="128" y="585"/>
                          </a:lnTo>
                          <a:lnTo>
                            <a:pt x="209" y="474"/>
                          </a:lnTo>
                          <a:lnTo>
                            <a:pt x="272" y="368"/>
                          </a:lnTo>
                          <a:lnTo>
                            <a:pt x="305" y="295"/>
                          </a:lnTo>
                          <a:lnTo>
                            <a:pt x="320" y="229"/>
                          </a:lnTo>
                          <a:lnTo>
                            <a:pt x="326" y="145"/>
                          </a:lnTo>
                          <a:lnTo>
                            <a:pt x="342" y="89"/>
                          </a:lnTo>
                          <a:lnTo>
                            <a:pt x="377" y="45"/>
                          </a:lnTo>
                          <a:lnTo>
                            <a:pt x="432" y="34"/>
                          </a:lnTo>
                          <a:lnTo>
                            <a:pt x="515" y="41"/>
                          </a:lnTo>
                          <a:lnTo>
                            <a:pt x="556" y="47"/>
                          </a:lnTo>
                          <a:lnTo>
                            <a:pt x="611" y="36"/>
                          </a:lnTo>
                          <a:lnTo>
                            <a:pt x="672" y="0"/>
                          </a:lnTo>
                          <a:lnTo>
                            <a:pt x="820" y="59"/>
                          </a:lnTo>
                          <a:lnTo>
                            <a:pt x="933" y="63"/>
                          </a:lnTo>
                          <a:lnTo>
                            <a:pt x="1140" y="135"/>
                          </a:lnTo>
                          <a:lnTo>
                            <a:pt x="1369" y="184"/>
                          </a:lnTo>
                          <a:lnTo>
                            <a:pt x="1517" y="131"/>
                          </a:lnTo>
                          <a:lnTo>
                            <a:pt x="1620" y="119"/>
                          </a:lnTo>
                          <a:lnTo>
                            <a:pt x="1679" y="123"/>
                          </a:lnTo>
                          <a:lnTo>
                            <a:pt x="1719" y="135"/>
                          </a:lnTo>
                          <a:lnTo>
                            <a:pt x="1748" y="153"/>
                          </a:lnTo>
                          <a:lnTo>
                            <a:pt x="1771" y="184"/>
                          </a:lnTo>
                          <a:lnTo>
                            <a:pt x="1780" y="218"/>
                          </a:lnTo>
                          <a:lnTo>
                            <a:pt x="1776" y="275"/>
                          </a:lnTo>
                          <a:lnTo>
                            <a:pt x="1768" y="327"/>
                          </a:lnTo>
                          <a:lnTo>
                            <a:pt x="1763" y="385"/>
                          </a:lnTo>
                          <a:lnTo>
                            <a:pt x="1759" y="456"/>
                          </a:lnTo>
                          <a:lnTo>
                            <a:pt x="1766" y="513"/>
                          </a:lnTo>
                          <a:lnTo>
                            <a:pt x="1782" y="577"/>
                          </a:lnTo>
                          <a:lnTo>
                            <a:pt x="1807" y="653"/>
                          </a:lnTo>
                          <a:lnTo>
                            <a:pt x="1865" y="799"/>
                          </a:lnTo>
                          <a:lnTo>
                            <a:pt x="1925" y="957"/>
                          </a:lnTo>
                          <a:lnTo>
                            <a:pt x="1905" y="1145"/>
                          </a:lnTo>
                          <a:lnTo>
                            <a:pt x="1831" y="1289"/>
                          </a:lnTo>
                          <a:lnTo>
                            <a:pt x="343" y="129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3175">
                      <a:solidFill>
                        <a:srgbClr val="0000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82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724" y="3328"/>
                      <a:ext cx="99" cy="119"/>
                    </a:xfrm>
                    <a:custGeom>
                      <a:avLst/>
                      <a:gdLst/>
                      <a:ahLst/>
                      <a:cxnLst>
                        <a:cxn ang="0">
                          <a:pos x="56" y="0"/>
                        </a:cxn>
                        <a:cxn ang="0">
                          <a:pos x="28" y="113"/>
                        </a:cxn>
                        <a:cxn ang="0">
                          <a:pos x="0" y="275"/>
                        </a:cxn>
                        <a:cxn ang="0">
                          <a:pos x="10" y="475"/>
                        </a:cxn>
                        <a:cxn ang="0">
                          <a:pos x="63" y="406"/>
                        </a:cxn>
                        <a:cxn ang="0">
                          <a:pos x="120" y="341"/>
                        </a:cxn>
                        <a:cxn ang="0">
                          <a:pos x="212" y="243"/>
                        </a:cxn>
                        <a:cxn ang="0">
                          <a:pos x="307" y="349"/>
                        </a:cxn>
                        <a:cxn ang="0">
                          <a:pos x="395" y="450"/>
                        </a:cxn>
                        <a:cxn ang="0">
                          <a:pos x="364" y="333"/>
                        </a:cxn>
                        <a:cxn ang="0">
                          <a:pos x="358" y="192"/>
                        </a:cxn>
                        <a:cxn ang="0">
                          <a:pos x="303" y="62"/>
                        </a:cxn>
                        <a:cxn ang="0">
                          <a:pos x="294" y="115"/>
                        </a:cxn>
                        <a:cxn ang="0">
                          <a:pos x="224" y="156"/>
                        </a:cxn>
                        <a:cxn ang="0">
                          <a:pos x="114" y="92"/>
                        </a:cxn>
                        <a:cxn ang="0">
                          <a:pos x="56" y="0"/>
                        </a:cxn>
                      </a:cxnLst>
                      <a:rect l="0" t="0" r="r" b="b"/>
                      <a:pathLst>
                        <a:path w="395" h="475">
                          <a:moveTo>
                            <a:pt x="56" y="0"/>
                          </a:moveTo>
                          <a:lnTo>
                            <a:pt x="28" y="113"/>
                          </a:lnTo>
                          <a:lnTo>
                            <a:pt x="0" y="275"/>
                          </a:lnTo>
                          <a:lnTo>
                            <a:pt x="10" y="475"/>
                          </a:lnTo>
                          <a:lnTo>
                            <a:pt x="63" y="406"/>
                          </a:lnTo>
                          <a:lnTo>
                            <a:pt x="120" y="341"/>
                          </a:lnTo>
                          <a:lnTo>
                            <a:pt x="212" y="243"/>
                          </a:lnTo>
                          <a:lnTo>
                            <a:pt x="307" y="349"/>
                          </a:lnTo>
                          <a:lnTo>
                            <a:pt x="395" y="450"/>
                          </a:lnTo>
                          <a:lnTo>
                            <a:pt x="364" y="333"/>
                          </a:lnTo>
                          <a:lnTo>
                            <a:pt x="358" y="192"/>
                          </a:lnTo>
                          <a:lnTo>
                            <a:pt x="303" y="62"/>
                          </a:lnTo>
                          <a:lnTo>
                            <a:pt x="294" y="115"/>
                          </a:lnTo>
                          <a:lnTo>
                            <a:pt x="224" y="156"/>
                          </a:lnTo>
                          <a:lnTo>
                            <a:pt x="114" y="92"/>
                          </a:lnTo>
                          <a:lnTo>
                            <a:pt x="56" y="0"/>
                          </a:lnTo>
                          <a:close/>
                        </a:path>
                      </a:pathLst>
                    </a:custGeom>
                    <a:solidFill>
                      <a:srgbClr val="A0C0F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83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740" y="3368"/>
                      <a:ext cx="69" cy="284"/>
                    </a:xfrm>
                    <a:custGeom>
                      <a:avLst/>
                      <a:gdLst/>
                      <a:ahLst/>
                      <a:cxnLst>
                        <a:cxn ang="0">
                          <a:pos x="74" y="79"/>
                        </a:cxn>
                        <a:cxn ang="0">
                          <a:pos x="161" y="0"/>
                        </a:cxn>
                        <a:cxn ang="0">
                          <a:pos x="217" y="86"/>
                        </a:cxn>
                        <a:cxn ang="0">
                          <a:pos x="173" y="217"/>
                        </a:cxn>
                        <a:cxn ang="0">
                          <a:pos x="229" y="370"/>
                        </a:cxn>
                        <a:cxn ang="0">
                          <a:pos x="276" y="473"/>
                        </a:cxn>
                        <a:cxn ang="0">
                          <a:pos x="229" y="736"/>
                        </a:cxn>
                        <a:cxn ang="0">
                          <a:pos x="173" y="1138"/>
                        </a:cxn>
                        <a:cxn ang="0">
                          <a:pos x="102" y="1138"/>
                        </a:cxn>
                        <a:cxn ang="0">
                          <a:pos x="33" y="736"/>
                        </a:cxn>
                        <a:cxn ang="0">
                          <a:pos x="0" y="470"/>
                        </a:cxn>
                        <a:cxn ang="0">
                          <a:pos x="43" y="366"/>
                        </a:cxn>
                        <a:cxn ang="0">
                          <a:pos x="107" y="213"/>
                        </a:cxn>
                        <a:cxn ang="0">
                          <a:pos x="74" y="79"/>
                        </a:cxn>
                      </a:cxnLst>
                      <a:rect l="0" t="0" r="r" b="b"/>
                      <a:pathLst>
                        <a:path w="276" h="1138">
                          <a:moveTo>
                            <a:pt x="74" y="79"/>
                          </a:moveTo>
                          <a:lnTo>
                            <a:pt x="161" y="0"/>
                          </a:lnTo>
                          <a:lnTo>
                            <a:pt x="217" y="86"/>
                          </a:lnTo>
                          <a:lnTo>
                            <a:pt x="173" y="217"/>
                          </a:lnTo>
                          <a:lnTo>
                            <a:pt x="229" y="370"/>
                          </a:lnTo>
                          <a:lnTo>
                            <a:pt x="276" y="473"/>
                          </a:lnTo>
                          <a:lnTo>
                            <a:pt x="229" y="736"/>
                          </a:lnTo>
                          <a:lnTo>
                            <a:pt x="173" y="1138"/>
                          </a:lnTo>
                          <a:lnTo>
                            <a:pt x="102" y="1138"/>
                          </a:lnTo>
                          <a:lnTo>
                            <a:pt x="33" y="736"/>
                          </a:lnTo>
                          <a:lnTo>
                            <a:pt x="0" y="470"/>
                          </a:lnTo>
                          <a:lnTo>
                            <a:pt x="43" y="366"/>
                          </a:lnTo>
                          <a:lnTo>
                            <a:pt x="107" y="213"/>
                          </a:lnTo>
                          <a:lnTo>
                            <a:pt x="74" y="79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31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84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974" y="3405"/>
                      <a:ext cx="8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25" y="0"/>
                        </a:cxn>
                        <a:cxn ang="0">
                          <a:pos x="35" y="20"/>
                        </a:cxn>
                        <a:cxn ang="0">
                          <a:pos x="29" y="50"/>
                        </a:cxn>
                        <a:cxn ang="0">
                          <a:pos x="17" y="83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35" h="109">
                          <a:moveTo>
                            <a:pt x="25" y="0"/>
                          </a:moveTo>
                          <a:lnTo>
                            <a:pt x="35" y="20"/>
                          </a:lnTo>
                          <a:lnTo>
                            <a:pt x="29" y="50"/>
                          </a:lnTo>
                          <a:lnTo>
                            <a:pt x="17" y="83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85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891" y="3430"/>
                      <a:ext cx="134" cy="89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286"/>
                        </a:cxn>
                        <a:cxn ang="0">
                          <a:pos x="0" y="221"/>
                        </a:cxn>
                        <a:cxn ang="0">
                          <a:pos x="308" y="0"/>
                        </a:cxn>
                        <a:cxn ang="0">
                          <a:pos x="536" y="358"/>
                        </a:cxn>
                      </a:cxnLst>
                      <a:rect l="0" t="0" r="r" b="b"/>
                      <a:pathLst>
                        <a:path w="536" h="358">
                          <a:moveTo>
                            <a:pt x="59" y="286"/>
                          </a:moveTo>
                          <a:lnTo>
                            <a:pt x="0" y="221"/>
                          </a:lnTo>
                          <a:lnTo>
                            <a:pt x="308" y="0"/>
                          </a:lnTo>
                          <a:lnTo>
                            <a:pt x="536" y="358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86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662" y="3467"/>
                      <a:ext cx="60" cy="117"/>
                    </a:xfrm>
                    <a:custGeom>
                      <a:avLst/>
                      <a:gdLst/>
                      <a:ahLst/>
                      <a:cxnLst>
                        <a:cxn ang="0">
                          <a:pos x="238" y="0"/>
                        </a:cxn>
                        <a:cxn ang="0">
                          <a:pos x="199" y="97"/>
                        </a:cxn>
                        <a:cxn ang="0">
                          <a:pos x="142" y="184"/>
                        </a:cxn>
                        <a:cxn ang="0">
                          <a:pos x="59" y="251"/>
                        </a:cxn>
                        <a:cxn ang="0">
                          <a:pos x="0" y="293"/>
                        </a:cxn>
                        <a:cxn ang="0">
                          <a:pos x="52" y="322"/>
                        </a:cxn>
                        <a:cxn ang="0">
                          <a:pos x="96" y="359"/>
                        </a:cxn>
                        <a:cxn ang="0">
                          <a:pos x="130" y="410"/>
                        </a:cxn>
                        <a:cxn ang="0">
                          <a:pos x="166" y="466"/>
                        </a:cxn>
                      </a:cxnLst>
                      <a:rect l="0" t="0" r="r" b="b"/>
                      <a:pathLst>
                        <a:path w="238" h="466">
                          <a:moveTo>
                            <a:pt x="238" y="0"/>
                          </a:moveTo>
                          <a:lnTo>
                            <a:pt x="199" y="97"/>
                          </a:lnTo>
                          <a:lnTo>
                            <a:pt x="142" y="184"/>
                          </a:lnTo>
                          <a:lnTo>
                            <a:pt x="59" y="251"/>
                          </a:lnTo>
                          <a:lnTo>
                            <a:pt x="0" y="293"/>
                          </a:lnTo>
                          <a:lnTo>
                            <a:pt x="52" y="322"/>
                          </a:lnTo>
                          <a:lnTo>
                            <a:pt x="96" y="359"/>
                          </a:lnTo>
                          <a:lnTo>
                            <a:pt x="130" y="410"/>
                          </a:lnTo>
                          <a:lnTo>
                            <a:pt x="166" y="466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grpSp>
                <p:nvGrpSpPr>
                  <p:cNvPr id="51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461" y="2434"/>
                    <a:ext cx="281" cy="293"/>
                    <a:chOff x="643" y="3069"/>
                    <a:chExt cx="281" cy="293"/>
                  </a:xfrm>
                </p:grpSpPr>
                <p:sp>
                  <p:nvSpPr>
                    <p:cNvPr id="67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643" y="3091"/>
                      <a:ext cx="259" cy="271"/>
                    </a:xfrm>
                    <a:custGeom>
                      <a:avLst/>
                      <a:gdLst/>
                      <a:ahLst/>
                      <a:cxnLst>
                        <a:cxn ang="0">
                          <a:pos x="811" y="45"/>
                        </a:cxn>
                        <a:cxn ang="0">
                          <a:pos x="604" y="0"/>
                        </a:cxn>
                        <a:cxn ang="0">
                          <a:pos x="412" y="45"/>
                        </a:cxn>
                        <a:cxn ang="0">
                          <a:pos x="306" y="195"/>
                        </a:cxn>
                        <a:cxn ang="0">
                          <a:pos x="221" y="312"/>
                        </a:cxn>
                        <a:cxn ang="0">
                          <a:pos x="178" y="444"/>
                        </a:cxn>
                        <a:cxn ang="0">
                          <a:pos x="152" y="472"/>
                        </a:cxn>
                        <a:cxn ang="0">
                          <a:pos x="94" y="420"/>
                        </a:cxn>
                        <a:cxn ang="0">
                          <a:pos x="26" y="439"/>
                        </a:cxn>
                        <a:cxn ang="0">
                          <a:pos x="0" y="495"/>
                        </a:cxn>
                        <a:cxn ang="0">
                          <a:pos x="25" y="574"/>
                        </a:cxn>
                        <a:cxn ang="0">
                          <a:pos x="73" y="631"/>
                        </a:cxn>
                        <a:cxn ang="0">
                          <a:pos x="131" y="636"/>
                        </a:cxn>
                        <a:cxn ang="0">
                          <a:pos x="171" y="616"/>
                        </a:cxn>
                        <a:cxn ang="0">
                          <a:pos x="171" y="639"/>
                        </a:cxn>
                        <a:cxn ang="0">
                          <a:pos x="171" y="733"/>
                        </a:cxn>
                        <a:cxn ang="0">
                          <a:pos x="205" y="823"/>
                        </a:cxn>
                        <a:cxn ang="0">
                          <a:pos x="273" y="895"/>
                        </a:cxn>
                        <a:cxn ang="0">
                          <a:pos x="353" y="940"/>
                        </a:cxn>
                        <a:cxn ang="0">
                          <a:pos x="385" y="987"/>
                        </a:cxn>
                        <a:cxn ang="0">
                          <a:pos x="430" y="1044"/>
                        </a:cxn>
                        <a:cxn ang="0">
                          <a:pos x="504" y="1078"/>
                        </a:cxn>
                        <a:cxn ang="0">
                          <a:pos x="560" y="1075"/>
                        </a:cxn>
                        <a:cxn ang="0">
                          <a:pos x="598" y="1070"/>
                        </a:cxn>
                        <a:cxn ang="0">
                          <a:pos x="660" y="1060"/>
                        </a:cxn>
                        <a:cxn ang="0">
                          <a:pos x="721" y="1006"/>
                        </a:cxn>
                        <a:cxn ang="0">
                          <a:pos x="811" y="925"/>
                        </a:cxn>
                        <a:cxn ang="0">
                          <a:pos x="925" y="839"/>
                        </a:cxn>
                        <a:cxn ang="0">
                          <a:pos x="983" y="772"/>
                        </a:cxn>
                        <a:cxn ang="0">
                          <a:pos x="1032" y="643"/>
                        </a:cxn>
                        <a:cxn ang="0">
                          <a:pos x="1027" y="546"/>
                        </a:cxn>
                        <a:cxn ang="0">
                          <a:pos x="1036" y="429"/>
                        </a:cxn>
                        <a:cxn ang="0">
                          <a:pos x="1016" y="254"/>
                        </a:cxn>
                        <a:cxn ang="0">
                          <a:pos x="889" y="94"/>
                        </a:cxn>
                      </a:cxnLst>
                      <a:rect l="0" t="0" r="r" b="b"/>
                      <a:pathLst>
                        <a:path w="1036" h="1083">
                          <a:moveTo>
                            <a:pt x="889" y="94"/>
                          </a:moveTo>
                          <a:lnTo>
                            <a:pt x="811" y="45"/>
                          </a:lnTo>
                          <a:lnTo>
                            <a:pt x="699" y="4"/>
                          </a:lnTo>
                          <a:lnTo>
                            <a:pt x="604" y="0"/>
                          </a:lnTo>
                          <a:lnTo>
                            <a:pt x="498" y="18"/>
                          </a:lnTo>
                          <a:lnTo>
                            <a:pt x="412" y="45"/>
                          </a:lnTo>
                          <a:lnTo>
                            <a:pt x="353" y="112"/>
                          </a:lnTo>
                          <a:lnTo>
                            <a:pt x="306" y="195"/>
                          </a:lnTo>
                          <a:lnTo>
                            <a:pt x="269" y="251"/>
                          </a:lnTo>
                          <a:lnTo>
                            <a:pt x="221" y="312"/>
                          </a:lnTo>
                          <a:lnTo>
                            <a:pt x="194" y="380"/>
                          </a:lnTo>
                          <a:lnTo>
                            <a:pt x="178" y="444"/>
                          </a:lnTo>
                          <a:lnTo>
                            <a:pt x="183" y="501"/>
                          </a:lnTo>
                          <a:lnTo>
                            <a:pt x="152" y="472"/>
                          </a:lnTo>
                          <a:lnTo>
                            <a:pt x="129" y="432"/>
                          </a:lnTo>
                          <a:lnTo>
                            <a:pt x="94" y="420"/>
                          </a:lnTo>
                          <a:lnTo>
                            <a:pt x="58" y="423"/>
                          </a:lnTo>
                          <a:lnTo>
                            <a:pt x="26" y="439"/>
                          </a:lnTo>
                          <a:lnTo>
                            <a:pt x="6" y="459"/>
                          </a:lnTo>
                          <a:lnTo>
                            <a:pt x="0" y="495"/>
                          </a:lnTo>
                          <a:lnTo>
                            <a:pt x="9" y="538"/>
                          </a:lnTo>
                          <a:lnTo>
                            <a:pt x="25" y="574"/>
                          </a:lnTo>
                          <a:lnTo>
                            <a:pt x="49" y="605"/>
                          </a:lnTo>
                          <a:lnTo>
                            <a:pt x="73" y="631"/>
                          </a:lnTo>
                          <a:lnTo>
                            <a:pt x="100" y="641"/>
                          </a:lnTo>
                          <a:lnTo>
                            <a:pt x="131" y="636"/>
                          </a:lnTo>
                          <a:lnTo>
                            <a:pt x="150" y="628"/>
                          </a:lnTo>
                          <a:lnTo>
                            <a:pt x="171" y="616"/>
                          </a:lnTo>
                          <a:lnTo>
                            <a:pt x="187" y="608"/>
                          </a:lnTo>
                          <a:lnTo>
                            <a:pt x="171" y="639"/>
                          </a:lnTo>
                          <a:lnTo>
                            <a:pt x="163" y="687"/>
                          </a:lnTo>
                          <a:lnTo>
                            <a:pt x="171" y="733"/>
                          </a:lnTo>
                          <a:lnTo>
                            <a:pt x="184" y="779"/>
                          </a:lnTo>
                          <a:lnTo>
                            <a:pt x="205" y="823"/>
                          </a:lnTo>
                          <a:lnTo>
                            <a:pt x="238" y="859"/>
                          </a:lnTo>
                          <a:lnTo>
                            <a:pt x="273" y="895"/>
                          </a:lnTo>
                          <a:lnTo>
                            <a:pt x="309" y="922"/>
                          </a:lnTo>
                          <a:lnTo>
                            <a:pt x="353" y="940"/>
                          </a:lnTo>
                          <a:lnTo>
                            <a:pt x="382" y="961"/>
                          </a:lnTo>
                          <a:lnTo>
                            <a:pt x="385" y="987"/>
                          </a:lnTo>
                          <a:lnTo>
                            <a:pt x="406" y="1020"/>
                          </a:lnTo>
                          <a:lnTo>
                            <a:pt x="430" y="1044"/>
                          </a:lnTo>
                          <a:lnTo>
                            <a:pt x="470" y="1065"/>
                          </a:lnTo>
                          <a:lnTo>
                            <a:pt x="504" y="1078"/>
                          </a:lnTo>
                          <a:lnTo>
                            <a:pt x="538" y="1083"/>
                          </a:lnTo>
                          <a:lnTo>
                            <a:pt x="560" y="1075"/>
                          </a:lnTo>
                          <a:lnTo>
                            <a:pt x="576" y="1049"/>
                          </a:lnTo>
                          <a:lnTo>
                            <a:pt x="598" y="1070"/>
                          </a:lnTo>
                          <a:lnTo>
                            <a:pt x="628" y="1072"/>
                          </a:lnTo>
                          <a:lnTo>
                            <a:pt x="660" y="1060"/>
                          </a:lnTo>
                          <a:lnTo>
                            <a:pt x="690" y="1040"/>
                          </a:lnTo>
                          <a:lnTo>
                            <a:pt x="721" y="1006"/>
                          </a:lnTo>
                          <a:lnTo>
                            <a:pt x="757" y="969"/>
                          </a:lnTo>
                          <a:lnTo>
                            <a:pt x="811" y="925"/>
                          </a:lnTo>
                          <a:lnTo>
                            <a:pt x="862" y="884"/>
                          </a:lnTo>
                          <a:lnTo>
                            <a:pt x="925" y="839"/>
                          </a:lnTo>
                          <a:lnTo>
                            <a:pt x="952" y="798"/>
                          </a:lnTo>
                          <a:lnTo>
                            <a:pt x="983" y="772"/>
                          </a:lnTo>
                          <a:lnTo>
                            <a:pt x="1016" y="727"/>
                          </a:lnTo>
                          <a:lnTo>
                            <a:pt x="1032" y="643"/>
                          </a:lnTo>
                          <a:lnTo>
                            <a:pt x="1036" y="568"/>
                          </a:lnTo>
                          <a:lnTo>
                            <a:pt x="1027" y="546"/>
                          </a:lnTo>
                          <a:lnTo>
                            <a:pt x="1027" y="508"/>
                          </a:lnTo>
                          <a:lnTo>
                            <a:pt x="1036" y="429"/>
                          </a:lnTo>
                          <a:lnTo>
                            <a:pt x="1036" y="335"/>
                          </a:lnTo>
                          <a:lnTo>
                            <a:pt x="1016" y="254"/>
                          </a:lnTo>
                          <a:lnTo>
                            <a:pt x="968" y="180"/>
                          </a:lnTo>
                          <a:lnTo>
                            <a:pt x="889" y="94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8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737" y="3227"/>
                      <a:ext cx="13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51" y="0"/>
                        </a:cxn>
                        <a:cxn ang="0">
                          <a:pos x="32" y="8"/>
                        </a:cxn>
                        <a:cxn ang="0">
                          <a:pos x="17" y="17"/>
                        </a:cxn>
                        <a:cxn ang="0">
                          <a:pos x="5" y="32"/>
                        </a:cxn>
                        <a:cxn ang="0">
                          <a:pos x="0" y="53"/>
                        </a:cxn>
                        <a:cxn ang="0">
                          <a:pos x="3" y="72"/>
                        </a:cxn>
                        <a:cxn ang="0">
                          <a:pos x="7" y="91"/>
                        </a:cxn>
                      </a:cxnLst>
                      <a:rect l="0" t="0" r="r" b="b"/>
                      <a:pathLst>
                        <a:path w="51" h="91">
                          <a:moveTo>
                            <a:pt x="51" y="0"/>
                          </a:moveTo>
                          <a:lnTo>
                            <a:pt x="32" y="8"/>
                          </a:lnTo>
                          <a:lnTo>
                            <a:pt x="17" y="17"/>
                          </a:lnTo>
                          <a:lnTo>
                            <a:pt x="5" y="32"/>
                          </a:lnTo>
                          <a:lnTo>
                            <a:pt x="0" y="53"/>
                          </a:lnTo>
                          <a:lnTo>
                            <a:pt x="3" y="72"/>
                          </a:lnTo>
                          <a:lnTo>
                            <a:pt x="7" y="91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9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739" y="3227"/>
                      <a:ext cx="107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1"/>
                        </a:cxn>
                        <a:cxn ang="0">
                          <a:pos x="12" y="56"/>
                        </a:cxn>
                        <a:cxn ang="0">
                          <a:pos x="30" y="80"/>
                        </a:cxn>
                        <a:cxn ang="0">
                          <a:pos x="52" y="103"/>
                        </a:cxn>
                        <a:cxn ang="0">
                          <a:pos x="73" y="122"/>
                        </a:cxn>
                        <a:cxn ang="0">
                          <a:pos x="99" y="139"/>
                        </a:cxn>
                        <a:cxn ang="0">
                          <a:pos x="137" y="151"/>
                        </a:cxn>
                        <a:cxn ang="0">
                          <a:pos x="177" y="157"/>
                        </a:cxn>
                        <a:cxn ang="0">
                          <a:pos x="222" y="163"/>
                        </a:cxn>
                        <a:cxn ang="0">
                          <a:pos x="268" y="159"/>
                        </a:cxn>
                        <a:cxn ang="0">
                          <a:pos x="301" y="154"/>
                        </a:cxn>
                        <a:cxn ang="0">
                          <a:pos x="341" y="138"/>
                        </a:cxn>
                        <a:cxn ang="0">
                          <a:pos x="371" y="115"/>
                        </a:cxn>
                        <a:cxn ang="0">
                          <a:pos x="396" y="83"/>
                        </a:cxn>
                        <a:cxn ang="0">
                          <a:pos x="411" y="56"/>
                        </a:cxn>
                        <a:cxn ang="0">
                          <a:pos x="418" y="29"/>
                        </a:cxn>
                        <a:cxn ang="0">
                          <a:pos x="427" y="0"/>
                        </a:cxn>
                      </a:cxnLst>
                      <a:rect l="0" t="0" r="r" b="b"/>
                      <a:pathLst>
                        <a:path w="427" h="163">
                          <a:moveTo>
                            <a:pt x="0" y="31"/>
                          </a:moveTo>
                          <a:lnTo>
                            <a:pt x="12" y="56"/>
                          </a:lnTo>
                          <a:lnTo>
                            <a:pt x="30" y="80"/>
                          </a:lnTo>
                          <a:lnTo>
                            <a:pt x="52" y="103"/>
                          </a:lnTo>
                          <a:lnTo>
                            <a:pt x="73" y="122"/>
                          </a:lnTo>
                          <a:lnTo>
                            <a:pt x="99" y="139"/>
                          </a:lnTo>
                          <a:lnTo>
                            <a:pt x="137" y="151"/>
                          </a:lnTo>
                          <a:lnTo>
                            <a:pt x="177" y="157"/>
                          </a:lnTo>
                          <a:lnTo>
                            <a:pt x="222" y="163"/>
                          </a:lnTo>
                          <a:lnTo>
                            <a:pt x="268" y="159"/>
                          </a:lnTo>
                          <a:lnTo>
                            <a:pt x="301" y="154"/>
                          </a:lnTo>
                          <a:lnTo>
                            <a:pt x="341" y="138"/>
                          </a:lnTo>
                          <a:lnTo>
                            <a:pt x="371" y="115"/>
                          </a:lnTo>
                          <a:lnTo>
                            <a:pt x="396" y="83"/>
                          </a:lnTo>
                          <a:lnTo>
                            <a:pt x="411" y="56"/>
                          </a:lnTo>
                          <a:lnTo>
                            <a:pt x="418" y="29"/>
                          </a:lnTo>
                          <a:lnTo>
                            <a:pt x="427" y="0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0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832" y="3221"/>
                      <a:ext cx="22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2" y="6"/>
                        </a:cxn>
                        <a:cxn ang="0">
                          <a:pos x="41" y="12"/>
                        </a:cxn>
                        <a:cxn ang="0">
                          <a:pos x="61" y="22"/>
                        </a:cxn>
                        <a:cxn ang="0">
                          <a:pos x="77" y="32"/>
                        </a:cxn>
                        <a:cxn ang="0">
                          <a:pos x="87" y="48"/>
                        </a:cxn>
                        <a:cxn ang="0">
                          <a:pos x="90" y="63"/>
                        </a:cxn>
                      </a:cxnLst>
                      <a:rect l="0" t="0" r="r" b="b"/>
                      <a:pathLst>
                        <a:path w="90" h="63">
                          <a:moveTo>
                            <a:pt x="0" y="0"/>
                          </a:moveTo>
                          <a:lnTo>
                            <a:pt x="22" y="6"/>
                          </a:lnTo>
                          <a:lnTo>
                            <a:pt x="41" y="12"/>
                          </a:lnTo>
                          <a:lnTo>
                            <a:pt x="61" y="22"/>
                          </a:lnTo>
                          <a:lnTo>
                            <a:pt x="77" y="32"/>
                          </a:lnTo>
                          <a:lnTo>
                            <a:pt x="87" y="48"/>
                          </a:lnTo>
                          <a:lnTo>
                            <a:pt x="90" y="63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1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765" y="3162"/>
                      <a:ext cx="54" cy="69"/>
                    </a:xfrm>
                    <a:custGeom>
                      <a:avLst/>
                      <a:gdLst/>
                      <a:ahLst/>
                      <a:cxnLst>
                        <a:cxn ang="0">
                          <a:pos x="104" y="0"/>
                        </a:cxn>
                        <a:cxn ang="0">
                          <a:pos x="68" y="41"/>
                        </a:cxn>
                        <a:cxn ang="0">
                          <a:pos x="44" y="71"/>
                        </a:cxn>
                        <a:cxn ang="0">
                          <a:pos x="26" y="100"/>
                        </a:cxn>
                        <a:cxn ang="0">
                          <a:pos x="9" y="139"/>
                        </a:cxn>
                        <a:cxn ang="0">
                          <a:pos x="1" y="176"/>
                        </a:cxn>
                        <a:cxn ang="0">
                          <a:pos x="0" y="208"/>
                        </a:cxn>
                        <a:cxn ang="0">
                          <a:pos x="11" y="237"/>
                        </a:cxn>
                        <a:cxn ang="0">
                          <a:pos x="31" y="260"/>
                        </a:cxn>
                        <a:cxn ang="0">
                          <a:pos x="61" y="272"/>
                        </a:cxn>
                        <a:cxn ang="0">
                          <a:pos x="102" y="275"/>
                        </a:cxn>
                        <a:cxn ang="0">
                          <a:pos x="140" y="269"/>
                        </a:cxn>
                        <a:cxn ang="0">
                          <a:pos x="167" y="260"/>
                        </a:cxn>
                        <a:cxn ang="0">
                          <a:pos x="190" y="245"/>
                        </a:cxn>
                        <a:cxn ang="0">
                          <a:pos x="202" y="231"/>
                        </a:cxn>
                        <a:cxn ang="0">
                          <a:pos x="214" y="199"/>
                        </a:cxn>
                        <a:cxn ang="0">
                          <a:pos x="216" y="168"/>
                        </a:cxn>
                        <a:cxn ang="0">
                          <a:pos x="209" y="143"/>
                        </a:cxn>
                        <a:cxn ang="0">
                          <a:pos x="200" y="124"/>
                        </a:cxn>
                        <a:cxn ang="0">
                          <a:pos x="189" y="112"/>
                        </a:cxn>
                        <a:cxn ang="0">
                          <a:pos x="175" y="104"/>
                        </a:cxn>
                        <a:cxn ang="0">
                          <a:pos x="157" y="99"/>
                        </a:cxn>
                      </a:cxnLst>
                      <a:rect l="0" t="0" r="r" b="b"/>
                      <a:pathLst>
                        <a:path w="216" h="275">
                          <a:moveTo>
                            <a:pt x="104" y="0"/>
                          </a:moveTo>
                          <a:lnTo>
                            <a:pt x="68" y="41"/>
                          </a:lnTo>
                          <a:lnTo>
                            <a:pt x="44" y="71"/>
                          </a:lnTo>
                          <a:lnTo>
                            <a:pt x="26" y="100"/>
                          </a:lnTo>
                          <a:lnTo>
                            <a:pt x="9" y="139"/>
                          </a:lnTo>
                          <a:lnTo>
                            <a:pt x="1" y="176"/>
                          </a:lnTo>
                          <a:lnTo>
                            <a:pt x="0" y="208"/>
                          </a:lnTo>
                          <a:lnTo>
                            <a:pt x="11" y="237"/>
                          </a:lnTo>
                          <a:lnTo>
                            <a:pt x="31" y="260"/>
                          </a:lnTo>
                          <a:lnTo>
                            <a:pt x="61" y="272"/>
                          </a:lnTo>
                          <a:lnTo>
                            <a:pt x="102" y="275"/>
                          </a:lnTo>
                          <a:lnTo>
                            <a:pt x="140" y="269"/>
                          </a:lnTo>
                          <a:lnTo>
                            <a:pt x="167" y="260"/>
                          </a:lnTo>
                          <a:lnTo>
                            <a:pt x="190" y="245"/>
                          </a:lnTo>
                          <a:lnTo>
                            <a:pt x="202" y="231"/>
                          </a:lnTo>
                          <a:lnTo>
                            <a:pt x="214" y="199"/>
                          </a:lnTo>
                          <a:lnTo>
                            <a:pt x="216" y="168"/>
                          </a:lnTo>
                          <a:lnTo>
                            <a:pt x="209" y="143"/>
                          </a:lnTo>
                          <a:lnTo>
                            <a:pt x="200" y="124"/>
                          </a:lnTo>
                          <a:lnTo>
                            <a:pt x="189" y="112"/>
                          </a:lnTo>
                          <a:lnTo>
                            <a:pt x="175" y="104"/>
                          </a:lnTo>
                          <a:lnTo>
                            <a:pt x="157" y="9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2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807" y="3153"/>
                      <a:ext cx="33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27" y="4"/>
                        </a:cxn>
                        <a:cxn ang="0">
                          <a:pos x="52" y="0"/>
                        </a:cxn>
                        <a:cxn ang="0">
                          <a:pos x="84" y="6"/>
                        </a:cxn>
                        <a:cxn ang="0">
                          <a:pos x="112" y="18"/>
                        </a:cxn>
                        <a:cxn ang="0">
                          <a:pos x="134" y="45"/>
                        </a:cxn>
                        <a:cxn ang="0">
                          <a:pos x="111" y="50"/>
                        </a:cxn>
                        <a:cxn ang="0">
                          <a:pos x="94" y="52"/>
                        </a:cxn>
                        <a:cxn ang="0">
                          <a:pos x="78" y="50"/>
                        </a:cxn>
                        <a:cxn ang="0">
                          <a:pos x="64" y="47"/>
                        </a:cxn>
                        <a:cxn ang="0">
                          <a:pos x="61" y="37"/>
                        </a:cxn>
                        <a:cxn ang="0">
                          <a:pos x="63" y="23"/>
                        </a:cxn>
                        <a:cxn ang="0">
                          <a:pos x="70" y="14"/>
                        </a:cxn>
                      </a:cxnLst>
                      <a:rect l="0" t="0" r="r" b="b"/>
                      <a:pathLst>
                        <a:path w="134" h="52">
                          <a:moveTo>
                            <a:pt x="0" y="10"/>
                          </a:moveTo>
                          <a:lnTo>
                            <a:pt x="27" y="4"/>
                          </a:lnTo>
                          <a:lnTo>
                            <a:pt x="52" y="0"/>
                          </a:lnTo>
                          <a:lnTo>
                            <a:pt x="84" y="6"/>
                          </a:lnTo>
                          <a:lnTo>
                            <a:pt x="112" y="18"/>
                          </a:lnTo>
                          <a:lnTo>
                            <a:pt x="134" y="45"/>
                          </a:lnTo>
                          <a:lnTo>
                            <a:pt x="111" y="50"/>
                          </a:lnTo>
                          <a:lnTo>
                            <a:pt x="94" y="52"/>
                          </a:lnTo>
                          <a:lnTo>
                            <a:pt x="78" y="50"/>
                          </a:lnTo>
                          <a:lnTo>
                            <a:pt x="64" y="47"/>
                          </a:lnTo>
                          <a:lnTo>
                            <a:pt x="61" y="37"/>
                          </a:lnTo>
                          <a:lnTo>
                            <a:pt x="63" y="23"/>
                          </a:lnTo>
                          <a:lnTo>
                            <a:pt x="70" y="14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3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741" y="3156"/>
                      <a:ext cx="38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0"/>
                        </a:cxn>
                        <a:cxn ang="0">
                          <a:pos x="18" y="51"/>
                        </a:cxn>
                        <a:cxn ang="0">
                          <a:pos x="37" y="39"/>
                        </a:cxn>
                        <a:cxn ang="0">
                          <a:pos x="50" y="22"/>
                        </a:cxn>
                        <a:cxn ang="0">
                          <a:pos x="77" y="24"/>
                        </a:cxn>
                        <a:cxn ang="0">
                          <a:pos x="102" y="22"/>
                        </a:cxn>
                        <a:cxn ang="0">
                          <a:pos x="124" y="14"/>
                        </a:cxn>
                        <a:cxn ang="0">
                          <a:pos x="152" y="0"/>
                        </a:cxn>
                        <a:cxn ang="0">
                          <a:pos x="134" y="14"/>
                        </a:cxn>
                        <a:cxn ang="0">
                          <a:pos x="123" y="28"/>
                        </a:cxn>
                        <a:cxn ang="0">
                          <a:pos x="113" y="40"/>
                        </a:cxn>
                        <a:cxn ang="0">
                          <a:pos x="97" y="45"/>
                        </a:cxn>
                        <a:cxn ang="0">
                          <a:pos x="82" y="34"/>
                        </a:cxn>
                      </a:cxnLst>
                      <a:rect l="0" t="0" r="r" b="b"/>
                      <a:pathLst>
                        <a:path w="152" h="60">
                          <a:moveTo>
                            <a:pt x="0" y="60"/>
                          </a:moveTo>
                          <a:lnTo>
                            <a:pt x="18" y="51"/>
                          </a:lnTo>
                          <a:lnTo>
                            <a:pt x="37" y="39"/>
                          </a:lnTo>
                          <a:lnTo>
                            <a:pt x="50" y="22"/>
                          </a:lnTo>
                          <a:lnTo>
                            <a:pt x="77" y="24"/>
                          </a:lnTo>
                          <a:lnTo>
                            <a:pt x="102" y="22"/>
                          </a:lnTo>
                          <a:lnTo>
                            <a:pt x="124" y="14"/>
                          </a:lnTo>
                          <a:lnTo>
                            <a:pt x="152" y="0"/>
                          </a:lnTo>
                          <a:lnTo>
                            <a:pt x="134" y="14"/>
                          </a:lnTo>
                          <a:lnTo>
                            <a:pt x="123" y="28"/>
                          </a:lnTo>
                          <a:lnTo>
                            <a:pt x="113" y="40"/>
                          </a:lnTo>
                          <a:lnTo>
                            <a:pt x="97" y="45"/>
                          </a:lnTo>
                          <a:lnTo>
                            <a:pt x="82" y="34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4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806" y="3138"/>
                      <a:ext cx="39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15"/>
                        </a:cxn>
                        <a:cxn ang="0">
                          <a:pos x="0" y="27"/>
                        </a:cxn>
                        <a:cxn ang="0">
                          <a:pos x="0" y="39"/>
                        </a:cxn>
                        <a:cxn ang="0">
                          <a:pos x="11" y="46"/>
                        </a:cxn>
                        <a:cxn ang="0">
                          <a:pos x="28" y="50"/>
                        </a:cxn>
                        <a:cxn ang="0">
                          <a:pos x="50" y="44"/>
                        </a:cxn>
                        <a:cxn ang="0">
                          <a:pos x="73" y="40"/>
                        </a:cxn>
                        <a:cxn ang="0">
                          <a:pos x="97" y="42"/>
                        </a:cxn>
                        <a:cxn ang="0">
                          <a:pos x="118" y="52"/>
                        </a:cxn>
                        <a:cxn ang="0">
                          <a:pos x="138" y="58"/>
                        </a:cxn>
                        <a:cxn ang="0">
                          <a:pos x="155" y="50"/>
                        </a:cxn>
                        <a:cxn ang="0">
                          <a:pos x="157" y="35"/>
                        </a:cxn>
                        <a:cxn ang="0">
                          <a:pos x="146" y="20"/>
                        </a:cxn>
                        <a:cxn ang="0">
                          <a:pos x="127" y="8"/>
                        </a:cxn>
                        <a:cxn ang="0">
                          <a:pos x="93" y="2"/>
                        </a:cxn>
                        <a:cxn ang="0">
                          <a:pos x="60" y="0"/>
                        </a:cxn>
                        <a:cxn ang="0">
                          <a:pos x="29" y="6"/>
                        </a:cxn>
                        <a:cxn ang="0">
                          <a:pos x="5" y="15"/>
                        </a:cxn>
                      </a:cxnLst>
                      <a:rect l="0" t="0" r="r" b="b"/>
                      <a:pathLst>
                        <a:path w="157" h="58">
                          <a:moveTo>
                            <a:pt x="5" y="15"/>
                          </a:moveTo>
                          <a:lnTo>
                            <a:pt x="0" y="27"/>
                          </a:lnTo>
                          <a:lnTo>
                            <a:pt x="0" y="39"/>
                          </a:lnTo>
                          <a:lnTo>
                            <a:pt x="11" y="46"/>
                          </a:lnTo>
                          <a:lnTo>
                            <a:pt x="28" y="50"/>
                          </a:lnTo>
                          <a:lnTo>
                            <a:pt x="50" y="44"/>
                          </a:lnTo>
                          <a:lnTo>
                            <a:pt x="73" y="40"/>
                          </a:lnTo>
                          <a:lnTo>
                            <a:pt x="97" y="42"/>
                          </a:lnTo>
                          <a:lnTo>
                            <a:pt x="118" y="52"/>
                          </a:lnTo>
                          <a:lnTo>
                            <a:pt x="138" y="58"/>
                          </a:lnTo>
                          <a:lnTo>
                            <a:pt x="155" y="50"/>
                          </a:lnTo>
                          <a:lnTo>
                            <a:pt x="157" y="35"/>
                          </a:lnTo>
                          <a:lnTo>
                            <a:pt x="146" y="20"/>
                          </a:lnTo>
                          <a:lnTo>
                            <a:pt x="127" y="8"/>
                          </a:lnTo>
                          <a:lnTo>
                            <a:pt x="93" y="2"/>
                          </a:lnTo>
                          <a:lnTo>
                            <a:pt x="60" y="0"/>
                          </a:lnTo>
                          <a:lnTo>
                            <a:pt x="29" y="6"/>
                          </a:lnTo>
                          <a:lnTo>
                            <a:pt x="5" y="15"/>
                          </a:lnTo>
                          <a:close/>
                        </a:path>
                      </a:pathLst>
                    </a:custGeom>
                    <a:solidFill>
                      <a:srgbClr val="A0400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5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667" y="3069"/>
                      <a:ext cx="257" cy="152"/>
                    </a:xfrm>
                    <a:custGeom>
                      <a:avLst/>
                      <a:gdLst/>
                      <a:ahLst/>
                      <a:cxnLst>
                        <a:cxn ang="0">
                          <a:pos x="27" y="544"/>
                        </a:cxn>
                        <a:cxn ang="0">
                          <a:pos x="76" y="598"/>
                        </a:cxn>
                        <a:cxn ang="0">
                          <a:pos x="102" y="556"/>
                        </a:cxn>
                        <a:cxn ang="0">
                          <a:pos x="119" y="457"/>
                        </a:cxn>
                        <a:cxn ang="0">
                          <a:pos x="168" y="354"/>
                        </a:cxn>
                        <a:cxn ang="0">
                          <a:pos x="267" y="220"/>
                        </a:cxn>
                        <a:cxn ang="0">
                          <a:pos x="330" y="229"/>
                        </a:cxn>
                        <a:cxn ang="0">
                          <a:pos x="429" y="263"/>
                        </a:cxn>
                        <a:cxn ang="0">
                          <a:pos x="493" y="272"/>
                        </a:cxn>
                        <a:cxn ang="0">
                          <a:pos x="562" y="256"/>
                        </a:cxn>
                        <a:cxn ang="0">
                          <a:pos x="651" y="218"/>
                        </a:cxn>
                        <a:cxn ang="0">
                          <a:pos x="713" y="199"/>
                        </a:cxn>
                        <a:cxn ang="0">
                          <a:pos x="757" y="185"/>
                        </a:cxn>
                        <a:cxn ang="0">
                          <a:pos x="791" y="234"/>
                        </a:cxn>
                        <a:cxn ang="0">
                          <a:pos x="863" y="286"/>
                        </a:cxn>
                        <a:cxn ang="0">
                          <a:pos x="901" y="361"/>
                        </a:cxn>
                        <a:cxn ang="0">
                          <a:pos x="909" y="447"/>
                        </a:cxn>
                        <a:cxn ang="0">
                          <a:pos x="942" y="512"/>
                        </a:cxn>
                        <a:cxn ang="0">
                          <a:pos x="939" y="567"/>
                        </a:cxn>
                        <a:cxn ang="0">
                          <a:pos x="985" y="547"/>
                        </a:cxn>
                        <a:cxn ang="0">
                          <a:pos x="1009" y="472"/>
                        </a:cxn>
                        <a:cxn ang="0">
                          <a:pos x="1030" y="351"/>
                        </a:cxn>
                        <a:cxn ang="0">
                          <a:pos x="999" y="236"/>
                        </a:cxn>
                        <a:cxn ang="0">
                          <a:pos x="943" y="150"/>
                        </a:cxn>
                        <a:cxn ang="0">
                          <a:pos x="865" y="112"/>
                        </a:cxn>
                        <a:cxn ang="0">
                          <a:pos x="801" y="112"/>
                        </a:cxn>
                        <a:cxn ang="0">
                          <a:pos x="736" y="90"/>
                        </a:cxn>
                        <a:cxn ang="0">
                          <a:pos x="645" y="37"/>
                        </a:cxn>
                        <a:cxn ang="0">
                          <a:pos x="538" y="7"/>
                        </a:cxn>
                        <a:cxn ang="0">
                          <a:pos x="414" y="3"/>
                        </a:cxn>
                        <a:cxn ang="0">
                          <a:pos x="281" y="21"/>
                        </a:cxn>
                        <a:cxn ang="0">
                          <a:pos x="192" y="59"/>
                        </a:cxn>
                        <a:cxn ang="0">
                          <a:pos x="154" y="130"/>
                        </a:cxn>
                        <a:cxn ang="0">
                          <a:pos x="172" y="198"/>
                        </a:cxn>
                        <a:cxn ang="0">
                          <a:pos x="113" y="224"/>
                        </a:cxn>
                        <a:cxn ang="0">
                          <a:pos x="64" y="255"/>
                        </a:cxn>
                        <a:cxn ang="0">
                          <a:pos x="28" y="292"/>
                        </a:cxn>
                        <a:cxn ang="0">
                          <a:pos x="4" y="358"/>
                        </a:cxn>
                        <a:cxn ang="0">
                          <a:pos x="1" y="457"/>
                        </a:cxn>
                      </a:cxnLst>
                      <a:rect l="0" t="0" r="r" b="b"/>
                      <a:pathLst>
                        <a:path w="1030" h="608">
                          <a:moveTo>
                            <a:pt x="12" y="503"/>
                          </a:moveTo>
                          <a:lnTo>
                            <a:pt x="27" y="544"/>
                          </a:lnTo>
                          <a:lnTo>
                            <a:pt x="45" y="575"/>
                          </a:lnTo>
                          <a:lnTo>
                            <a:pt x="76" y="598"/>
                          </a:lnTo>
                          <a:lnTo>
                            <a:pt x="107" y="608"/>
                          </a:lnTo>
                          <a:lnTo>
                            <a:pt x="102" y="556"/>
                          </a:lnTo>
                          <a:lnTo>
                            <a:pt x="110" y="504"/>
                          </a:lnTo>
                          <a:lnTo>
                            <a:pt x="119" y="457"/>
                          </a:lnTo>
                          <a:lnTo>
                            <a:pt x="140" y="407"/>
                          </a:lnTo>
                          <a:lnTo>
                            <a:pt x="168" y="354"/>
                          </a:lnTo>
                          <a:lnTo>
                            <a:pt x="214" y="281"/>
                          </a:lnTo>
                          <a:lnTo>
                            <a:pt x="267" y="220"/>
                          </a:lnTo>
                          <a:lnTo>
                            <a:pt x="290" y="205"/>
                          </a:lnTo>
                          <a:lnTo>
                            <a:pt x="330" y="229"/>
                          </a:lnTo>
                          <a:lnTo>
                            <a:pt x="376" y="252"/>
                          </a:lnTo>
                          <a:lnTo>
                            <a:pt x="429" y="263"/>
                          </a:lnTo>
                          <a:lnTo>
                            <a:pt x="460" y="270"/>
                          </a:lnTo>
                          <a:lnTo>
                            <a:pt x="493" y="272"/>
                          </a:lnTo>
                          <a:lnTo>
                            <a:pt x="528" y="268"/>
                          </a:lnTo>
                          <a:lnTo>
                            <a:pt x="562" y="256"/>
                          </a:lnTo>
                          <a:lnTo>
                            <a:pt x="611" y="239"/>
                          </a:lnTo>
                          <a:lnTo>
                            <a:pt x="651" y="218"/>
                          </a:lnTo>
                          <a:lnTo>
                            <a:pt x="690" y="198"/>
                          </a:lnTo>
                          <a:lnTo>
                            <a:pt x="713" y="199"/>
                          </a:lnTo>
                          <a:lnTo>
                            <a:pt x="727" y="197"/>
                          </a:lnTo>
                          <a:lnTo>
                            <a:pt x="757" y="185"/>
                          </a:lnTo>
                          <a:lnTo>
                            <a:pt x="769" y="205"/>
                          </a:lnTo>
                          <a:lnTo>
                            <a:pt x="791" y="234"/>
                          </a:lnTo>
                          <a:lnTo>
                            <a:pt x="825" y="257"/>
                          </a:lnTo>
                          <a:lnTo>
                            <a:pt x="863" y="286"/>
                          </a:lnTo>
                          <a:lnTo>
                            <a:pt x="886" y="318"/>
                          </a:lnTo>
                          <a:lnTo>
                            <a:pt x="901" y="361"/>
                          </a:lnTo>
                          <a:lnTo>
                            <a:pt x="894" y="406"/>
                          </a:lnTo>
                          <a:lnTo>
                            <a:pt x="909" y="447"/>
                          </a:lnTo>
                          <a:lnTo>
                            <a:pt x="930" y="478"/>
                          </a:lnTo>
                          <a:lnTo>
                            <a:pt x="942" y="512"/>
                          </a:lnTo>
                          <a:lnTo>
                            <a:pt x="947" y="534"/>
                          </a:lnTo>
                          <a:lnTo>
                            <a:pt x="939" y="567"/>
                          </a:lnTo>
                          <a:lnTo>
                            <a:pt x="974" y="566"/>
                          </a:lnTo>
                          <a:lnTo>
                            <a:pt x="985" y="547"/>
                          </a:lnTo>
                          <a:lnTo>
                            <a:pt x="1002" y="513"/>
                          </a:lnTo>
                          <a:lnTo>
                            <a:pt x="1009" y="472"/>
                          </a:lnTo>
                          <a:lnTo>
                            <a:pt x="1020" y="420"/>
                          </a:lnTo>
                          <a:lnTo>
                            <a:pt x="1030" y="351"/>
                          </a:lnTo>
                          <a:lnTo>
                            <a:pt x="1019" y="295"/>
                          </a:lnTo>
                          <a:lnTo>
                            <a:pt x="999" y="236"/>
                          </a:lnTo>
                          <a:lnTo>
                            <a:pt x="972" y="189"/>
                          </a:lnTo>
                          <a:lnTo>
                            <a:pt x="943" y="150"/>
                          </a:lnTo>
                          <a:lnTo>
                            <a:pt x="901" y="123"/>
                          </a:lnTo>
                          <a:lnTo>
                            <a:pt x="865" y="112"/>
                          </a:lnTo>
                          <a:lnTo>
                            <a:pt x="831" y="106"/>
                          </a:lnTo>
                          <a:lnTo>
                            <a:pt x="801" y="112"/>
                          </a:lnTo>
                          <a:lnTo>
                            <a:pt x="767" y="122"/>
                          </a:lnTo>
                          <a:lnTo>
                            <a:pt x="736" y="90"/>
                          </a:lnTo>
                          <a:lnTo>
                            <a:pt x="699" y="64"/>
                          </a:lnTo>
                          <a:lnTo>
                            <a:pt x="645" y="37"/>
                          </a:lnTo>
                          <a:lnTo>
                            <a:pt x="600" y="21"/>
                          </a:lnTo>
                          <a:lnTo>
                            <a:pt x="538" y="7"/>
                          </a:lnTo>
                          <a:lnTo>
                            <a:pt x="483" y="0"/>
                          </a:lnTo>
                          <a:lnTo>
                            <a:pt x="414" y="3"/>
                          </a:lnTo>
                          <a:lnTo>
                            <a:pt x="348" y="8"/>
                          </a:lnTo>
                          <a:lnTo>
                            <a:pt x="281" y="21"/>
                          </a:lnTo>
                          <a:lnTo>
                            <a:pt x="229" y="34"/>
                          </a:lnTo>
                          <a:lnTo>
                            <a:pt x="192" y="59"/>
                          </a:lnTo>
                          <a:lnTo>
                            <a:pt x="165" y="93"/>
                          </a:lnTo>
                          <a:lnTo>
                            <a:pt x="154" y="130"/>
                          </a:lnTo>
                          <a:lnTo>
                            <a:pt x="160" y="162"/>
                          </a:lnTo>
                          <a:lnTo>
                            <a:pt x="172" y="198"/>
                          </a:lnTo>
                          <a:lnTo>
                            <a:pt x="143" y="207"/>
                          </a:lnTo>
                          <a:lnTo>
                            <a:pt x="113" y="224"/>
                          </a:lnTo>
                          <a:lnTo>
                            <a:pt x="87" y="239"/>
                          </a:lnTo>
                          <a:lnTo>
                            <a:pt x="64" y="255"/>
                          </a:lnTo>
                          <a:lnTo>
                            <a:pt x="46" y="270"/>
                          </a:lnTo>
                          <a:lnTo>
                            <a:pt x="28" y="292"/>
                          </a:lnTo>
                          <a:lnTo>
                            <a:pt x="12" y="319"/>
                          </a:lnTo>
                          <a:lnTo>
                            <a:pt x="4" y="358"/>
                          </a:lnTo>
                          <a:lnTo>
                            <a:pt x="0" y="421"/>
                          </a:lnTo>
                          <a:lnTo>
                            <a:pt x="1" y="457"/>
                          </a:lnTo>
                          <a:lnTo>
                            <a:pt x="12" y="503"/>
                          </a:lnTo>
                          <a:close/>
                        </a:path>
                      </a:pathLst>
                    </a:custGeom>
                    <a:solidFill>
                      <a:srgbClr val="A0400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6" name="Freeform 238"/>
                    <p:cNvSpPr>
                      <a:spLocks/>
                    </p:cNvSpPr>
                    <p:nvPr/>
                  </p:nvSpPr>
                  <p:spPr bwMode="auto">
                    <a:xfrm>
                      <a:off x="684" y="3130"/>
                      <a:ext cx="33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25" y="154"/>
                        </a:cxn>
                        <a:cxn ang="0">
                          <a:pos x="15" y="169"/>
                        </a:cxn>
                        <a:cxn ang="0">
                          <a:pos x="8" y="187"/>
                        </a:cxn>
                        <a:cxn ang="0">
                          <a:pos x="2" y="205"/>
                        </a:cxn>
                        <a:cxn ang="0">
                          <a:pos x="0" y="222"/>
                        </a:cxn>
                        <a:cxn ang="0">
                          <a:pos x="5" y="239"/>
                        </a:cxn>
                        <a:cxn ang="0">
                          <a:pos x="9" y="256"/>
                        </a:cxn>
                        <a:cxn ang="0">
                          <a:pos x="19" y="269"/>
                        </a:cxn>
                        <a:cxn ang="0">
                          <a:pos x="28" y="258"/>
                        </a:cxn>
                        <a:cxn ang="0">
                          <a:pos x="34" y="240"/>
                        </a:cxn>
                        <a:cxn ang="0">
                          <a:pos x="32" y="226"/>
                        </a:cxn>
                        <a:cxn ang="0">
                          <a:pos x="28" y="210"/>
                        </a:cxn>
                        <a:cxn ang="0">
                          <a:pos x="25" y="194"/>
                        </a:cxn>
                        <a:cxn ang="0">
                          <a:pos x="27" y="179"/>
                        </a:cxn>
                        <a:cxn ang="0">
                          <a:pos x="34" y="162"/>
                        </a:cxn>
                        <a:cxn ang="0">
                          <a:pos x="39" y="147"/>
                        </a:cxn>
                        <a:cxn ang="0">
                          <a:pos x="48" y="138"/>
                        </a:cxn>
                        <a:cxn ang="0">
                          <a:pos x="51" y="154"/>
                        </a:cxn>
                        <a:cxn ang="0">
                          <a:pos x="48" y="172"/>
                        </a:cxn>
                        <a:cxn ang="0">
                          <a:pos x="43" y="182"/>
                        </a:cxn>
                        <a:cxn ang="0">
                          <a:pos x="50" y="187"/>
                        </a:cxn>
                        <a:cxn ang="0">
                          <a:pos x="59" y="184"/>
                        </a:cxn>
                        <a:cxn ang="0">
                          <a:pos x="64" y="176"/>
                        </a:cxn>
                        <a:cxn ang="0">
                          <a:pos x="66" y="168"/>
                        </a:cxn>
                        <a:cxn ang="0">
                          <a:pos x="66" y="160"/>
                        </a:cxn>
                        <a:cxn ang="0">
                          <a:pos x="64" y="147"/>
                        </a:cxn>
                        <a:cxn ang="0">
                          <a:pos x="60" y="139"/>
                        </a:cxn>
                        <a:cxn ang="0">
                          <a:pos x="58" y="131"/>
                        </a:cxn>
                        <a:cxn ang="0">
                          <a:pos x="56" y="118"/>
                        </a:cxn>
                        <a:cxn ang="0">
                          <a:pos x="58" y="107"/>
                        </a:cxn>
                        <a:cxn ang="0">
                          <a:pos x="66" y="102"/>
                        </a:cxn>
                        <a:cxn ang="0">
                          <a:pos x="77" y="98"/>
                        </a:cxn>
                        <a:cxn ang="0">
                          <a:pos x="87" y="98"/>
                        </a:cxn>
                        <a:cxn ang="0">
                          <a:pos x="83" y="86"/>
                        </a:cxn>
                        <a:cxn ang="0">
                          <a:pos x="83" y="79"/>
                        </a:cxn>
                        <a:cxn ang="0">
                          <a:pos x="83" y="66"/>
                        </a:cxn>
                        <a:cxn ang="0">
                          <a:pos x="84" y="58"/>
                        </a:cxn>
                        <a:cxn ang="0">
                          <a:pos x="87" y="50"/>
                        </a:cxn>
                        <a:cxn ang="0">
                          <a:pos x="94" y="38"/>
                        </a:cxn>
                        <a:cxn ang="0">
                          <a:pos x="98" y="30"/>
                        </a:cxn>
                        <a:cxn ang="0">
                          <a:pos x="104" y="20"/>
                        </a:cxn>
                        <a:cxn ang="0">
                          <a:pos x="111" y="12"/>
                        </a:cxn>
                        <a:cxn ang="0">
                          <a:pos x="118" y="8"/>
                        </a:cxn>
                        <a:cxn ang="0">
                          <a:pos x="126" y="2"/>
                        </a:cxn>
                        <a:cxn ang="0">
                          <a:pos x="131" y="0"/>
                        </a:cxn>
                      </a:cxnLst>
                      <a:rect l="0" t="0" r="r" b="b"/>
                      <a:pathLst>
                        <a:path w="131" h="269">
                          <a:moveTo>
                            <a:pt x="25" y="154"/>
                          </a:moveTo>
                          <a:lnTo>
                            <a:pt x="15" y="169"/>
                          </a:lnTo>
                          <a:lnTo>
                            <a:pt x="8" y="187"/>
                          </a:lnTo>
                          <a:lnTo>
                            <a:pt x="2" y="205"/>
                          </a:lnTo>
                          <a:lnTo>
                            <a:pt x="0" y="222"/>
                          </a:lnTo>
                          <a:lnTo>
                            <a:pt x="5" y="239"/>
                          </a:lnTo>
                          <a:lnTo>
                            <a:pt x="9" y="256"/>
                          </a:lnTo>
                          <a:lnTo>
                            <a:pt x="19" y="269"/>
                          </a:lnTo>
                          <a:lnTo>
                            <a:pt x="28" y="258"/>
                          </a:lnTo>
                          <a:lnTo>
                            <a:pt x="34" y="240"/>
                          </a:lnTo>
                          <a:lnTo>
                            <a:pt x="32" y="226"/>
                          </a:lnTo>
                          <a:lnTo>
                            <a:pt x="28" y="210"/>
                          </a:lnTo>
                          <a:lnTo>
                            <a:pt x="25" y="194"/>
                          </a:lnTo>
                          <a:lnTo>
                            <a:pt x="27" y="179"/>
                          </a:lnTo>
                          <a:lnTo>
                            <a:pt x="34" y="162"/>
                          </a:lnTo>
                          <a:lnTo>
                            <a:pt x="39" y="147"/>
                          </a:lnTo>
                          <a:lnTo>
                            <a:pt x="48" y="138"/>
                          </a:lnTo>
                          <a:lnTo>
                            <a:pt x="51" y="154"/>
                          </a:lnTo>
                          <a:lnTo>
                            <a:pt x="48" y="172"/>
                          </a:lnTo>
                          <a:lnTo>
                            <a:pt x="43" y="182"/>
                          </a:lnTo>
                          <a:lnTo>
                            <a:pt x="50" y="187"/>
                          </a:lnTo>
                          <a:lnTo>
                            <a:pt x="59" y="184"/>
                          </a:lnTo>
                          <a:lnTo>
                            <a:pt x="64" y="176"/>
                          </a:lnTo>
                          <a:lnTo>
                            <a:pt x="66" y="168"/>
                          </a:lnTo>
                          <a:lnTo>
                            <a:pt x="66" y="160"/>
                          </a:lnTo>
                          <a:lnTo>
                            <a:pt x="64" y="147"/>
                          </a:lnTo>
                          <a:lnTo>
                            <a:pt x="60" y="139"/>
                          </a:lnTo>
                          <a:lnTo>
                            <a:pt x="58" y="131"/>
                          </a:lnTo>
                          <a:lnTo>
                            <a:pt x="56" y="118"/>
                          </a:lnTo>
                          <a:lnTo>
                            <a:pt x="58" y="107"/>
                          </a:lnTo>
                          <a:lnTo>
                            <a:pt x="66" y="102"/>
                          </a:lnTo>
                          <a:lnTo>
                            <a:pt x="77" y="98"/>
                          </a:lnTo>
                          <a:lnTo>
                            <a:pt x="87" y="98"/>
                          </a:lnTo>
                          <a:lnTo>
                            <a:pt x="83" y="86"/>
                          </a:lnTo>
                          <a:lnTo>
                            <a:pt x="83" y="79"/>
                          </a:lnTo>
                          <a:lnTo>
                            <a:pt x="83" y="66"/>
                          </a:lnTo>
                          <a:lnTo>
                            <a:pt x="84" y="58"/>
                          </a:lnTo>
                          <a:lnTo>
                            <a:pt x="87" y="50"/>
                          </a:lnTo>
                          <a:lnTo>
                            <a:pt x="94" y="38"/>
                          </a:lnTo>
                          <a:lnTo>
                            <a:pt x="98" y="30"/>
                          </a:lnTo>
                          <a:lnTo>
                            <a:pt x="104" y="20"/>
                          </a:lnTo>
                          <a:lnTo>
                            <a:pt x="111" y="12"/>
                          </a:lnTo>
                          <a:lnTo>
                            <a:pt x="118" y="8"/>
                          </a:lnTo>
                          <a:lnTo>
                            <a:pt x="126" y="2"/>
                          </a:lnTo>
                          <a:lnTo>
                            <a:pt x="131" y="0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7" name="Freeform 239"/>
                    <p:cNvSpPr>
                      <a:spLocks/>
                    </p:cNvSpPr>
                    <p:nvPr/>
                  </p:nvSpPr>
                  <p:spPr bwMode="auto">
                    <a:xfrm>
                      <a:off x="717" y="3091"/>
                      <a:ext cx="131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08" y="65"/>
                        </a:cxn>
                        <a:cxn ang="0">
                          <a:pos x="475" y="71"/>
                        </a:cxn>
                        <a:cxn ang="0">
                          <a:pos x="441" y="86"/>
                        </a:cxn>
                        <a:cxn ang="0">
                          <a:pos x="416" y="109"/>
                        </a:cxn>
                        <a:cxn ang="0">
                          <a:pos x="396" y="126"/>
                        </a:cxn>
                        <a:cxn ang="0">
                          <a:pos x="371" y="139"/>
                        </a:cxn>
                        <a:cxn ang="0">
                          <a:pos x="339" y="149"/>
                        </a:cxn>
                        <a:cxn ang="0">
                          <a:pos x="301" y="155"/>
                        </a:cxn>
                        <a:cxn ang="0">
                          <a:pos x="260" y="156"/>
                        </a:cxn>
                        <a:cxn ang="0">
                          <a:pos x="217" y="151"/>
                        </a:cxn>
                        <a:cxn ang="0">
                          <a:pos x="189" y="143"/>
                        </a:cxn>
                        <a:cxn ang="0">
                          <a:pos x="157" y="131"/>
                        </a:cxn>
                        <a:cxn ang="0">
                          <a:pos x="131" y="115"/>
                        </a:cxn>
                        <a:cxn ang="0">
                          <a:pos x="113" y="91"/>
                        </a:cxn>
                        <a:cxn ang="0">
                          <a:pos x="127" y="97"/>
                        </a:cxn>
                        <a:cxn ang="0">
                          <a:pos x="157" y="109"/>
                        </a:cxn>
                        <a:cxn ang="0">
                          <a:pos x="192" y="112"/>
                        </a:cxn>
                        <a:cxn ang="0">
                          <a:pos x="234" y="112"/>
                        </a:cxn>
                        <a:cxn ang="0">
                          <a:pos x="285" y="105"/>
                        </a:cxn>
                        <a:cxn ang="0">
                          <a:pos x="334" y="99"/>
                        </a:cxn>
                        <a:cxn ang="0">
                          <a:pos x="376" y="85"/>
                        </a:cxn>
                        <a:cxn ang="0">
                          <a:pos x="405" y="68"/>
                        </a:cxn>
                        <a:cxn ang="0">
                          <a:pos x="395" y="59"/>
                        </a:cxn>
                        <a:cxn ang="0">
                          <a:pos x="352" y="68"/>
                        </a:cxn>
                        <a:cxn ang="0">
                          <a:pos x="311" y="76"/>
                        </a:cxn>
                        <a:cxn ang="0">
                          <a:pos x="275" y="83"/>
                        </a:cxn>
                        <a:cxn ang="0">
                          <a:pos x="237" y="75"/>
                        </a:cxn>
                        <a:cxn ang="0">
                          <a:pos x="202" y="49"/>
                        </a:cxn>
                        <a:cxn ang="0">
                          <a:pos x="163" y="39"/>
                        </a:cxn>
                        <a:cxn ang="0">
                          <a:pos x="121" y="37"/>
                        </a:cxn>
                        <a:cxn ang="0">
                          <a:pos x="81" y="12"/>
                        </a:cxn>
                        <a:cxn ang="0">
                          <a:pos x="31" y="0"/>
                        </a:cxn>
                        <a:cxn ang="0">
                          <a:pos x="0" y="7"/>
                        </a:cxn>
                        <a:cxn ang="0">
                          <a:pos x="14" y="38"/>
                        </a:cxn>
                        <a:cxn ang="0">
                          <a:pos x="53" y="54"/>
                        </a:cxn>
                        <a:cxn ang="0">
                          <a:pos x="102" y="55"/>
                        </a:cxn>
                        <a:cxn ang="0">
                          <a:pos x="122" y="65"/>
                        </a:cxn>
                        <a:cxn ang="0">
                          <a:pos x="136" y="85"/>
                        </a:cxn>
                        <a:cxn ang="0">
                          <a:pos x="166" y="93"/>
                        </a:cxn>
                        <a:cxn ang="0">
                          <a:pos x="200" y="86"/>
                        </a:cxn>
                      </a:cxnLst>
                      <a:rect l="0" t="0" r="r" b="b"/>
                      <a:pathLst>
                        <a:path w="524" h="156">
                          <a:moveTo>
                            <a:pt x="524" y="69"/>
                          </a:moveTo>
                          <a:lnTo>
                            <a:pt x="508" y="65"/>
                          </a:lnTo>
                          <a:lnTo>
                            <a:pt x="492" y="67"/>
                          </a:lnTo>
                          <a:lnTo>
                            <a:pt x="475" y="71"/>
                          </a:lnTo>
                          <a:lnTo>
                            <a:pt x="458" y="79"/>
                          </a:lnTo>
                          <a:lnTo>
                            <a:pt x="441" y="86"/>
                          </a:lnTo>
                          <a:lnTo>
                            <a:pt x="428" y="96"/>
                          </a:lnTo>
                          <a:lnTo>
                            <a:pt x="416" y="109"/>
                          </a:lnTo>
                          <a:lnTo>
                            <a:pt x="408" y="118"/>
                          </a:lnTo>
                          <a:lnTo>
                            <a:pt x="396" y="126"/>
                          </a:lnTo>
                          <a:lnTo>
                            <a:pt x="384" y="132"/>
                          </a:lnTo>
                          <a:lnTo>
                            <a:pt x="371" y="139"/>
                          </a:lnTo>
                          <a:lnTo>
                            <a:pt x="354" y="144"/>
                          </a:lnTo>
                          <a:lnTo>
                            <a:pt x="339" y="149"/>
                          </a:lnTo>
                          <a:lnTo>
                            <a:pt x="323" y="152"/>
                          </a:lnTo>
                          <a:lnTo>
                            <a:pt x="301" y="155"/>
                          </a:lnTo>
                          <a:lnTo>
                            <a:pt x="277" y="156"/>
                          </a:lnTo>
                          <a:lnTo>
                            <a:pt x="260" y="156"/>
                          </a:lnTo>
                          <a:lnTo>
                            <a:pt x="237" y="153"/>
                          </a:lnTo>
                          <a:lnTo>
                            <a:pt x="217" y="151"/>
                          </a:lnTo>
                          <a:lnTo>
                            <a:pt x="203" y="147"/>
                          </a:lnTo>
                          <a:lnTo>
                            <a:pt x="189" y="143"/>
                          </a:lnTo>
                          <a:lnTo>
                            <a:pt x="175" y="139"/>
                          </a:lnTo>
                          <a:lnTo>
                            <a:pt x="157" y="131"/>
                          </a:lnTo>
                          <a:lnTo>
                            <a:pt x="142" y="123"/>
                          </a:lnTo>
                          <a:lnTo>
                            <a:pt x="131" y="115"/>
                          </a:lnTo>
                          <a:lnTo>
                            <a:pt x="120" y="104"/>
                          </a:lnTo>
                          <a:lnTo>
                            <a:pt x="113" y="91"/>
                          </a:lnTo>
                          <a:lnTo>
                            <a:pt x="109" y="79"/>
                          </a:lnTo>
                          <a:lnTo>
                            <a:pt x="127" y="97"/>
                          </a:lnTo>
                          <a:lnTo>
                            <a:pt x="144" y="104"/>
                          </a:lnTo>
                          <a:lnTo>
                            <a:pt x="157" y="109"/>
                          </a:lnTo>
                          <a:lnTo>
                            <a:pt x="171" y="111"/>
                          </a:lnTo>
                          <a:lnTo>
                            <a:pt x="192" y="112"/>
                          </a:lnTo>
                          <a:lnTo>
                            <a:pt x="212" y="113"/>
                          </a:lnTo>
                          <a:lnTo>
                            <a:pt x="234" y="112"/>
                          </a:lnTo>
                          <a:lnTo>
                            <a:pt x="254" y="110"/>
                          </a:lnTo>
                          <a:lnTo>
                            <a:pt x="285" y="105"/>
                          </a:lnTo>
                          <a:lnTo>
                            <a:pt x="311" y="102"/>
                          </a:lnTo>
                          <a:lnTo>
                            <a:pt x="334" y="99"/>
                          </a:lnTo>
                          <a:lnTo>
                            <a:pt x="351" y="94"/>
                          </a:lnTo>
                          <a:lnTo>
                            <a:pt x="376" y="85"/>
                          </a:lnTo>
                          <a:lnTo>
                            <a:pt x="389" y="80"/>
                          </a:lnTo>
                          <a:lnTo>
                            <a:pt x="405" y="68"/>
                          </a:lnTo>
                          <a:lnTo>
                            <a:pt x="410" y="60"/>
                          </a:lnTo>
                          <a:lnTo>
                            <a:pt x="395" y="59"/>
                          </a:lnTo>
                          <a:lnTo>
                            <a:pt x="378" y="61"/>
                          </a:lnTo>
                          <a:lnTo>
                            <a:pt x="352" y="68"/>
                          </a:lnTo>
                          <a:lnTo>
                            <a:pt x="330" y="71"/>
                          </a:lnTo>
                          <a:lnTo>
                            <a:pt x="311" y="76"/>
                          </a:lnTo>
                          <a:lnTo>
                            <a:pt x="296" y="80"/>
                          </a:lnTo>
                          <a:lnTo>
                            <a:pt x="275" y="83"/>
                          </a:lnTo>
                          <a:lnTo>
                            <a:pt x="259" y="81"/>
                          </a:lnTo>
                          <a:lnTo>
                            <a:pt x="237" y="75"/>
                          </a:lnTo>
                          <a:lnTo>
                            <a:pt x="219" y="63"/>
                          </a:lnTo>
                          <a:lnTo>
                            <a:pt x="202" y="49"/>
                          </a:lnTo>
                          <a:lnTo>
                            <a:pt x="186" y="42"/>
                          </a:lnTo>
                          <a:lnTo>
                            <a:pt x="163" y="39"/>
                          </a:lnTo>
                          <a:lnTo>
                            <a:pt x="142" y="42"/>
                          </a:lnTo>
                          <a:lnTo>
                            <a:pt x="121" y="37"/>
                          </a:lnTo>
                          <a:lnTo>
                            <a:pt x="101" y="24"/>
                          </a:lnTo>
                          <a:lnTo>
                            <a:pt x="81" y="12"/>
                          </a:lnTo>
                          <a:lnTo>
                            <a:pt x="62" y="1"/>
                          </a:lnTo>
                          <a:lnTo>
                            <a:pt x="31" y="0"/>
                          </a:lnTo>
                          <a:lnTo>
                            <a:pt x="13" y="4"/>
                          </a:lnTo>
                          <a:lnTo>
                            <a:pt x="0" y="7"/>
                          </a:lnTo>
                          <a:lnTo>
                            <a:pt x="3" y="23"/>
                          </a:lnTo>
                          <a:lnTo>
                            <a:pt x="14" y="38"/>
                          </a:lnTo>
                          <a:lnTo>
                            <a:pt x="29" y="46"/>
                          </a:lnTo>
                          <a:lnTo>
                            <a:pt x="53" y="54"/>
                          </a:lnTo>
                          <a:lnTo>
                            <a:pt x="79" y="56"/>
                          </a:lnTo>
                          <a:lnTo>
                            <a:pt x="102" y="55"/>
                          </a:lnTo>
                          <a:lnTo>
                            <a:pt x="120" y="52"/>
                          </a:lnTo>
                          <a:lnTo>
                            <a:pt x="122" y="65"/>
                          </a:lnTo>
                          <a:lnTo>
                            <a:pt x="129" y="75"/>
                          </a:lnTo>
                          <a:lnTo>
                            <a:pt x="136" y="85"/>
                          </a:lnTo>
                          <a:lnTo>
                            <a:pt x="150" y="91"/>
                          </a:lnTo>
                          <a:lnTo>
                            <a:pt x="166" y="93"/>
                          </a:lnTo>
                          <a:lnTo>
                            <a:pt x="186" y="89"/>
                          </a:lnTo>
                          <a:lnTo>
                            <a:pt x="200" y="86"/>
                          </a:lnTo>
                          <a:lnTo>
                            <a:pt x="215" y="81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8" name="Freeform 240"/>
                    <p:cNvSpPr>
                      <a:spLocks/>
                    </p:cNvSpPr>
                    <p:nvPr/>
                  </p:nvSpPr>
                  <p:spPr bwMode="auto">
                    <a:xfrm>
                      <a:off x="858" y="3110"/>
                      <a:ext cx="44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4"/>
                        </a:cxn>
                        <a:cxn ang="0">
                          <a:pos x="60" y="13"/>
                        </a:cxn>
                        <a:cxn ang="0">
                          <a:pos x="79" y="27"/>
                        </a:cxn>
                        <a:cxn ang="0">
                          <a:pos x="105" y="44"/>
                        </a:cxn>
                        <a:cxn ang="0">
                          <a:pos x="119" y="56"/>
                        </a:cxn>
                        <a:cxn ang="0">
                          <a:pos x="131" y="66"/>
                        </a:cxn>
                        <a:cxn ang="0">
                          <a:pos x="139" y="75"/>
                        </a:cxn>
                        <a:cxn ang="0">
                          <a:pos x="146" y="89"/>
                        </a:cxn>
                        <a:cxn ang="0">
                          <a:pos x="146" y="107"/>
                        </a:cxn>
                        <a:cxn ang="0">
                          <a:pos x="142" y="125"/>
                        </a:cxn>
                        <a:cxn ang="0">
                          <a:pos x="146" y="140"/>
                        </a:cxn>
                        <a:cxn ang="0">
                          <a:pos x="153" y="165"/>
                        </a:cxn>
                        <a:cxn ang="0">
                          <a:pos x="163" y="182"/>
                        </a:cxn>
                        <a:cxn ang="0">
                          <a:pos x="175" y="196"/>
                        </a:cxn>
                        <a:cxn ang="0">
                          <a:pos x="164" y="221"/>
                        </a:cxn>
                        <a:cxn ang="0">
                          <a:pos x="157" y="245"/>
                        </a:cxn>
                        <a:cxn ang="0">
                          <a:pos x="151" y="261"/>
                        </a:cxn>
                        <a:cxn ang="0">
                          <a:pos x="150" y="281"/>
                        </a:cxn>
                        <a:cxn ang="0">
                          <a:pos x="144" y="269"/>
                        </a:cxn>
                        <a:cxn ang="0">
                          <a:pos x="139" y="257"/>
                        </a:cxn>
                        <a:cxn ang="0">
                          <a:pos x="136" y="242"/>
                        </a:cxn>
                        <a:cxn ang="0">
                          <a:pos x="138" y="224"/>
                        </a:cxn>
                        <a:cxn ang="0">
                          <a:pos x="139" y="206"/>
                        </a:cxn>
                        <a:cxn ang="0">
                          <a:pos x="142" y="186"/>
                        </a:cxn>
                        <a:cxn ang="0">
                          <a:pos x="144" y="168"/>
                        </a:cxn>
                        <a:cxn ang="0">
                          <a:pos x="139" y="152"/>
                        </a:cxn>
                        <a:cxn ang="0">
                          <a:pos x="131" y="139"/>
                        </a:cxn>
                        <a:cxn ang="0">
                          <a:pos x="124" y="121"/>
                        </a:cxn>
                        <a:cxn ang="0">
                          <a:pos x="114" y="105"/>
                        </a:cxn>
                        <a:cxn ang="0">
                          <a:pos x="107" y="98"/>
                        </a:cxn>
                        <a:cxn ang="0">
                          <a:pos x="108" y="109"/>
                        </a:cxn>
                        <a:cxn ang="0">
                          <a:pos x="113" y="126"/>
                        </a:cxn>
                        <a:cxn ang="0">
                          <a:pos x="95" y="107"/>
                        </a:cxn>
                        <a:cxn ang="0">
                          <a:pos x="85" y="97"/>
                        </a:cxn>
                        <a:cxn ang="0">
                          <a:pos x="77" y="89"/>
                        </a:cxn>
                        <a:cxn ang="0">
                          <a:pos x="61" y="78"/>
                        </a:cxn>
                        <a:cxn ang="0">
                          <a:pos x="44" y="66"/>
                        </a:cxn>
                        <a:cxn ang="0">
                          <a:pos x="28" y="53"/>
                        </a:cxn>
                        <a:cxn ang="0">
                          <a:pos x="17" y="37"/>
                        </a:cxn>
                        <a:cxn ang="0">
                          <a:pos x="6" y="21"/>
                        </a:cxn>
                        <a:cxn ang="0">
                          <a:pos x="0" y="8"/>
                        </a:cxn>
                        <a:cxn ang="0">
                          <a:pos x="12" y="2"/>
                        </a:cxn>
                        <a:cxn ang="0">
                          <a:pos x="27" y="0"/>
                        </a:cxn>
                        <a:cxn ang="0">
                          <a:pos x="40" y="4"/>
                        </a:cxn>
                      </a:cxnLst>
                      <a:rect l="0" t="0" r="r" b="b"/>
                      <a:pathLst>
                        <a:path w="175" h="281">
                          <a:moveTo>
                            <a:pt x="40" y="4"/>
                          </a:moveTo>
                          <a:lnTo>
                            <a:pt x="60" y="13"/>
                          </a:lnTo>
                          <a:lnTo>
                            <a:pt x="79" y="27"/>
                          </a:lnTo>
                          <a:lnTo>
                            <a:pt x="105" y="44"/>
                          </a:lnTo>
                          <a:lnTo>
                            <a:pt x="119" y="56"/>
                          </a:lnTo>
                          <a:lnTo>
                            <a:pt x="131" y="66"/>
                          </a:lnTo>
                          <a:lnTo>
                            <a:pt x="139" y="75"/>
                          </a:lnTo>
                          <a:lnTo>
                            <a:pt x="146" y="89"/>
                          </a:lnTo>
                          <a:lnTo>
                            <a:pt x="146" y="107"/>
                          </a:lnTo>
                          <a:lnTo>
                            <a:pt x="142" y="125"/>
                          </a:lnTo>
                          <a:lnTo>
                            <a:pt x="146" y="140"/>
                          </a:lnTo>
                          <a:lnTo>
                            <a:pt x="153" y="165"/>
                          </a:lnTo>
                          <a:lnTo>
                            <a:pt x="163" y="182"/>
                          </a:lnTo>
                          <a:lnTo>
                            <a:pt x="175" y="196"/>
                          </a:lnTo>
                          <a:lnTo>
                            <a:pt x="164" y="221"/>
                          </a:lnTo>
                          <a:lnTo>
                            <a:pt x="157" y="245"/>
                          </a:lnTo>
                          <a:lnTo>
                            <a:pt x="151" y="261"/>
                          </a:lnTo>
                          <a:lnTo>
                            <a:pt x="150" y="281"/>
                          </a:lnTo>
                          <a:lnTo>
                            <a:pt x="144" y="269"/>
                          </a:lnTo>
                          <a:lnTo>
                            <a:pt x="139" y="257"/>
                          </a:lnTo>
                          <a:lnTo>
                            <a:pt x="136" y="242"/>
                          </a:lnTo>
                          <a:lnTo>
                            <a:pt x="138" y="224"/>
                          </a:lnTo>
                          <a:lnTo>
                            <a:pt x="139" y="206"/>
                          </a:lnTo>
                          <a:lnTo>
                            <a:pt x="142" y="186"/>
                          </a:lnTo>
                          <a:lnTo>
                            <a:pt x="144" y="168"/>
                          </a:lnTo>
                          <a:lnTo>
                            <a:pt x="139" y="152"/>
                          </a:lnTo>
                          <a:lnTo>
                            <a:pt x="131" y="139"/>
                          </a:lnTo>
                          <a:lnTo>
                            <a:pt x="124" y="121"/>
                          </a:lnTo>
                          <a:lnTo>
                            <a:pt x="114" y="105"/>
                          </a:lnTo>
                          <a:lnTo>
                            <a:pt x="107" y="98"/>
                          </a:lnTo>
                          <a:lnTo>
                            <a:pt x="108" y="109"/>
                          </a:lnTo>
                          <a:lnTo>
                            <a:pt x="113" y="126"/>
                          </a:lnTo>
                          <a:lnTo>
                            <a:pt x="95" y="107"/>
                          </a:lnTo>
                          <a:lnTo>
                            <a:pt x="85" y="97"/>
                          </a:lnTo>
                          <a:lnTo>
                            <a:pt x="77" y="89"/>
                          </a:lnTo>
                          <a:lnTo>
                            <a:pt x="61" y="78"/>
                          </a:lnTo>
                          <a:lnTo>
                            <a:pt x="44" y="66"/>
                          </a:lnTo>
                          <a:lnTo>
                            <a:pt x="28" y="53"/>
                          </a:lnTo>
                          <a:lnTo>
                            <a:pt x="17" y="37"/>
                          </a:lnTo>
                          <a:lnTo>
                            <a:pt x="6" y="21"/>
                          </a:lnTo>
                          <a:lnTo>
                            <a:pt x="0" y="8"/>
                          </a:lnTo>
                          <a:lnTo>
                            <a:pt x="12" y="2"/>
                          </a:lnTo>
                          <a:lnTo>
                            <a:pt x="27" y="0"/>
                          </a:lnTo>
                          <a:lnTo>
                            <a:pt x="40" y="4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79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840" y="3078"/>
                      <a:ext cx="50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"/>
                        </a:cxn>
                        <a:cxn ang="0">
                          <a:pos x="26" y="13"/>
                        </a:cxn>
                        <a:cxn ang="0">
                          <a:pos x="45" y="16"/>
                        </a:cxn>
                        <a:cxn ang="0">
                          <a:pos x="55" y="24"/>
                        </a:cxn>
                        <a:cxn ang="0">
                          <a:pos x="66" y="41"/>
                        </a:cxn>
                        <a:cxn ang="0">
                          <a:pos x="68" y="54"/>
                        </a:cxn>
                        <a:cxn ang="0">
                          <a:pos x="71" y="67"/>
                        </a:cxn>
                        <a:cxn ang="0">
                          <a:pos x="73" y="78"/>
                        </a:cxn>
                        <a:cxn ang="0">
                          <a:pos x="73" y="85"/>
                        </a:cxn>
                        <a:cxn ang="0">
                          <a:pos x="81" y="71"/>
                        </a:cxn>
                        <a:cxn ang="0">
                          <a:pos x="83" y="54"/>
                        </a:cxn>
                        <a:cxn ang="0">
                          <a:pos x="82" y="41"/>
                        </a:cxn>
                        <a:cxn ang="0">
                          <a:pos x="78" y="25"/>
                        </a:cxn>
                        <a:cxn ang="0">
                          <a:pos x="67" y="9"/>
                        </a:cxn>
                        <a:cxn ang="0">
                          <a:pos x="56" y="0"/>
                        </a:cxn>
                        <a:cxn ang="0">
                          <a:pos x="73" y="6"/>
                        </a:cxn>
                        <a:cxn ang="0">
                          <a:pos x="87" y="24"/>
                        </a:cxn>
                        <a:cxn ang="0">
                          <a:pos x="93" y="39"/>
                        </a:cxn>
                        <a:cxn ang="0">
                          <a:pos x="95" y="52"/>
                        </a:cxn>
                        <a:cxn ang="0">
                          <a:pos x="94" y="67"/>
                        </a:cxn>
                        <a:cxn ang="0">
                          <a:pos x="93" y="73"/>
                        </a:cxn>
                        <a:cxn ang="0">
                          <a:pos x="99" y="61"/>
                        </a:cxn>
                        <a:cxn ang="0">
                          <a:pos x="110" y="47"/>
                        </a:cxn>
                        <a:cxn ang="0">
                          <a:pos x="126" y="35"/>
                        </a:cxn>
                        <a:cxn ang="0">
                          <a:pos x="145" y="27"/>
                        </a:cxn>
                        <a:cxn ang="0">
                          <a:pos x="165" y="24"/>
                        </a:cxn>
                        <a:cxn ang="0">
                          <a:pos x="178" y="27"/>
                        </a:cxn>
                        <a:cxn ang="0">
                          <a:pos x="190" y="29"/>
                        </a:cxn>
                        <a:cxn ang="0">
                          <a:pos x="200" y="32"/>
                        </a:cxn>
                        <a:cxn ang="0">
                          <a:pos x="188" y="33"/>
                        </a:cxn>
                        <a:cxn ang="0">
                          <a:pos x="177" y="37"/>
                        </a:cxn>
                        <a:cxn ang="0">
                          <a:pos x="165" y="38"/>
                        </a:cxn>
                        <a:cxn ang="0">
                          <a:pos x="146" y="43"/>
                        </a:cxn>
                        <a:cxn ang="0">
                          <a:pos x="135" y="51"/>
                        </a:cxn>
                        <a:cxn ang="0">
                          <a:pos x="127" y="59"/>
                        </a:cxn>
                        <a:cxn ang="0">
                          <a:pos x="120" y="68"/>
                        </a:cxn>
                        <a:cxn ang="0">
                          <a:pos x="115" y="79"/>
                        </a:cxn>
                        <a:cxn ang="0">
                          <a:pos x="112" y="95"/>
                        </a:cxn>
                      </a:cxnLst>
                      <a:rect l="0" t="0" r="r" b="b"/>
                      <a:pathLst>
                        <a:path w="200" h="95">
                          <a:moveTo>
                            <a:pt x="0" y="14"/>
                          </a:moveTo>
                          <a:lnTo>
                            <a:pt x="26" y="13"/>
                          </a:lnTo>
                          <a:lnTo>
                            <a:pt x="45" y="16"/>
                          </a:lnTo>
                          <a:lnTo>
                            <a:pt x="55" y="24"/>
                          </a:lnTo>
                          <a:lnTo>
                            <a:pt x="66" y="41"/>
                          </a:lnTo>
                          <a:lnTo>
                            <a:pt x="68" y="54"/>
                          </a:lnTo>
                          <a:lnTo>
                            <a:pt x="71" y="67"/>
                          </a:lnTo>
                          <a:lnTo>
                            <a:pt x="73" y="78"/>
                          </a:lnTo>
                          <a:lnTo>
                            <a:pt x="73" y="85"/>
                          </a:lnTo>
                          <a:lnTo>
                            <a:pt x="81" y="71"/>
                          </a:lnTo>
                          <a:lnTo>
                            <a:pt x="83" y="54"/>
                          </a:lnTo>
                          <a:lnTo>
                            <a:pt x="82" y="41"/>
                          </a:lnTo>
                          <a:lnTo>
                            <a:pt x="78" y="25"/>
                          </a:lnTo>
                          <a:lnTo>
                            <a:pt x="67" y="9"/>
                          </a:lnTo>
                          <a:lnTo>
                            <a:pt x="56" y="0"/>
                          </a:lnTo>
                          <a:lnTo>
                            <a:pt x="73" y="6"/>
                          </a:lnTo>
                          <a:lnTo>
                            <a:pt x="87" y="24"/>
                          </a:lnTo>
                          <a:lnTo>
                            <a:pt x="93" y="39"/>
                          </a:lnTo>
                          <a:lnTo>
                            <a:pt x="95" y="52"/>
                          </a:lnTo>
                          <a:lnTo>
                            <a:pt x="94" y="67"/>
                          </a:lnTo>
                          <a:lnTo>
                            <a:pt x="93" y="73"/>
                          </a:lnTo>
                          <a:lnTo>
                            <a:pt x="99" y="61"/>
                          </a:lnTo>
                          <a:lnTo>
                            <a:pt x="110" y="47"/>
                          </a:lnTo>
                          <a:lnTo>
                            <a:pt x="126" y="35"/>
                          </a:lnTo>
                          <a:lnTo>
                            <a:pt x="145" y="27"/>
                          </a:lnTo>
                          <a:lnTo>
                            <a:pt x="165" y="24"/>
                          </a:lnTo>
                          <a:lnTo>
                            <a:pt x="178" y="27"/>
                          </a:lnTo>
                          <a:lnTo>
                            <a:pt x="190" y="29"/>
                          </a:lnTo>
                          <a:lnTo>
                            <a:pt x="200" y="32"/>
                          </a:lnTo>
                          <a:lnTo>
                            <a:pt x="188" y="33"/>
                          </a:lnTo>
                          <a:lnTo>
                            <a:pt x="177" y="37"/>
                          </a:lnTo>
                          <a:lnTo>
                            <a:pt x="165" y="38"/>
                          </a:lnTo>
                          <a:lnTo>
                            <a:pt x="146" y="43"/>
                          </a:lnTo>
                          <a:lnTo>
                            <a:pt x="135" y="51"/>
                          </a:lnTo>
                          <a:lnTo>
                            <a:pt x="127" y="59"/>
                          </a:lnTo>
                          <a:lnTo>
                            <a:pt x="120" y="68"/>
                          </a:lnTo>
                          <a:lnTo>
                            <a:pt x="115" y="79"/>
                          </a:lnTo>
                          <a:lnTo>
                            <a:pt x="112" y="95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80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742" y="3138"/>
                      <a:ext cx="39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148" y="14"/>
                        </a:cxn>
                        <a:cxn ang="0">
                          <a:pos x="153" y="26"/>
                        </a:cxn>
                        <a:cxn ang="0">
                          <a:pos x="153" y="38"/>
                        </a:cxn>
                        <a:cxn ang="0">
                          <a:pos x="144" y="46"/>
                        </a:cxn>
                        <a:cxn ang="0">
                          <a:pos x="128" y="49"/>
                        </a:cxn>
                        <a:cxn ang="0">
                          <a:pos x="105" y="43"/>
                        </a:cxn>
                        <a:cxn ang="0">
                          <a:pos x="82" y="40"/>
                        </a:cxn>
                        <a:cxn ang="0">
                          <a:pos x="57" y="41"/>
                        </a:cxn>
                        <a:cxn ang="0">
                          <a:pos x="36" y="51"/>
                        </a:cxn>
                        <a:cxn ang="0">
                          <a:pos x="17" y="57"/>
                        </a:cxn>
                        <a:cxn ang="0">
                          <a:pos x="1" y="49"/>
                        </a:cxn>
                        <a:cxn ang="0">
                          <a:pos x="0" y="34"/>
                        </a:cxn>
                        <a:cxn ang="0">
                          <a:pos x="10" y="19"/>
                        </a:cxn>
                        <a:cxn ang="0">
                          <a:pos x="29" y="8"/>
                        </a:cxn>
                        <a:cxn ang="0">
                          <a:pos x="61" y="1"/>
                        </a:cxn>
                        <a:cxn ang="0">
                          <a:pos x="94" y="0"/>
                        </a:cxn>
                        <a:cxn ang="0">
                          <a:pos x="127" y="5"/>
                        </a:cxn>
                        <a:cxn ang="0">
                          <a:pos x="148" y="14"/>
                        </a:cxn>
                      </a:cxnLst>
                      <a:rect l="0" t="0" r="r" b="b"/>
                      <a:pathLst>
                        <a:path w="153" h="57">
                          <a:moveTo>
                            <a:pt x="148" y="14"/>
                          </a:moveTo>
                          <a:lnTo>
                            <a:pt x="153" y="26"/>
                          </a:lnTo>
                          <a:lnTo>
                            <a:pt x="153" y="38"/>
                          </a:lnTo>
                          <a:lnTo>
                            <a:pt x="144" y="46"/>
                          </a:lnTo>
                          <a:lnTo>
                            <a:pt x="128" y="49"/>
                          </a:lnTo>
                          <a:lnTo>
                            <a:pt x="105" y="43"/>
                          </a:lnTo>
                          <a:lnTo>
                            <a:pt x="82" y="40"/>
                          </a:lnTo>
                          <a:lnTo>
                            <a:pt x="57" y="41"/>
                          </a:lnTo>
                          <a:lnTo>
                            <a:pt x="36" y="51"/>
                          </a:lnTo>
                          <a:lnTo>
                            <a:pt x="17" y="57"/>
                          </a:lnTo>
                          <a:lnTo>
                            <a:pt x="1" y="49"/>
                          </a:lnTo>
                          <a:lnTo>
                            <a:pt x="0" y="34"/>
                          </a:lnTo>
                          <a:lnTo>
                            <a:pt x="10" y="19"/>
                          </a:lnTo>
                          <a:lnTo>
                            <a:pt x="29" y="8"/>
                          </a:lnTo>
                          <a:lnTo>
                            <a:pt x="61" y="1"/>
                          </a:lnTo>
                          <a:lnTo>
                            <a:pt x="94" y="0"/>
                          </a:lnTo>
                          <a:lnTo>
                            <a:pt x="127" y="5"/>
                          </a:lnTo>
                          <a:lnTo>
                            <a:pt x="148" y="14"/>
                          </a:lnTo>
                          <a:close/>
                        </a:path>
                      </a:pathLst>
                    </a:custGeom>
                    <a:solidFill>
                      <a:srgbClr val="A0400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sp>
                <p:nvSpPr>
                  <p:cNvPr id="52" name="Freeform 243"/>
                  <p:cNvSpPr>
                    <a:spLocks/>
                  </p:cNvSpPr>
                  <p:nvPr/>
                </p:nvSpPr>
                <p:spPr bwMode="auto">
                  <a:xfrm>
                    <a:off x="616" y="2542"/>
                    <a:ext cx="200" cy="205"/>
                  </a:xfrm>
                  <a:custGeom>
                    <a:avLst/>
                    <a:gdLst/>
                    <a:ahLst/>
                    <a:cxnLst>
                      <a:cxn ang="0">
                        <a:pos x="421" y="122"/>
                      </a:cxn>
                      <a:cxn ang="0">
                        <a:pos x="442" y="76"/>
                      </a:cxn>
                      <a:cxn ang="0">
                        <a:pos x="484" y="36"/>
                      </a:cxn>
                      <a:cxn ang="0">
                        <a:pos x="525" y="11"/>
                      </a:cxn>
                      <a:cxn ang="0">
                        <a:pos x="576" y="0"/>
                      </a:cxn>
                      <a:cxn ang="0">
                        <a:pos x="624" y="5"/>
                      </a:cxn>
                      <a:cxn ang="0">
                        <a:pos x="676" y="23"/>
                      </a:cxn>
                      <a:cxn ang="0">
                        <a:pos x="709" y="52"/>
                      </a:cxn>
                      <a:cxn ang="0">
                        <a:pos x="731" y="82"/>
                      </a:cxn>
                      <a:cxn ang="0">
                        <a:pos x="754" y="112"/>
                      </a:cxn>
                      <a:cxn ang="0">
                        <a:pos x="772" y="146"/>
                      </a:cxn>
                      <a:cxn ang="0">
                        <a:pos x="790" y="178"/>
                      </a:cxn>
                      <a:cxn ang="0">
                        <a:pos x="799" y="216"/>
                      </a:cxn>
                      <a:cxn ang="0">
                        <a:pos x="784" y="294"/>
                      </a:cxn>
                      <a:cxn ang="0">
                        <a:pos x="747" y="379"/>
                      </a:cxn>
                      <a:cxn ang="0">
                        <a:pos x="702" y="457"/>
                      </a:cxn>
                      <a:cxn ang="0">
                        <a:pos x="655" y="509"/>
                      </a:cxn>
                      <a:cxn ang="0">
                        <a:pos x="610" y="569"/>
                      </a:cxn>
                      <a:cxn ang="0">
                        <a:pos x="550" y="636"/>
                      </a:cxn>
                      <a:cxn ang="0">
                        <a:pos x="498" y="685"/>
                      </a:cxn>
                      <a:cxn ang="0">
                        <a:pos x="481" y="715"/>
                      </a:cxn>
                      <a:cxn ang="0">
                        <a:pos x="460" y="749"/>
                      </a:cxn>
                      <a:cxn ang="0">
                        <a:pos x="434" y="781"/>
                      </a:cxn>
                      <a:cxn ang="0">
                        <a:pos x="389" y="805"/>
                      </a:cxn>
                      <a:cxn ang="0">
                        <a:pos x="318" y="818"/>
                      </a:cxn>
                      <a:cxn ang="0">
                        <a:pos x="230" y="813"/>
                      </a:cxn>
                      <a:cxn ang="0">
                        <a:pos x="153" y="802"/>
                      </a:cxn>
                      <a:cxn ang="0">
                        <a:pos x="90" y="776"/>
                      </a:cxn>
                      <a:cxn ang="0">
                        <a:pos x="41" y="730"/>
                      </a:cxn>
                      <a:cxn ang="0">
                        <a:pos x="13" y="672"/>
                      </a:cxn>
                      <a:cxn ang="0">
                        <a:pos x="0" y="614"/>
                      </a:cxn>
                      <a:cxn ang="0">
                        <a:pos x="17" y="550"/>
                      </a:cxn>
                      <a:cxn ang="0">
                        <a:pos x="43" y="502"/>
                      </a:cxn>
                      <a:cxn ang="0">
                        <a:pos x="76" y="461"/>
                      </a:cxn>
                      <a:cxn ang="0">
                        <a:pos x="120" y="429"/>
                      </a:cxn>
                      <a:cxn ang="0">
                        <a:pos x="171" y="409"/>
                      </a:cxn>
                      <a:cxn ang="0">
                        <a:pos x="234" y="398"/>
                      </a:cxn>
                      <a:cxn ang="0">
                        <a:pos x="293" y="403"/>
                      </a:cxn>
                      <a:cxn ang="0">
                        <a:pos x="331" y="423"/>
                      </a:cxn>
                      <a:cxn ang="0">
                        <a:pos x="360" y="453"/>
                      </a:cxn>
                      <a:cxn ang="0">
                        <a:pos x="406" y="428"/>
                      </a:cxn>
                      <a:cxn ang="0">
                        <a:pos x="455" y="386"/>
                      </a:cxn>
                      <a:cxn ang="0">
                        <a:pos x="492" y="338"/>
                      </a:cxn>
                      <a:cxn ang="0">
                        <a:pos x="518" y="290"/>
                      </a:cxn>
                      <a:cxn ang="0">
                        <a:pos x="455" y="238"/>
                      </a:cxn>
                      <a:cxn ang="0">
                        <a:pos x="423" y="186"/>
                      </a:cxn>
                      <a:cxn ang="0">
                        <a:pos x="421" y="122"/>
                      </a:cxn>
                    </a:cxnLst>
                    <a:rect l="0" t="0" r="r" b="b"/>
                    <a:pathLst>
                      <a:path w="799" h="818">
                        <a:moveTo>
                          <a:pt x="421" y="122"/>
                        </a:moveTo>
                        <a:lnTo>
                          <a:pt x="442" y="76"/>
                        </a:lnTo>
                        <a:lnTo>
                          <a:pt x="484" y="36"/>
                        </a:lnTo>
                        <a:lnTo>
                          <a:pt x="525" y="11"/>
                        </a:lnTo>
                        <a:lnTo>
                          <a:pt x="576" y="0"/>
                        </a:lnTo>
                        <a:lnTo>
                          <a:pt x="624" y="5"/>
                        </a:lnTo>
                        <a:lnTo>
                          <a:pt x="676" y="23"/>
                        </a:lnTo>
                        <a:lnTo>
                          <a:pt x="709" y="52"/>
                        </a:lnTo>
                        <a:lnTo>
                          <a:pt x="731" y="82"/>
                        </a:lnTo>
                        <a:lnTo>
                          <a:pt x="754" y="112"/>
                        </a:lnTo>
                        <a:lnTo>
                          <a:pt x="772" y="146"/>
                        </a:lnTo>
                        <a:lnTo>
                          <a:pt x="790" y="178"/>
                        </a:lnTo>
                        <a:lnTo>
                          <a:pt x="799" y="216"/>
                        </a:lnTo>
                        <a:lnTo>
                          <a:pt x="784" y="294"/>
                        </a:lnTo>
                        <a:lnTo>
                          <a:pt x="747" y="379"/>
                        </a:lnTo>
                        <a:lnTo>
                          <a:pt x="702" y="457"/>
                        </a:lnTo>
                        <a:lnTo>
                          <a:pt x="655" y="509"/>
                        </a:lnTo>
                        <a:lnTo>
                          <a:pt x="610" y="569"/>
                        </a:lnTo>
                        <a:lnTo>
                          <a:pt x="550" y="636"/>
                        </a:lnTo>
                        <a:lnTo>
                          <a:pt x="498" y="685"/>
                        </a:lnTo>
                        <a:lnTo>
                          <a:pt x="481" y="715"/>
                        </a:lnTo>
                        <a:lnTo>
                          <a:pt x="460" y="749"/>
                        </a:lnTo>
                        <a:lnTo>
                          <a:pt x="434" y="781"/>
                        </a:lnTo>
                        <a:lnTo>
                          <a:pt x="389" y="805"/>
                        </a:lnTo>
                        <a:lnTo>
                          <a:pt x="318" y="818"/>
                        </a:lnTo>
                        <a:lnTo>
                          <a:pt x="230" y="813"/>
                        </a:lnTo>
                        <a:lnTo>
                          <a:pt x="153" y="802"/>
                        </a:lnTo>
                        <a:lnTo>
                          <a:pt x="90" y="776"/>
                        </a:lnTo>
                        <a:lnTo>
                          <a:pt x="41" y="730"/>
                        </a:lnTo>
                        <a:lnTo>
                          <a:pt x="13" y="672"/>
                        </a:lnTo>
                        <a:lnTo>
                          <a:pt x="0" y="614"/>
                        </a:lnTo>
                        <a:lnTo>
                          <a:pt x="17" y="550"/>
                        </a:lnTo>
                        <a:lnTo>
                          <a:pt x="43" y="502"/>
                        </a:lnTo>
                        <a:lnTo>
                          <a:pt x="76" y="461"/>
                        </a:lnTo>
                        <a:lnTo>
                          <a:pt x="120" y="429"/>
                        </a:lnTo>
                        <a:lnTo>
                          <a:pt x="171" y="409"/>
                        </a:lnTo>
                        <a:lnTo>
                          <a:pt x="234" y="398"/>
                        </a:lnTo>
                        <a:lnTo>
                          <a:pt x="293" y="403"/>
                        </a:lnTo>
                        <a:lnTo>
                          <a:pt x="331" y="423"/>
                        </a:lnTo>
                        <a:lnTo>
                          <a:pt x="360" y="453"/>
                        </a:lnTo>
                        <a:lnTo>
                          <a:pt x="406" y="428"/>
                        </a:lnTo>
                        <a:lnTo>
                          <a:pt x="455" y="386"/>
                        </a:lnTo>
                        <a:lnTo>
                          <a:pt x="492" y="338"/>
                        </a:lnTo>
                        <a:lnTo>
                          <a:pt x="518" y="290"/>
                        </a:lnTo>
                        <a:lnTo>
                          <a:pt x="455" y="238"/>
                        </a:lnTo>
                        <a:lnTo>
                          <a:pt x="423" y="186"/>
                        </a:lnTo>
                        <a:lnTo>
                          <a:pt x="421" y="122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53" name="Freeform 244"/>
                  <p:cNvSpPr>
                    <a:spLocks/>
                  </p:cNvSpPr>
                  <p:nvPr/>
                </p:nvSpPr>
                <p:spPr bwMode="auto">
                  <a:xfrm>
                    <a:off x="676" y="2576"/>
                    <a:ext cx="167" cy="265"/>
                  </a:xfrm>
                  <a:custGeom>
                    <a:avLst/>
                    <a:gdLst/>
                    <a:ahLst/>
                    <a:cxnLst>
                      <a:cxn ang="0">
                        <a:pos x="70" y="32"/>
                      </a:cxn>
                      <a:cxn ang="0">
                        <a:pos x="188" y="1"/>
                      </a:cxn>
                      <a:cxn ang="0">
                        <a:pos x="314" y="8"/>
                      </a:cxn>
                      <a:cxn ang="0">
                        <a:pos x="416" y="28"/>
                      </a:cxn>
                      <a:cxn ang="0">
                        <a:pos x="520" y="57"/>
                      </a:cxn>
                      <a:cxn ang="0">
                        <a:pos x="578" y="85"/>
                      </a:cxn>
                      <a:cxn ang="0">
                        <a:pos x="644" y="157"/>
                      </a:cxn>
                      <a:cxn ang="0">
                        <a:pos x="667" y="236"/>
                      </a:cxn>
                      <a:cxn ang="0">
                        <a:pos x="650" y="308"/>
                      </a:cxn>
                      <a:cxn ang="0">
                        <a:pos x="613" y="376"/>
                      </a:cxn>
                      <a:cxn ang="0">
                        <a:pos x="582" y="458"/>
                      </a:cxn>
                      <a:cxn ang="0">
                        <a:pos x="544" y="536"/>
                      </a:cxn>
                      <a:cxn ang="0">
                        <a:pos x="503" y="603"/>
                      </a:cxn>
                      <a:cxn ang="0">
                        <a:pos x="455" y="660"/>
                      </a:cxn>
                      <a:cxn ang="0">
                        <a:pos x="396" y="694"/>
                      </a:cxn>
                      <a:cxn ang="0">
                        <a:pos x="419" y="870"/>
                      </a:cxn>
                      <a:cxn ang="0">
                        <a:pos x="133" y="1012"/>
                      </a:cxn>
                      <a:cxn ang="0">
                        <a:pos x="123" y="876"/>
                      </a:cxn>
                      <a:cxn ang="0">
                        <a:pos x="87" y="794"/>
                      </a:cxn>
                      <a:cxn ang="0">
                        <a:pos x="44" y="722"/>
                      </a:cxn>
                      <a:cxn ang="0">
                        <a:pos x="96" y="679"/>
                      </a:cxn>
                      <a:cxn ang="0">
                        <a:pos x="165" y="650"/>
                      </a:cxn>
                      <a:cxn ang="0">
                        <a:pos x="154" y="567"/>
                      </a:cxn>
                      <a:cxn ang="0">
                        <a:pos x="195" y="458"/>
                      </a:cxn>
                      <a:cxn ang="0">
                        <a:pos x="264" y="372"/>
                      </a:cxn>
                      <a:cxn ang="0">
                        <a:pos x="348" y="316"/>
                      </a:cxn>
                      <a:cxn ang="0">
                        <a:pos x="334" y="310"/>
                      </a:cxn>
                      <a:cxn ang="0">
                        <a:pos x="295" y="302"/>
                      </a:cxn>
                      <a:cxn ang="0">
                        <a:pos x="225" y="334"/>
                      </a:cxn>
                      <a:cxn ang="0">
                        <a:pos x="183" y="380"/>
                      </a:cxn>
                      <a:cxn ang="0">
                        <a:pos x="124" y="381"/>
                      </a:cxn>
                      <a:cxn ang="0">
                        <a:pos x="107" y="345"/>
                      </a:cxn>
                      <a:cxn ang="0">
                        <a:pos x="94" y="318"/>
                      </a:cxn>
                      <a:cxn ang="0">
                        <a:pos x="88" y="267"/>
                      </a:cxn>
                      <a:cxn ang="0">
                        <a:pos x="117" y="230"/>
                      </a:cxn>
                      <a:cxn ang="0">
                        <a:pos x="67" y="221"/>
                      </a:cxn>
                      <a:cxn ang="0">
                        <a:pos x="62" y="171"/>
                      </a:cxn>
                      <a:cxn ang="0">
                        <a:pos x="73" y="152"/>
                      </a:cxn>
                      <a:cxn ang="0">
                        <a:pos x="17" y="149"/>
                      </a:cxn>
                      <a:cxn ang="0">
                        <a:pos x="0" y="120"/>
                      </a:cxn>
                      <a:cxn ang="0">
                        <a:pos x="22" y="64"/>
                      </a:cxn>
                    </a:cxnLst>
                    <a:rect l="0" t="0" r="r" b="b"/>
                    <a:pathLst>
                      <a:path w="667" h="1062">
                        <a:moveTo>
                          <a:pt x="22" y="64"/>
                        </a:moveTo>
                        <a:lnTo>
                          <a:pt x="70" y="32"/>
                        </a:lnTo>
                        <a:lnTo>
                          <a:pt x="121" y="13"/>
                        </a:lnTo>
                        <a:lnTo>
                          <a:pt x="188" y="1"/>
                        </a:lnTo>
                        <a:lnTo>
                          <a:pt x="251" y="0"/>
                        </a:lnTo>
                        <a:lnTo>
                          <a:pt x="314" y="8"/>
                        </a:lnTo>
                        <a:lnTo>
                          <a:pt x="367" y="15"/>
                        </a:lnTo>
                        <a:lnTo>
                          <a:pt x="416" y="28"/>
                        </a:lnTo>
                        <a:lnTo>
                          <a:pt x="476" y="44"/>
                        </a:lnTo>
                        <a:lnTo>
                          <a:pt x="520" y="57"/>
                        </a:lnTo>
                        <a:lnTo>
                          <a:pt x="534" y="66"/>
                        </a:lnTo>
                        <a:lnTo>
                          <a:pt x="578" y="85"/>
                        </a:lnTo>
                        <a:lnTo>
                          <a:pt x="613" y="112"/>
                        </a:lnTo>
                        <a:lnTo>
                          <a:pt x="644" y="157"/>
                        </a:lnTo>
                        <a:lnTo>
                          <a:pt x="662" y="198"/>
                        </a:lnTo>
                        <a:lnTo>
                          <a:pt x="667" y="236"/>
                        </a:lnTo>
                        <a:lnTo>
                          <a:pt x="662" y="272"/>
                        </a:lnTo>
                        <a:lnTo>
                          <a:pt x="650" y="308"/>
                        </a:lnTo>
                        <a:lnTo>
                          <a:pt x="632" y="344"/>
                        </a:lnTo>
                        <a:lnTo>
                          <a:pt x="613" y="376"/>
                        </a:lnTo>
                        <a:lnTo>
                          <a:pt x="596" y="419"/>
                        </a:lnTo>
                        <a:lnTo>
                          <a:pt x="582" y="458"/>
                        </a:lnTo>
                        <a:lnTo>
                          <a:pt x="570" y="488"/>
                        </a:lnTo>
                        <a:lnTo>
                          <a:pt x="544" y="536"/>
                        </a:lnTo>
                        <a:lnTo>
                          <a:pt x="522" y="570"/>
                        </a:lnTo>
                        <a:lnTo>
                          <a:pt x="503" y="603"/>
                        </a:lnTo>
                        <a:lnTo>
                          <a:pt x="477" y="636"/>
                        </a:lnTo>
                        <a:lnTo>
                          <a:pt x="455" y="660"/>
                        </a:lnTo>
                        <a:lnTo>
                          <a:pt x="427" y="679"/>
                        </a:lnTo>
                        <a:lnTo>
                          <a:pt x="396" y="694"/>
                        </a:lnTo>
                        <a:lnTo>
                          <a:pt x="368" y="706"/>
                        </a:lnTo>
                        <a:lnTo>
                          <a:pt x="419" y="870"/>
                        </a:lnTo>
                        <a:lnTo>
                          <a:pt x="149" y="1062"/>
                        </a:lnTo>
                        <a:lnTo>
                          <a:pt x="133" y="1012"/>
                        </a:lnTo>
                        <a:lnTo>
                          <a:pt x="123" y="945"/>
                        </a:lnTo>
                        <a:lnTo>
                          <a:pt x="123" y="876"/>
                        </a:lnTo>
                        <a:lnTo>
                          <a:pt x="124" y="810"/>
                        </a:lnTo>
                        <a:lnTo>
                          <a:pt x="87" y="794"/>
                        </a:lnTo>
                        <a:lnTo>
                          <a:pt x="57" y="765"/>
                        </a:lnTo>
                        <a:lnTo>
                          <a:pt x="44" y="722"/>
                        </a:lnTo>
                        <a:lnTo>
                          <a:pt x="38" y="679"/>
                        </a:lnTo>
                        <a:lnTo>
                          <a:pt x="96" y="679"/>
                        </a:lnTo>
                        <a:lnTo>
                          <a:pt x="137" y="672"/>
                        </a:lnTo>
                        <a:lnTo>
                          <a:pt x="165" y="650"/>
                        </a:lnTo>
                        <a:lnTo>
                          <a:pt x="161" y="623"/>
                        </a:lnTo>
                        <a:lnTo>
                          <a:pt x="154" y="567"/>
                        </a:lnTo>
                        <a:lnTo>
                          <a:pt x="168" y="510"/>
                        </a:lnTo>
                        <a:lnTo>
                          <a:pt x="195" y="458"/>
                        </a:lnTo>
                        <a:lnTo>
                          <a:pt x="231" y="412"/>
                        </a:lnTo>
                        <a:lnTo>
                          <a:pt x="264" y="372"/>
                        </a:lnTo>
                        <a:lnTo>
                          <a:pt x="304" y="343"/>
                        </a:lnTo>
                        <a:lnTo>
                          <a:pt x="348" y="316"/>
                        </a:lnTo>
                        <a:lnTo>
                          <a:pt x="352" y="304"/>
                        </a:lnTo>
                        <a:lnTo>
                          <a:pt x="334" y="310"/>
                        </a:lnTo>
                        <a:lnTo>
                          <a:pt x="317" y="307"/>
                        </a:lnTo>
                        <a:lnTo>
                          <a:pt x="295" y="302"/>
                        </a:lnTo>
                        <a:lnTo>
                          <a:pt x="263" y="315"/>
                        </a:lnTo>
                        <a:lnTo>
                          <a:pt x="225" y="334"/>
                        </a:lnTo>
                        <a:lnTo>
                          <a:pt x="197" y="357"/>
                        </a:lnTo>
                        <a:lnTo>
                          <a:pt x="183" y="380"/>
                        </a:lnTo>
                        <a:lnTo>
                          <a:pt x="161" y="388"/>
                        </a:lnTo>
                        <a:lnTo>
                          <a:pt x="124" y="381"/>
                        </a:lnTo>
                        <a:lnTo>
                          <a:pt x="107" y="363"/>
                        </a:lnTo>
                        <a:lnTo>
                          <a:pt x="107" y="345"/>
                        </a:lnTo>
                        <a:lnTo>
                          <a:pt x="123" y="324"/>
                        </a:lnTo>
                        <a:lnTo>
                          <a:pt x="94" y="318"/>
                        </a:lnTo>
                        <a:lnTo>
                          <a:pt x="87" y="296"/>
                        </a:lnTo>
                        <a:lnTo>
                          <a:pt x="88" y="267"/>
                        </a:lnTo>
                        <a:lnTo>
                          <a:pt x="103" y="245"/>
                        </a:lnTo>
                        <a:lnTo>
                          <a:pt x="117" y="230"/>
                        </a:lnTo>
                        <a:lnTo>
                          <a:pt x="88" y="232"/>
                        </a:lnTo>
                        <a:lnTo>
                          <a:pt x="67" y="221"/>
                        </a:lnTo>
                        <a:lnTo>
                          <a:pt x="57" y="200"/>
                        </a:lnTo>
                        <a:lnTo>
                          <a:pt x="62" y="171"/>
                        </a:lnTo>
                        <a:lnTo>
                          <a:pt x="99" y="150"/>
                        </a:lnTo>
                        <a:lnTo>
                          <a:pt x="73" y="152"/>
                        </a:lnTo>
                        <a:lnTo>
                          <a:pt x="43" y="156"/>
                        </a:lnTo>
                        <a:lnTo>
                          <a:pt x="17" y="149"/>
                        </a:lnTo>
                        <a:lnTo>
                          <a:pt x="10" y="141"/>
                        </a:lnTo>
                        <a:lnTo>
                          <a:pt x="0" y="120"/>
                        </a:lnTo>
                        <a:lnTo>
                          <a:pt x="4" y="97"/>
                        </a:lnTo>
                        <a:lnTo>
                          <a:pt x="22" y="64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sp>
                <p:nvSpPr>
                  <p:cNvPr id="54" name="Freeform 245"/>
                  <p:cNvSpPr>
                    <a:spLocks/>
                  </p:cNvSpPr>
                  <p:nvPr/>
                </p:nvSpPr>
                <p:spPr bwMode="auto">
                  <a:xfrm>
                    <a:off x="718" y="2742"/>
                    <a:ext cx="13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" y="30"/>
                      </a:cxn>
                      <a:cxn ang="0">
                        <a:pos x="26" y="45"/>
                      </a:cxn>
                      <a:cxn ang="0">
                        <a:pos x="52" y="60"/>
                      </a:cxn>
                    </a:cxnLst>
                    <a:rect l="0" t="0" r="r" b="b"/>
                    <a:pathLst>
                      <a:path w="52" h="60">
                        <a:moveTo>
                          <a:pt x="0" y="0"/>
                        </a:moveTo>
                        <a:lnTo>
                          <a:pt x="13" y="30"/>
                        </a:lnTo>
                        <a:lnTo>
                          <a:pt x="26" y="45"/>
                        </a:lnTo>
                        <a:lnTo>
                          <a:pt x="52" y="6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1400"/>
                  </a:p>
                </p:txBody>
              </p:sp>
              <p:grpSp>
                <p:nvGrpSpPr>
                  <p:cNvPr id="55" name="Group 246"/>
                  <p:cNvGrpSpPr>
                    <a:grpSpLocks/>
                  </p:cNvGrpSpPr>
                  <p:nvPr/>
                </p:nvGrpSpPr>
                <p:grpSpPr bwMode="auto">
                  <a:xfrm>
                    <a:off x="675" y="2575"/>
                    <a:ext cx="141" cy="99"/>
                    <a:chOff x="857" y="3210"/>
                    <a:chExt cx="141" cy="99"/>
                  </a:xfrm>
                </p:grpSpPr>
                <p:sp>
                  <p:nvSpPr>
                    <p:cNvPr id="59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882" y="3232"/>
                      <a:ext cx="85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4"/>
                        </a:cxn>
                        <a:cxn ang="0">
                          <a:pos x="39" y="29"/>
                        </a:cxn>
                        <a:cxn ang="0">
                          <a:pos x="90" y="10"/>
                        </a:cxn>
                        <a:cxn ang="0">
                          <a:pos x="124" y="1"/>
                        </a:cxn>
                        <a:cxn ang="0">
                          <a:pos x="157" y="1"/>
                        </a:cxn>
                        <a:cxn ang="0">
                          <a:pos x="193" y="0"/>
                        </a:cxn>
                        <a:cxn ang="0">
                          <a:pos x="238" y="7"/>
                        </a:cxn>
                        <a:cxn ang="0">
                          <a:pos x="287" y="13"/>
                        </a:cxn>
                        <a:cxn ang="0">
                          <a:pos x="339" y="29"/>
                        </a:cxn>
                      </a:cxnLst>
                      <a:rect l="0" t="0" r="r" b="b"/>
                      <a:pathLst>
                        <a:path w="339" h="64">
                          <a:moveTo>
                            <a:pt x="0" y="64"/>
                          </a:moveTo>
                          <a:lnTo>
                            <a:pt x="39" y="29"/>
                          </a:lnTo>
                          <a:lnTo>
                            <a:pt x="90" y="10"/>
                          </a:lnTo>
                          <a:lnTo>
                            <a:pt x="124" y="1"/>
                          </a:lnTo>
                          <a:lnTo>
                            <a:pt x="157" y="1"/>
                          </a:lnTo>
                          <a:lnTo>
                            <a:pt x="193" y="0"/>
                          </a:lnTo>
                          <a:lnTo>
                            <a:pt x="238" y="7"/>
                          </a:lnTo>
                          <a:lnTo>
                            <a:pt x="287" y="13"/>
                          </a:lnTo>
                          <a:lnTo>
                            <a:pt x="339" y="2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0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890" y="3250"/>
                      <a:ext cx="72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5"/>
                        </a:cxn>
                        <a:cxn ang="0">
                          <a:pos x="31" y="41"/>
                        </a:cxn>
                        <a:cxn ang="0">
                          <a:pos x="63" y="22"/>
                        </a:cxn>
                        <a:cxn ang="0">
                          <a:pos x="103" y="6"/>
                        </a:cxn>
                        <a:cxn ang="0">
                          <a:pos x="136" y="0"/>
                        </a:cxn>
                        <a:cxn ang="0">
                          <a:pos x="179" y="3"/>
                        </a:cxn>
                        <a:cxn ang="0">
                          <a:pos x="218" y="11"/>
                        </a:cxn>
                        <a:cxn ang="0">
                          <a:pos x="253" y="22"/>
                        </a:cxn>
                        <a:cxn ang="0">
                          <a:pos x="288" y="43"/>
                        </a:cxn>
                      </a:cxnLst>
                      <a:rect l="0" t="0" r="r" b="b"/>
                      <a:pathLst>
                        <a:path w="288" h="65">
                          <a:moveTo>
                            <a:pt x="0" y="65"/>
                          </a:moveTo>
                          <a:lnTo>
                            <a:pt x="31" y="41"/>
                          </a:lnTo>
                          <a:lnTo>
                            <a:pt x="63" y="22"/>
                          </a:lnTo>
                          <a:lnTo>
                            <a:pt x="103" y="6"/>
                          </a:lnTo>
                          <a:lnTo>
                            <a:pt x="136" y="0"/>
                          </a:lnTo>
                          <a:lnTo>
                            <a:pt x="179" y="3"/>
                          </a:lnTo>
                          <a:lnTo>
                            <a:pt x="218" y="11"/>
                          </a:lnTo>
                          <a:lnTo>
                            <a:pt x="253" y="22"/>
                          </a:lnTo>
                          <a:lnTo>
                            <a:pt x="288" y="43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1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892" y="3268"/>
                      <a:ext cx="55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4"/>
                        </a:cxn>
                        <a:cxn ang="0">
                          <a:pos x="23" y="59"/>
                        </a:cxn>
                        <a:cxn ang="0">
                          <a:pos x="57" y="32"/>
                        </a:cxn>
                        <a:cxn ang="0">
                          <a:pos x="94" y="16"/>
                        </a:cxn>
                        <a:cxn ang="0">
                          <a:pos x="145" y="0"/>
                        </a:cxn>
                        <a:cxn ang="0">
                          <a:pos x="191" y="2"/>
                        </a:cxn>
                        <a:cxn ang="0">
                          <a:pos x="222" y="19"/>
                        </a:cxn>
                      </a:cxnLst>
                      <a:rect l="0" t="0" r="r" b="b"/>
                      <a:pathLst>
                        <a:path w="222" h="84">
                          <a:moveTo>
                            <a:pt x="0" y="84"/>
                          </a:moveTo>
                          <a:lnTo>
                            <a:pt x="23" y="59"/>
                          </a:lnTo>
                          <a:lnTo>
                            <a:pt x="57" y="32"/>
                          </a:lnTo>
                          <a:lnTo>
                            <a:pt x="94" y="16"/>
                          </a:lnTo>
                          <a:lnTo>
                            <a:pt x="145" y="0"/>
                          </a:lnTo>
                          <a:lnTo>
                            <a:pt x="191" y="2"/>
                          </a:lnTo>
                          <a:lnTo>
                            <a:pt x="222" y="1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2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857" y="3231"/>
                      <a:ext cx="21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0"/>
                        </a:cxn>
                        <a:cxn ang="0">
                          <a:pos x="4" y="21"/>
                        </a:cxn>
                        <a:cxn ang="0">
                          <a:pos x="0" y="47"/>
                        </a:cxn>
                        <a:cxn ang="0">
                          <a:pos x="19" y="73"/>
                        </a:cxn>
                        <a:cxn ang="0">
                          <a:pos x="49" y="82"/>
                        </a:cxn>
                        <a:cxn ang="0">
                          <a:pos x="83" y="79"/>
                        </a:cxn>
                      </a:cxnLst>
                      <a:rect l="0" t="0" r="r" b="b"/>
                      <a:pathLst>
                        <a:path w="83" h="82">
                          <a:moveTo>
                            <a:pt x="14" y="0"/>
                          </a:moveTo>
                          <a:lnTo>
                            <a:pt x="4" y="21"/>
                          </a:lnTo>
                          <a:lnTo>
                            <a:pt x="0" y="47"/>
                          </a:lnTo>
                          <a:lnTo>
                            <a:pt x="19" y="73"/>
                          </a:lnTo>
                          <a:lnTo>
                            <a:pt x="49" y="82"/>
                          </a:lnTo>
                          <a:lnTo>
                            <a:pt x="83" y="7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3" name="Freeform 251"/>
                    <p:cNvSpPr>
                      <a:spLocks/>
                    </p:cNvSpPr>
                    <p:nvPr/>
                  </p:nvSpPr>
                  <p:spPr bwMode="auto">
                    <a:xfrm>
                      <a:off x="871" y="3253"/>
                      <a:ext cx="13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22"/>
                        </a:cxn>
                        <a:cxn ang="0">
                          <a:pos x="3" y="44"/>
                        </a:cxn>
                        <a:cxn ang="0">
                          <a:pos x="15" y="59"/>
                        </a:cxn>
                        <a:cxn ang="0">
                          <a:pos x="32" y="65"/>
                        </a:cxn>
                        <a:cxn ang="0">
                          <a:pos x="53" y="62"/>
                        </a:cxn>
                      </a:cxnLst>
                      <a:rect l="0" t="0" r="r" b="b"/>
                      <a:pathLst>
                        <a:path w="53" h="65">
                          <a:moveTo>
                            <a:pt x="8" y="0"/>
                          </a:moveTo>
                          <a:lnTo>
                            <a:pt x="0" y="22"/>
                          </a:lnTo>
                          <a:lnTo>
                            <a:pt x="3" y="44"/>
                          </a:lnTo>
                          <a:lnTo>
                            <a:pt x="15" y="59"/>
                          </a:lnTo>
                          <a:lnTo>
                            <a:pt x="32" y="65"/>
                          </a:lnTo>
                          <a:lnTo>
                            <a:pt x="53" y="62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4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878" y="3273"/>
                      <a:ext cx="27" cy="36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0"/>
                        </a:cxn>
                        <a:cxn ang="0">
                          <a:pos x="4" y="20"/>
                        </a:cxn>
                        <a:cxn ang="0">
                          <a:pos x="0" y="38"/>
                        </a:cxn>
                        <a:cxn ang="0">
                          <a:pos x="1" y="55"/>
                        </a:cxn>
                        <a:cxn ang="0">
                          <a:pos x="11" y="73"/>
                        </a:cxn>
                        <a:cxn ang="0">
                          <a:pos x="34" y="79"/>
                        </a:cxn>
                        <a:cxn ang="0">
                          <a:pos x="25" y="96"/>
                        </a:cxn>
                        <a:cxn ang="0">
                          <a:pos x="27" y="121"/>
                        </a:cxn>
                        <a:cxn ang="0">
                          <a:pos x="43" y="139"/>
                        </a:cxn>
                        <a:cxn ang="0">
                          <a:pos x="68" y="145"/>
                        </a:cxn>
                        <a:cxn ang="0">
                          <a:pos x="90" y="145"/>
                        </a:cxn>
                        <a:cxn ang="0">
                          <a:pos x="111" y="139"/>
                        </a:cxn>
                      </a:cxnLst>
                      <a:rect l="0" t="0" r="r" b="b"/>
                      <a:pathLst>
                        <a:path w="111" h="145">
                          <a:moveTo>
                            <a:pt x="14" y="0"/>
                          </a:moveTo>
                          <a:lnTo>
                            <a:pt x="4" y="20"/>
                          </a:lnTo>
                          <a:lnTo>
                            <a:pt x="0" y="38"/>
                          </a:lnTo>
                          <a:lnTo>
                            <a:pt x="1" y="55"/>
                          </a:lnTo>
                          <a:lnTo>
                            <a:pt x="11" y="73"/>
                          </a:lnTo>
                          <a:lnTo>
                            <a:pt x="34" y="79"/>
                          </a:lnTo>
                          <a:lnTo>
                            <a:pt x="25" y="96"/>
                          </a:lnTo>
                          <a:lnTo>
                            <a:pt x="27" y="121"/>
                          </a:lnTo>
                          <a:lnTo>
                            <a:pt x="43" y="139"/>
                          </a:lnTo>
                          <a:lnTo>
                            <a:pt x="68" y="145"/>
                          </a:lnTo>
                          <a:lnTo>
                            <a:pt x="90" y="145"/>
                          </a:lnTo>
                          <a:lnTo>
                            <a:pt x="111" y="139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5" name="Freeform 253"/>
                    <p:cNvSpPr>
                      <a:spLocks/>
                    </p:cNvSpPr>
                    <p:nvPr/>
                  </p:nvSpPr>
                  <p:spPr bwMode="auto">
                    <a:xfrm>
                      <a:off x="863" y="3210"/>
                      <a:ext cx="135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7"/>
                        </a:cxn>
                        <a:cxn ang="0">
                          <a:pos x="25" y="46"/>
                        </a:cxn>
                        <a:cxn ang="0">
                          <a:pos x="63" y="29"/>
                        </a:cxn>
                        <a:cxn ang="0">
                          <a:pos x="108" y="12"/>
                        </a:cxn>
                        <a:cxn ang="0">
                          <a:pos x="146" y="3"/>
                        </a:cxn>
                        <a:cxn ang="0">
                          <a:pos x="183" y="0"/>
                        </a:cxn>
                        <a:cxn ang="0">
                          <a:pos x="225" y="0"/>
                        </a:cxn>
                        <a:cxn ang="0">
                          <a:pos x="266" y="2"/>
                        </a:cxn>
                        <a:cxn ang="0">
                          <a:pos x="309" y="6"/>
                        </a:cxn>
                        <a:cxn ang="0">
                          <a:pos x="354" y="16"/>
                        </a:cxn>
                        <a:cxn ang="0">
                          <a:pos x="392" y="22"/>
                        </a:cxn>
                        <a:cxn ang="0">
                          <a:pos x="432" y="34"/>
                        </a:cxn>
                        <a:cxn ang="0">
                          <a:pos x="456" y="42"/>
                        </a:cxn>
                        <a:cxn ang="0">
                          <a:pos x="489" y="52"/>
                        </a:cxn>
                        <a:cxn ang="0">
                          <a:pos x="514" y="62"/>
                        </a:cxn>
                        <a:cxn ang="0">
                          <a:pos x="541" y="75"/>
                        </a:cxn>
                      </a:cxnLst>
                      <a:rect l="0" t="0" r="r" b="b"/>
                      <a:pathLst>
                        <a:path w="541" h="75">
                          <a:moveTo>
                            <a:pt x="0" y="67"/>
                          </a:moveTo>
                          <a:lnTo>
                            <a:pt x="25" y="46"/>
                          </a:lnTo>
                          <a:lnTo>
                            <a:pt x="63" y="29"/>
                          </a:lnTo>
                          <a:lnTo>
                            <a:pt x="108" y="12"/>
                          </a:lnTo>
                          <a:lnTo>
                            <a:pt x="146" y="3"/>
                          </a:lnTo>
                          <a:lnTo>
                            <a:pt x="183" y="0"/>
                          </a:lnTo>
                          <a:lnTo>
                            <a:pt x="225" y="0"/>
                          </a:lnTo>
                          <a:lnTo>
                            <a:pt x="266" y="2"/>
                          </a:lnTo>
                          <a:lnTo>
                            <a:pt x="309" y="6"/>
                          </a:lnTo>
                          <a:lnTo>
                            <a:pt x="354" y="16"/>
                          </a:lnTo>
                          <a:lnTo>
                            <a:pt x="392" y="22"/>
                          </a:lnTo>
                          <a:lnTo>
                            <a:pt x="432" y="34"/>
                          </a:lnTo>
                          <a:lnTo>
                            <a:pt x="456" y="42"/>
                          </a:lnTo>
                          <a:lnTo>
                            <a:pt x="489" y="52"/>
                          </a:lnTo>
                          <a:lnTo>
                            <a:pt x="514" y="62"/>
                          </a:lnTo>
                          <a:lnTo>
                            <a:pt x="541" y="75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66" name="Freeform 254"/>
                    <p:cNvSpPr>
                      <a:spLocks/>
                    </p:cNvSpPr>
                    <p:nvPr/>
                  </p:nvSpPr>
                  <p:spPr bwMode="auto">
                    <a:xfrm>
                      <a:off x="918" y="3286"/>
                      <a:ext cx="25" cy="22"/>
                    </a:xfrm>
                    <a:custGeom>
                      <a:avLst/>
                      <a:gdLst/>
                      <a:ahLst/>
                      <a:cxnLst>
                        <a:cxn ang="0">
                          <a:pos x="35" y="0"/>
                        </a:cxn>
                        <a:cxn ang="0">
                          <a:pos x="49" y="7"/>
                        </a:cxn>
                        <a:cxn ang="0">
                          <a:pos x="68" y="12"/>
                        </a:cxn>
                        <a:cxn ang="0">
                          <a:pos x="87" y="14"/>
                        </a:cxn>
                        <a:cxn ang="0">
                          <a:pos x="99" y="14"/>
                        </a:cxn>
                        <a:cxn ang="0">
                          <a:pos x="82" y="24"/>
                        </a:cxn>
                        <a:cxn ang="0">
                          <a:pos x="62" y="33"/>
                        </a:cxn>
                        <a:cxn ang="0">
                          <a:pos x="40" y="48"/>
                        </a:cxn>
                        <a:cxn ang="0">
                          <a:pos x="21" y="64"/>
                        </a:cxn>
                        <a:cxn ang="0">
                          <a:pos x="0" y="88"/>
                        </a:cxn>
                      </a:cxnLst>
                      <a:rect l="0" t="0" r="r" b="b"/>
                      <a:pathLst>
                        <a:path w="99" h="88">
                          <a:moveTo>
                            <a:pt x="35" y="0"/>
                          </a:moveTo>
                          <a:lnTo>
                            <a:pt x="49" y="7"/>
                          </a:lnTo>
                          <a:lnTo>
                            <a:pt x="68" y="12"/>
                          </a:lnTo>
                          <a:lnTo>
                            <a:pt x="87" y="14"/>
                          </a:lnTo>
                          <a:lnTo>
                            <a:pt x="99" y="14"/>
                          </a:lnTo>
                          <a:lnTo>
                            <a:pt x="82" y="24"/>
                          </a:lnTo>
                          <a:lnTo>
                            <a:pt x="62" y="33"/>
                          </a:lnTo>
                          <a:lnTo>
                            <a:pt x="40" y="48"/>
                          </a:lnTo>
                          <a:lnTo>
                            <a:pt x="21" y="64"/>
                          </a:lnTo>
                          <a:lnTo>
                            <a:pt x="0" y="88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  <p:grpSp>
                <p:nvGrpSpPr>
                  <p:cNvPr id="56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637" y="2554"/>
                    <a:ext cx="151" cy="184"/>
                    <a:chOff x="819" y="3189"/>
                    <a:chExt cx="151" cy="184"/>
                  </a:xfrm>
                </p:grpSpPr>
                <p:sp>
                  <p:nvSpPr>
                    <p:cNvPr id="57" name="Freeform 256"/>
                    <p:cNvSpPr>
                      <a:spLocks/>
                    </p:cNvSpPr>
                    <p:nvPr/>
                  </p:nvSpPr>
                  <p:spPr bwMode="auto">
                    <a:xfrm>
                      <a:off x="923" y="3189"/>
                      <a:ext cx="47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189" y="21"/>
                        </a:cxn>
                        <a:cxn ang="0">
                          <a:pos x="152" y="5"/>
                        </a:cxn>
                        <a:cxn ang="0">
                          <a:pos x="113" y="0"/>
                        </a:cxn>
                        <a:cxn ang="0">
                          <a:pos x="79" y="5"/>
                        </a:cxn>
                        <a:cxn ang="0">
                          <a:pos x="48" y="18"/>
                        </a:cxn>
                        <a:cxn ang="0">
                          <a:pos x="20" y="40"/>
                        </a:cxn>
                        <a:cxn ang="0">
                          <a:pos x="0" y="77"/>
                        </a:cxn>
                      </a:cxnLst>
                      <a:rect l="0" t="0" r="r" b="b"/>
                      <a:pathLst>
                        <a:path w="189" h="77">
                          <a:moveTo>
                            <a:pt x="189" y="21"/>
                          </a:moveTo>
                          <a:lnTo>
                            <a:pt x="152" y="5"/>
                          </a:lnTo>
                          <a:lnTo>
                            <a:pt x="113" y="0"/>
                          </a:lnTo>
                          <a:lnTo>
                            <a:pt x="79" y="5"/>
                          </a:lnTo>
                          <a:lnTo>
                            <a:pt x="48" y="18"/>
                          </a:lnTo>
                          <a:lnTo>
                            <a:pt x="20" y="40"/>
                          </a:lnTo>
                          <a:lnTo>
                            <a:pt x="0" y="77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608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  <p:sp>
                  <p:nvSpPr>
                    <p:cNvPr id="58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819" y="3284"/>
                      <a:ext cx="58" cy="89"/>
                    </a:xfrm>
                    <a:custGeom>
                      <a:avLst/>
                      <a:gdLst/>
                      <a:ahLst/>
                      <a:cxnLst>
                        <a:cxn ang="0">
                          <a:pos x="231" y="8"/>
                        </a:cxn>
                        <a:cxn ang="0">
                          <a:pos x="188" y="0"/>
                        </a:cxn>
                        <a:cxn ang="0">
                          <a:pos x="141" y="6"/>
                        </a:cxn>
                        <a:cxn ang="0">
                          <a:pos x="87" y="23"/>
                        </a:cxn>
                        <a:cxn ang="0">
                          <a:pos x="45" y="62"/>
                        </a:cxn>
                        <a:cxn ang="0">
                          <a:pos x="23" y="106"/>
                        </a:cxn>
                        <a:cxn ang="0">
                          <a:pos x="6" y="160"/>
                        </a:cxn>
                        <a:cxn ang="0">
                          <a:pos x="0" y="223"/>
                        </a:cxn>
                        <a:cxn ang="0">
                          <a:pos x="8" y="281"/>
                        </a:cxn>
                        <a:cxn ang="0">
                          <a:pos x="21" y="319"/>
                        </a:cxn>
                        <a:cxn ang="0">
                          <a:pos x="42" y="357"/>
                        </a:cxn>
                      </a:cxnLst>
                      <a:rect l="0" t="0" r="r" b="b"/>
                      <a:pathLst>
                        <a:path w="231" h="357">
                          <a:moveTo>
                            <a:pt x="231" y="8"/>
                          </a:moveTo>
                          <a:lnTo>
                            <a:pt x="188" y="0"/>
                          </a:lnTo>
                          <a:lnTo>
                            <a:pt x="141" y="6"/>
                          </a:lnTo>
                          <a:lnTo>
                            <a:pt x="87" y="23"/>
                          </a:lnTo>
                          <a:lnTo>
                            <a:pt x="45" y="62"/>
                          </a:lnTo>
                          <a:lnTo>
                            <a:pt x="23" y="106"/>
                          </a:lnTo>
                          <a:lnTo>
                            <a:pt x="6" y="160"/>
                          </a:lnTo>
                          <a:lnTo>
                            <a:pt x="0" y="223"/>
                          </a:lnTo>
                          <a:lnTo>
                            <a:pt x="8" y="281"/>
                          </a:lnTo>
                          <a:lnTo>
                            <a:pt x="21" y="319"/>
                          </a:lnTo>
                          <a:lnTo>
                            <a:pt x="42" y="357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608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 sz="1400"/>
                    </a:p>
                  </p:txBody>
                </p:sp>
              </p:grpSp>
            </p:grpSp>
            <p:sp>
              <p:nvSpPr>
                <p:cNvPr id="49" name="Line 258"/>
                <p:cNvSpPr>
                  <a:spLocks noChangeShapeType="1"/>
                </p:cNvSpPr>
                <p:nvPr/>
              </p:nvSpPr>
              <p:spPr bwMode="auto">
                <a:xfrm flipV="1">
                  <a:off x="1383" y="3021"/>
                  <a:ext cx="91" cy="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TW" altLang="en-US" sz="1400"/>
                </a:p>
              </p:txBody>
            </p:sp>
          </p:grpSp>
          <p:sp>
            <p:nvSpPr>
              <p:cNvPr id="46" name="Rectangle 259"/>
              <p:cNvSpPr>
                <a:spLocks noChangeArrowheads="1"/>
              </p:cNvSpPr>
              <p:nvPr/>
            </p:nvSpPr>
            <p:spPr bwMode="auto">
              <a:xfrm>
                <a:off x="1566" y="3385"/>
                <a:ext cx="223" cy="3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atinLnBrk="0"/>
                <a:r>
                  <a:rPr lang="en-US" altLang="zh-TW" sz="1400">
                    <a:latin typeface="Arial" pitchFamily="34" charset="0"/>
                    <a:ea typeface="新細明體" pitchFamily="18" charset="-120"/>
                  </a:rPr>
                  <a:t>UI</a:t>
                </a:r>
              </a:p>
            </p:txBody>
          </p:sp>
          <p:sp>
            <p:nvSpPr>
              <p:cNvPr id="47" name="Line 260"/>
              <p:cNvSpPr>
                <a:spLocks noChangeShapeType="1"/>
              </p:cNvSpPr>
              <p:nvPr/>
            </p:nvSpPr>
            <p:spPr bwMode="auto">
              <a:xfrm>
                <a:off x="2111" y="2387"/>
                <a:ext cx="635" cy="2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 sz="1400"/>
              </a:p>
            </p:txBody>
          </p:sp>
        </p:grpSp>
      </p:grpSp>
      <p:grpSp>
        <p:nvGrpSpPr>
          <p:cNvPr id="149" name="群組 148"/>
          <p:cNvGrpSpPr/>
          <p:nvPr/>
        </p:nvGrpSpPr>
        <p:grpSpPr>
          <a:xfrm>
            <a:off x="6715140" y="5000636"/>
            <a:ext cx="2214578" cy="1143008"/>
            <a:chOff x="4572000" y="4266404"/>
            <a:chExt cx="3429024" cy="2020116"/>
          </a:xfrm>
        </p:grpSpPr>
        <p:sp>
          <p:nvSpPr>
            <p:cNvPr id="150" name="Freeform 254"/>
            <p:cNvSpPr>
              <a:spLocks/>
            </p:cNvSpPr>
            <p:nvPr/>
          </p:nvSpPr>
          <p:spPr bwMode="auto">
            <a:xfrm>
              <a:off x="5099397" y="5849811"/>
              <a:ext cx="9374" cy="995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9" y="7"/>
                </a:cxn>
                <a:cxn ang="0">
                  <a:pos x="68" y="12"/>
                </a:cxn>
                <a:cxn ang="0">
                  <a:pos x="87" y="14"/>
                </a:cxn>
                <a:cxn ang="0">
                  <a:pos x="99" y="14"/>
                </a:cxn>
                <a:cxn ang="0">
                  <a:pos x="82" y="24"/>
                </a:cxn>
                <a:cxn ang="0">
                  <a:pos x="62" y="33"/>
                </a:cxn>
                <a:cxn ang="0">
                  <a:pos x="40" y="48"/>
                </a:cxn>
                <a:cxn ang="0">
                  <a:pos x="21" y="64"/>
                </a:cxn>
                <a:cxn ang="0">
                  <a:pos x="0" y="88"/>
                </a:cxn>
              </a:cxnLst>
              <a:rect l="0" t="0" r="r" b="b"/>
              <a:pathLst>
                <a:path w="99" h="88">
                  <a:moveTo>
                    <a:pt x="35" y="0"/>
                  </a:moveTo>
                  <a:lnTo>
                    <a:pt x="49" y="7"/>
                  </a:lnTo>
                  <a:lnTo>
                    <a:pt x="68" y="12"/>
                  </a:lnTo>
                  <a:lnTo>
                    <a:pt x="87" y="14"/>
                  </a:lnTo>
                  <a:lnTo>
                    <a:pt x="99" y="14"/>
                  </a:lnTo>
                  <a:lnTo>
                    <a:pt x="82" y="24"/>
                  </a:lnTo>
                  <a:lnTo>
                    <a:pt x="62" y="33"/>
                  </a:lnTo>
                  <a:lnTo>
                    <a:pt x="40" y="48"/>
                  </a:lnTo>
                  <a:lnTo>
                    <a:pt x="21" y="64"/>
                  </a:lnTo>
                  <a:lnTo>
                    <a:pt x="0" y="8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 sz="900"/>
            </a:p>
          </p:txBody>
        </p:sp>
        <p:sp>
          <p:nvSpPr>
            <p:cNvPr id="151" name="Oval 147"/>
            <p:cNvSpPr>
              <a:spLocks noChangeArrowheads="1"/>
            </p:cNvSpPr>
            <p:nvPr/>
          </p:nvSpPr>
          <p:spPr bwMode="auto">
            <a:xfrm>
              <a:off x="4572000" y="4266404"/>
              <a:ext cx="3429024" cy="2020116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 sz="900"/>
            </a:p>
          </p:txBody>
        </p:sp>
        <p:grpSp>
          <p:nvGrpSpPr>
            <p:cNvPr id="152" name="Group 219"/>
            <p:cNvGrpSpPr>
              <a:grpSpLocks/>
            </p:cNvGrpSpPr>
            <p:nvPr/>
          </p:nvGrpSpPr>
          <p:grpSpPr bwMode="auto">
            <a:xfrm>
              <a:off x="5429256" y="5572150"/>
              <a:ext cx="339833" cy="467952"/>
              <a:chOff x="975" y="2927"/>
              <a:chExt cx="499" cy="541"/>
            </a:xfrm>
          </p:grpSpPr>
          <p:grpSp>
            <p:nvGrpSpPr>
              <p:cNvPr id="155" name="Group 220"/>
              <p:cNvGrpSpPr>
                <a:grpSpLocks/>
              </p:cNvGrpSpPr>
              <p:nvPr/>
            </p:nvGrpSpPr>
            <p:grpSpPr bwMode="auto">
              <a:xfrm>
                <a:off x="975" y="2927"/>
                <a:ext cx="454" cy="541"/>
                <a:chOff x="388" y="2434"/>
                <a:chExt cx="481" cy="586"/>
              </a:xfrm>
            </p:grpSpPr>
            <p:grpSp>
              <p:nvGrpSpPr>
                <p:cNvPr id="157" name="Group 221"/>
                <p:cNvGrpSpPr>
                  <a:grpSpLocks/>
                </p:cNvGrpSpPr>
                <p:nvPr/>
              </p:nvGrpSpPr>
              <p:grpSpPr bwMode="auto">
                <a:xfrm>
                  <a:off x="388" y="2693"/>
                  <a:ext cx="481" cy="327"/>
                  <a:chOff x="570" y="3328"/>
                  <a:chExt cx="481" cy="327"/>
                </a:xfrm>
              </p:grpSpPr>
              <p:sp>
                <p:nvSpPr>
                  <p:cNvPr id="188" name="Freeform 222"/>
                  <p:cNvSpPr>
                    <a:spLocks/>
                  </p:cNvSpPr>
                  <p:nvPr/>
                </p:nvSpPr>
                <p:spPr bwMode="auto">
                  <a:xfrm>
                    <a:off x="570" y="3331"/>
                    <a:ext cx="481" cy="324"/>
                  </a:xfrm>
                  <a:custGeom>
                    <a:avLst/>
                    <a:gdLst/>
                    <a:ahLst/>
                    <a:cxnLst>
                      <a:cxn ang="0">
                        <a:pos x="343" y="1293"/>
                      </a:cxn>
                      <a:cxn ang="0">
                        <a:pos x="204" y="1122"/>
                      </a:cxn>
                      <a:cxn ang="0">
                        <a:pos x="75" y="966"/>
                      </a:cxn>
                      <a:cxn ang="0">
                        <a:pos x="11" y="873"/>
                      </a:cxn>
                      <a:cxn ang="0">
                        <a:pos x="0" y="814"/>
                      </a:cxn>
                      <a:cxn ang="0">
                        <a:pos x="32" y="735"/>
                      </a:cxn>
                      <a:cxn ang="0">
                        <a:pos x="128" y="585"/>
                      </a:cxn>
                      <a:cxn ang="0">
                        <a:pos x="209" y="474"/>
                      </a:cxn>
                      <a:cxn ang="0">
                        <a:pos x="272" y="368"/>
                      </a:cxn>
                      <a:cxn ang="0">
                        <a:pos x="305" y="295"/>
                      </a:cxn>
                      <a:cxn ang="0">
                        <a:pos x="320" y="229"/>
                      </a:cxn>
                      <a:cxn ang="0">
                        <a:pos x="326" y="145"/>
                      </a:cxn>
                      <a:cxn ang="0">
                        <a:pos x="342" y="89"/>
                      </a:cxn>
                      <a:cxn ang="0">
                        <a:pos x="377" y="45"/>
                      </a:cxn>
                      <a:cxn ang="0">
                        <a:pos x="432" y="34"/>
                      </a:cxn>
                      <a:cxn ang="0">
                        <a:pos x="515" y="41"/>
                      </a:cxn>
                      <a:cxn ang="0">
                        <a:pos x="556" y="47"/>
                      </a:cxn>
                      <a:cxn ang="0">
                        <a:pos x="611" y="36"/>
                      </a:cxn>
                      <a:cxn ang="0">
                        <a:pos x="672" y="0"/>
                      </a:cxn>
                      <a:cxn ang="0">
                        <a:pos x="820" y="59"/>
                      </a:cxn>
                      <a:cxn ang="0">
                        <a:pos x="933" y="63"/>
                      </a:cxn>
                      <a:cxn ang="0">
                        <a:pos x="1140" y="135"/>
                      </a:cxn>
                      <a:cxn ang="0">
                        <a:pos x="1369" y="184"/>
                      </a:cxn>
                      <a:cxn ang="0">
                        <a:pos x="1517" y="131"/>
                      </a:cxn>
                      <a:cxn ang="0">
                        <a:pos x="1620" y="119"/>
                      </a:cxn>
                      <a:cxn ang="0">
                        <a:pos x="1679" y="123"/>
                      </a:cxn>
                      <a:cxn ang="0">
                        <a:pos x="1719" y="135"/>
                      </a:cxn>
                      <a:cxn ang="0">
                        <a:pos x="1748" y="153"/>
                      </a:cxn>
                      <a:cxn ang="0">
                        <a:pos x="1771" y="184"/>
                      </a:cxn>
                      <a:cxn ang="0">
                        <a:pos x="1780" y="218"/>
                      </a:cxn>
                      <a:cxn ang="0">
                        <a:pos x="1776" y="275"/>
                      </a:cxn>
                      <a:cxn ang="0">
                        <a:pos x="1768" y="327"/>
                      </a:cxn>
                      <a:cxn ang="0">
                        <a:pos x="1763" y="385"/>
                      </a:cxn>
                      <a:cxn ang="0">
                        <a:pos x="1759" y="456"/>
                      </a:cxn>
                      <a:cxn ang="0">
                        <a:pos x="1766" y="513"/>
                      </a:cxn>
                      <a:cxn ang="0">
                        <a:pos x="1782" y="577"/>
                      </a:cxn>
                      <a:cxn ang="0">
                        <a:pos x="1807" y="653"/>
                      </a:cxn>
                      <a:cxn ang="0">
                        <a:pos x="1865" y="799"/>
                      </a:cxn>
                      <a:cxn ang="0">
                        <a:pos x="1925" y="957"/>
                      </a:cxn>
                      <a:cxn ang="0">
                        <a:pos x="1905" y="1145"/>
                      </a:cxn>
                      <a:cxn ang="0">
                        <a:pos x="1831" y="1289"/>
                      </a:cxn>
                      <a:cxn ang="0">
                        <a:pos x="343" y="1293"/>
                      </a:cxn>
                    </a:cxnLst>
                    <a:rect l="0" t="0" r="r" b="b"/>
                    <a:pathLst>
                      <a:path w="1925" h="1293">
                        <a:moveTo>
                          <a:pt x="343" y="1293"/>
                        </a:moveTo>
                        <a:lnTo>
                          <a:pt x="204" y="1122"/>
                        </a:lnTo>
                        <a:lnTo>
                          <a:pt x="75" y="966"/>
                        </a:lnTo>
                        <a:lnTo>
                          <a:pt x="11" y="873"/>
                        </a:lnTo>
                        <a:lnTo>
                          <a:pt x="0" y="814"/>
                        </a:lnTo>
                        <a:lnTo>
                          <a:pt x="32" y="735"/>
                        </a:lnTo>
                        <a:lnTo>
                          <a:pt x="128" y="585"/>
                        </a:lnTo>
                        <a:lnTo>
                          <a:pt x="209" y="474"/>
                        </a:lnTo>
                        <a:lnTo>
                          <a:pt x="272" y="368"/>
                        </a:lnTo>
                        <a:lnTo>
                          <a:pt x="305" y="295"/>
                        </a:lnTo>
                        <a:lnTo>
                          <a:pt x="320" y="229"/>
                        </a:lnTo>
                        <a:lnTo>
                          <a:pt x="326" y="145"/>
                        </a:lnTo>
                        <a:lnTo>
                          <a:pt x="342" y="89"/>
                        </a:lnTo>
                        <a:lnTo>
                          <a:pt x="377" y="45"/>
                        </a:lnTo>
                        <a:lnTo>
                          <a:pt x="432" y="34"/>
                        </a:lnTo>
                        <a:lnTo>
                          <a:pt x="515" y="41"/>
                        </a:lnTo>
                        <a:lnTo>
                          <a:pt x="556" y="47"/>
                        </a:lnTo>
                        <a:lnTo>
                          <a:pt x="611" y="36"/>
                        </a:lnTo>
                        <a:lnTo>
                          <a:pt x="672" y="0"/>
                        </a:lnTo>
                        <a:lnTo>
                          <a:pt x="820" y="59"/>
                        </a:lnTo>
                        <a:lnTo>
                          <a:pt x="933" y="63"/>
                        </a:lnTo>
                        <a:lnTo>
                          <a:pt x="1140" y="135"/>
                        </a:lnTo>
                        <a:lnTo>
                          <a:pt x="1369" y="184"/>
                        </a:lnTo>
                        <a:lnTo>
                          <a:pt x="1517" y="131"/>
                        </a:lnTo>
                        <a:lnTo>
                          <a:pt x="1620" y="119"/>
                        </a:lnTo>
                        <a:lnTo>
                          <a:pt x="1679" y="123"/>
                        </a:lnTo>
                        <a:lnTo>
                          <a:pt x="1719" y="135"/>
                        </a:lnTo>
                        <a:lnTo>
                          <a:pt x="1748" y="153"/>
                        </a:lnTo>
                        <a:lnTo>
                          <a:pt x="1771" y="184"/>
                        </a:lnTo>
                        <a:lnTo>
                          <a:pt x="1780" y="218"/>
                        </a:lnTo>
                        <a:lnTo>
                          <a:pt x="1776" y="275"/>
                        </a:lnTo>
                        <a:lnTo>
                          <a:pt x="1768" y="327"/>
                        </a:lnTo>
                        <a:lnTo>
                          <a:pt x="1763" y="385"/>
                        </a:lnTo>
                        <a:lnTo>
                          <a:pt x="1759" y="456"/>
                        </a:lnTo>
                        <a:lnTo>
                          <a:pt x="1766" y="513"/>
                        </a:lnTo>
                        <a:lnTo>
                          <a:pt x="1782" y="577"/>
                        </a:lnTo>
                        <a:lnTo>
                          <a:pt x="1807" y="653"/>
                        </a:lnTo>
                        <a:lnTo>
                          <a:pt x="1865" y="799"/>
                        </a:lnTo>
                        <a:lnTo>
                          <a:pt x="1925" y="957"/>
                        </a:lnTo>
                        <a:lnTo>
                          <a:pt x="1905" y="1145"/>
                        </a:lnTo>
                        <a:lnTo>
                          <a:pt x="1831" y="1289"/>
                        </a:lnTo>
                        <a:lnTo>
                          <a:pt x="343" y="129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3175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9" name="Freeform 223"/>
                  <p:cNvSpPr>
                    <a:spLocks/>
                  </p:cNvSpPr>
                  <p:nvPr/>
                </p:nvSpPr>
                <p:spPr bwMode="auto">
                  <a:xfrm>
                    <a:off x="724" y="3328"/>
                    <a:ext cx="99" cy="119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28" y="113"/>
                      </a:cxn>
                      <a:cxn ang="0">
                        <a:pos x="0" y="275"/>
                      </a:cxn>
                      <a:cxn ang="0">
                        <a:pos x="10" y="475"/>
                      </a:cxn>
                      <a:cxn ang="0">
                        <a:pos x="63" y="406"/>
                      </a:cxn>
                      <a:cxn ang="0">
                        <a:pos x="120" y="341"/>
                      </a:cxn>
                      <a:cxn ang="0">
                        <a:pos x="212" y="243"/>
                      </a:cxn>
                      <a:cxn ang="0">
                        <a:pos x="307" y="349"/>
                      </a:cxn>
                      <a:cxn ang="0">
                        <a:pos x="395" y="450"/>
                      </a:cxn>
                      <a:cxn ang="0">
                        <a:pos x="364" y="333"/>
                      </a:cxn>
                      <a:cxn ang="0">
                        <a:pos x="358" y="192"/>
                      </a:cxn>
                      <a:cxn ang="0">
                        <a:pos x="303" y="62"/>
                      </a:cxn>
                      <a:cxn ang="0">
                        <a:pos x="294" y="115"/>
                      </a:cxn>
                      <a:cxn ang="0">
                        <a:pos x="224" y="156"/>
                      </a:cxn>
                      <a:cxn ang="0">
                        <a:pos x="114" y="92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395" h="475">
                        <a:moveTo>
                          <a:pt x="56" y="0"/>
                        </a:moveTo>
                        <a:lnTo>
                          <a:pt x="28" y="113"/>
                        </a:lnTo>
                        <a:lnTo>
                          <a:pt x="0" y="275"/>
                        </a:lnTo>
                        <a:lnTo>
                          <a:pt x="10" y="475"/>
                        </a:lnTo>
                        <a:lnTo>
                          <a:pt x="63" y="406"/>
                        </a:lnTo>
                        <a:lnTo>
                          <a:pt x="120" y="341"/>
                        </a:lnTo>
                        <a:lnTo>
                          <a:pt x="212" y="243"/>
                        </a:lnTo>
                        <a:lnTo>
                          <a:pt x="307" y="349"/>
                        </a:lnTo>
                        <a:lnTo>
                          <a:pt x="395" y="450"/>
                        </a:lnTo>
                        <a:lnTo>
                          <a:pt x="364" y="333"/>
                        </a:lnTo>
                        <a:lnTo>
                          <a:pt x="358" y="192"/>
                        </a:lnTo>
                        <a:lnTo>
                          <a:pt x="303" y="62"/>
                        </a:lnTo>
                        <a:lnTo>
                          <a:pt x="294" y="115"/>
                        </a:lnTo>
                        <a:lnTo>
                          <a:pt x="224" y="156"/>
                        </a:lnTo>
                        <a:lnTo>
                          <a:pt x="114" y="92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A0C0FF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90" name="Freeform 224"/>
                  <p:cNvSpPr>
                    <a:spLocks/>
                  </p:cNvSpPr>
                  <p:nvPr/>
                </p:nvSpPr>
                <p:spPr bwMode="auto">
                  <a:xfrm>
                    <a:off x="740" y="3368"/>
                    <a:ext cx="69" cy="284"/>
                  </a:xfrm>
                  <a:custGeom>
                    <a:avLst/>
                    <a:gdLst/>
                    <a:ahLst/>
                    <a:cxnLst>
                      <a:cxn ang="0">
                        <a:pos x="74" y="79"/>
                      </a:cxn>
                      <a:cxn ang="0">
                        <a:pos x="161" y="0"/>
                      </a:cxn>
                      <a:cxn ang="0">
                        <a:pos x="217" y="86"/>
                      </a:cxn>
                      <a:cxn ang="0">
                        <a:pos x="173" y="217"/>
                      </a:cxn>
                      <a:cxn ang="0">
                        <a:pos x="229" y="370"/>
                      </a:cxn>
                      <a:cxn ang="0">
                        <a:pos x="276" y="473"/>
                      </a:cxn>
                      <a:cxn ang="0">
                        <a:pos x="229" y="736"/>
                      </a:cxn>
                      <a:cxn ang="0">
                        <a:pos x="173" y="1138"/>
                      </a:cxn>
                      <a:cxn ang="0">
                        <a:pos x="102" y="1138"/>
                      </a:cxn>
                      <a:cxn ang="0">
                        <a:pos x="33" y="736"/>
                      </a:cxn>
                      <a:cxn ang="0">
                        <a:pos x="0" y="470"/>
                      </a:cxn>
                      <a:cxn ang="0">
                        <a:pos x="43" y="366"/>
                      </a:cxn>
                      <a:cxn ang="0">
                        <a:pos x="107" y="213"/>
                      </a:cxn>
                      <a:cxn ang="0">
                        <a:pos x="74" y="79"/>
                      </a:cxn>
                    </a:cxnLst>
                    <a:rect l="0" t="0" r="r" b="b"/>
                    <a:pathLst>
                      <a:path w="276" h="1138">
                        <a:moveTo>
                          <a:pt x="74" y="79"/>
                        </a:moveTo>
                        <a:lnTo>
                          <a:pt x="161" y="0"/>
                        </a:lnTo>
                        <a:lnTo>
                          <a:pt x="217" y="86"/>
                        </a:lnTo>
                        <a:lnTo>
                          <a:pt x="173" y="217"/>
                        </a:lnTo>
                        <a:lnTo>
                          <a:pt x="229" y="370"/>
                        </a:lnTo>
                        <a:lnTo>
                          <a:pt x="276" y="473"/>
                        </a:lnTo>
                        <a:lnTo>
                          <a:pt x="229" y="736"/>
                        </a:lnTo>
                        <a:lnTo>
                          <a:pt x="173" y="1138"/>
                        </a:lnTo>
                        <a:lnTo>
                          <a:pt x="102" y="1138"/>
                        </a:lnTo>
                        <a:lnTo>
                          <a:pt x="33" y="736"/>
                        </a:lnTo>
                        <a:lnTo>
                          <a:pt x="0" y="470"/>
                        </a:lnTo>
                        <a:lnTo>
                          <a:pt x="43" y="366"/>
                        </a:lnTo>
                        <a:lnTo>
                          <a:pt x="107" y="213"/>
                        </a:lnTo>
                        <a:lnTo>
                          <a:pt x="74" y="79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3175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91" name="Freeform 225"/>
                  <p:cNvSpPr>
                    <a:spLocks/>
                  </p:cNvSpPr>
                  <p:nvPr/>
                </p:nvSpPr>
                <p:spPr bwMode="auto">
                  <a:xfrm>
                    <a:off x="974" y="3405"/>
                    <a:ext cx="8" cy="28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35" y="20"/>
                      </a:cxn>
                      <a:cxn ang="0">
                        <a:pos x="29" y="50"/>
                      </a:cxn>
                      <a:cxn ang="0">
                        <a:pos x="17" y="83"/>
                      </a:cxn>
                      <a:cxn ang="0">
                        <a:pos x="0" y="109"/>
                      </a:cxn>
                    </a:cxnLst>
                    <a:rect l="0" t="0" r="r" b="b"/>
                    <a:pathLst>
                      <a:path w="35" h="109">
                        <a:moveTo>
                          <a:pt x="25" y="0"/>
                        </a:moveTo>
                        <a:lnTo>
                          <a:pt x="35" y="20"/>
                        </a:lnTo>
                        <a:lnTo>
                          <a:pt x="29" y="50"/>
                        </a:lnTo>
                        <a:lnTo>
                          <a:pt x="17" y="83"/>
                        </a:lnTo>
                        <a:lnTo>
                          <a:pt x="0" y="10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92" name="Freeform 226"/>
                  <p:cNvSpPr>
                    <a:spLocks/>
                  </p:cNvSpPr>
                  <p:nvPr/>
                </p:nvSpPr>
                <p:spPr bwMode="auto">
                  <a:xfrm>
                    <a:off x="891" y="3430"/>
                    <a:ext cx="134" cy="89"/>
                  </a:xfrm>
                  <a:custGeom>
                    <a:avLst/>
                    <a:gdLst/>
                    <a:ahLst/>
                    <a:cxnLst>
                      <a:cxn ang="0">
                        <a:pos x="59" y="286"/>
                      </a:cxn>
                      <a:cxn ang="0">
                        <a:pos x="0" y="221"/>
                      </a:cxn>
                      <a:cxn ang="0">
                        <a:pos x="308" y="0"/>
                      </a:cxn>
                      <a:cxn ang="0">
                        <a:pos x="536" y="358"/>
                      </a:cxn>
                    </a:cxnLst>
                    <a:rect l="0" t="0" r="r" b="b"/>
                    <a:pathLst>
                      <a:path w="536" h="358">
                        <a:moveTo>
                          <a:pt x="59" y="286"/>
                        </a:moveTo>
                        <a:lnTo>
                          <a:pt x="0" y="221"/>
                        </a:lnTo>
                        <a:lnTo>
                          <a:pt x="308" y="0"/>
                        </a:lnTo>
                        <a:lnTo>
                          <a:pt x="536" y="35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93" name="Freeform 227"/>
                  <p:cNvSpPr>
                    <a:spLocks/>
                  </p:cNvSpPr>
                  <p:nvPr/>
                </p:nvSpPr>
                <p:spPr bwMode="auto">
                  <a:xfrm>
                    <a:off x="662" y="3467"/>
                    <a:ext cx="60" cy="117"/>
                  </a:xfrm>
                  <a:custGeom>
                    <a:avLst/>
                    <a:gdLst/>
                    <a:ahLst/>
                    <a:cxnLst>
                      <a:cxn ang="0">
                        <a:pos x="238" y="0"/>
                      </a:cxn>
                      <a:cxn ang="0">
                        <a:pos x="199" y="97"/>
                      </a:cxn>
                      <a:cxn ang="0">
                        <a:pos x="142" y="184"/>
                      </a:cxn>
                      <a:cxn ang="0">
                        <a:pos x="59" y="251"/>
                      </a:cxn>
                      <a:cxn ang="0">
                        <a:pos x="0" y="293"/>
                      </a:cxn>
                      <a:cxn ang="0">
                        <a:pos x="52" y="322"/>
                      </a:cxn>
                      <a:cxn ang="0">
                        <a:pos x="96" y="359"/>
                      </a:cxn>
                      <a:cxn ang="0">
                        <a:pos x="130" y="410"/>
                      </a:cxn>
                      <a:cxn ang="0">
                        <a:pos x="166" y="466"/>
                      </a:cxn>
                    </a:cxnLst>
                    <a:rect l="0" t="0" r="r" b="b"/>
                    <a:pathLst>
                      <a:path w="238" h="466">
                        <a:moveTo>
                          <a:pt x="238" y="0"/>
                        </a:moveTo>
                        <a:lnTo>
                          <a:pt x="199" y="97"/>
                        </a:lnTo>
                        <a:lnTo>
                          <a:pt x="142" y="184"/>
                        </a:lnTo>
                        <a:lnTo>
                          <a:pt x="59" y="251"/>
                        </a:lnTo>
                        <a:lnTo>
                          <a:pt x="0" y="293"/>
                        </a:lnTo>
                        <a:lnTo>
                          <a:pt x="52" y="322"/>
                        </a:lnTo>
                        <a:lnTo>
                          <a:pt x="96" y="359"/>
                        </a:lnTo>
                        <a:lnTo>
                          <a:pt x="130" y="410"/>
                        </a:lnTo>
                        <a:lnTo>
                          <a:pt x="166" y="46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</p:grpSp>
            <p:grpSp>
              <p:nvGrpSpPr>
                <p:cNvPr id="158" name="Group 228"/>
                <p:cNvGrpSpPr>
                  <a:grpSpLocks/>
                </p:cNvGrpSpPr>
                <p:nvPr/>
              </p:nvGrpSpPr>
              <p:grpSpPr bwMode="auto">
                <a:xfrm>
                  <a:off x="461" y="2434"/>
                  <a:ext cx="281" cy="293"/>
                  <a:chOff x="643" y="3069"/>
                  <a:chExt cx="281" cy="293"/>
                </a:xfrm>
              </p:grpSpPr>
              <p:sp>
                <p:nvSpPr>
                  <p:cNvPr id="174" name="Freeform 229"/>
                  <p:cNvSpPr>
                    <a:spLocks/>
                  </p:cNvSpPr>
                  <p:nvPr/>
                </p:nvSpPr>
                <p:spPr bwMode="auto">
                  <a:xfrm>
                    <a:off x="643" y="3091"/>
                    <a:ext cx="259" cy="271"/>
                  </a:xfrm>
                  <a:custGeom>
                    <a:avLst/>
                    <a:gdLst/>
                    <a:ahLst/>
                    <a:cxnLst>
                      <a:cxn ang="0">
                        <a:pos x="811" y="45"/>
                      </a:cxn>
                      <a:cxn ang="0">
                        <a:pos x="604" y="0"/>
                      </a:cxn>
                      <a:cxn ang="0">
                        <a:pos x="412" y="45"/>
                      </a:cxn>
                      <a:cxn ang="0">
                        <a:pos x="306" y="195"/>
                      </a:cxn>
                      <a:cxn ang="0">
                        <a:pos x="221" y="312"/>
                      </a:cxn>
                      <a:cxn ang="0">
                        <a:pos x="178" y="444"/>
                      </a:cxn>
                      <a:cxn ang="0">
                        <a:pos x="152" y="472"/>
                      </a:cxn>
                      <a:cxn ang="0">
                        <a:pos x="94" y="420"/>
                      </a:cxn>
                      <a:cxn ang="0">
                        <a:pos x="26" y="439"/>
                      </a:cxn>
                      <a:cxn ang="0">
                        <a:pos x="0" y="495"/>
                      </a:cxn>
                      <a:cxn ang="0">
                        <a:pos x="25" y="574"/>
                      </a:cxn>
                      <a:cxn ang="0">
                        <a:pos x="73" y="631"/>
                      </a:cxn>
                      <a:cxn ang="0">
                        <a:pos x="131" y="636"/>
                      </a:cxn>
                      <a:cxn ang="0">
                        <a:pos x="171" y="616"/>
                      </a:cxn>
                      <a:cxn ang="0">
                        <a:pos x="171" y="639"/>
                      </a:cxn>
                      <a:cxn ang="0">
                        <a:pos x="171" y="733"/>
                      </a:cxn>
                      <a:cxn ang="0">
                        <a:pos x="205" y="823"/>
                      </a:cxn>
                      <a:cxn ang="0">
                        <a:pos x="273" y="895"/>
                      </a:cxn>
                      <a:cxn ang="0">
                        <a:pos x="353" y="940"/>
                      </a:cxn>
                      <a:cxn ang="0">
                        <a:pos x="385" y="987"/>
                      </a:cxn>
                      <a:cxn ang="0">
                        <a:pos x="430" y="1044"/>
                      </a:cxn>
                      <a:cxn ang="0">
                        <a:pos x="504" y="1078"/>
                      </a:cxn>
                      <a:cxn ang="0">
                        <a:pos x="560" y="1075"/>
                      </a:cxn>
                      <a:cxn ang="0">
                        <a:pos x="598" y="1070"/>
                      </a:cxn>
                      <a:cxn ang="0">
                        <a:pos x="660" y="1060"/>
                      </a:cxn>
                      <a:cxn ang="0">
                        <a:pos x="721" y="1006"/>
                      </a:cxn>
                      <a:cxn ang="0">
                        <a:pos x="811" y="925"/>
                      </a:cxn>
                      <a:cxn ang="0">
                        <a:pos x="925" y="839"/>
                      </a:cxn>
                      <a:cxn ang="0">
                        <a:pos x="983" y="772"/>
                      </a:cxn>
                      <a:cxn ang="0">
                        <a:pos x="1032" y="643"/>
                      </a:cxn>
                      <a:cxn ang="0">
                        <a:pos x="1027" y="546"/>
                      </a:cxn>
                      <a:cxn ang="0">
                        <a:pos x="1036" y="429"/>
                      </a:cxn>
                      <a:cxn ang="0">
                        <a:pos x="1016" y="254"/>
                      </a:cxn>
                      <a:cxn ang="0">
                        <a:pos x="889" y="94"/>
                      </a:cxn>
                    </a:cxnLst>
                    <a:rect l="0" t="0" r="r" b="b"/>
                    <a:pathLst>
                      <a:path w="1036" h="1083">
                        <a:moveTo>
                          <a:pt x="889" y="94"/>
                        </a:moveTo>
                        <a:lnTo>
                          <a:pt x="811" y="45"/>
                        </a:lnTo>
                        <a:lnTo>
                          <a:pt x="699" y="4"/>
                        </a:lnTo>
                        <a:lnTo>
                          <a:pt x="604" y="0"/>
                        </a:lnTo>
                        <a:lnTo>
                          <a:pt x="498" y="18"/>
                        </a:lnTo>
                        <a:lnTo>
                          <a:pt x="412" y="45"/>
                        </a:lnTo>
                        <a:lnTo>
                          <a:pt x="353" y="112"/>
                        </a:lnTo>
                        <a:lnTo>
                          <a:pt x="306" y="195"/>
                        </a:lnTo>
                        <a:lnTo>
                          <a:pt x="269" y="251"/>
                        </a:lnTo>
                        <a:lnTo>
                          <a:pt x="221" y="312"/>
                        </a:lnTo>
                        <a:lnTo>
                          <a:pt x="194" y="380"/>
                        </a:lnTo>
                        <a:lnTo>
                          <a:pt x="178" y="444"/>
                        </a:lnTo>
                        <a:lnTo>
                          <a:pt x="183" y="501"/>
                        </a:lnTo>
                        <a:lnTo>
                          <a:pt x="152" y="472"/>
                        </a:lnTo>
                        <a:lnTo>
                          <a:pt x="129" y="432"/>
                        </a:lnTo>
                        <a:lnTo>
                          <a:pt x="94" y="420"/>
                        </a:lnTo>
                        <a:lnTo>
                          <a:pt x="58" y="423"/>
                        </a:lnTo>
                        <a:lnTo>
                          <a:pt x="26" y="439"/>
                        </a:lnTo>
                        <a:lnTo>
                          <a:pt x="6" y="459"/>
                        </a:lnTo>
                        <a:lnTo>
                          <a:pt x="0" y="495"/>
                        </a:lnTo>
                        <a:lnTo>
                          <a:pt x="9" y="538"/>
                        </a:lnTo>
                        <a:lnTo>
                          <a:pt x="25" y="574"/>
                        </a:lnTo>
                        <a:lnTo>
                          <a:pt x="49" y="605"/>
                        </a:lnTo>
                        <a:lnTo>
                          <a:pt x="73" y="631"/>
                        </a:lnTo>
                        <a:lnTo>
                          <a:pt x="100" y="641"/>
                        </a:lnTo>
                        <a:lnTo>
                          <a:pt x="131" y="636"/>
                        </a:lnTo>
                        <a:lnTo>
                          <a:pt x="150" y="628"/>
                        </a:lnTo>
                        <a:lnTo>
                          <a:pt x="171" y="616"/>
                        </a:lnTo>
                        <a:lnTo>
                          <a:pt x="187" y="608"/>
                        </a:lnTo>
                        <a:lnTo>
                          <a:pt x="171" y="639"/>
                        </a:lnTo>
                        <a:lnTo>
                          <a:pt x="163" y="687"/>
                        </a:lnTo>
                        <a:lnTo>
                          <a:pt x="171" y="733"/>
                        </a:lnTo>
                        <a:lnTo>
                          <a:pt x="184" y="779"/>
                        </a:lnTo>
                        <a:lnTo>
                          <a:pt x="205" y="823"/>
                        </a:lnTo>
                        <a:lnTo>
                          <a:pt x="238" y="859"/>
                        </a:lnTo>
                        <a:lnTo>
                          <a:pt x="273" y="895"/>
                        </a:lnTo>
                        <a:lnTo>
                          <a:pt x="309" y="922"/>
                        </a:lnTo>
                        <a:lnTo>
                          <a:pt x="353" y="940"/>
                        </a:lnTo>
                        <a:lnTo>
                          <a:pt x="382" y="961"/>
                        </a:lnTo>
                        <a:lnTo>
                          <a:pt x="385" y="987"/>
                        </a:lnTo>
                        <a:lnTo>
                          <a:pt x="406" y="1020"/>
                        </a:lnTo>
                        <a:lnTo>
                          <a:pt x="430" y="1044"/>
                        </a:lnTo>
                        <a:lnTo>
                          <a:pt x="470" y="1065"/>
                        </a:lnTo>
                        <a:lnTo>
                          <a:pt x="504" y="1078"/>
                        </a:lnTo>
                        <a:lnTo>
                          <a:pt x="538" y="1083"/>
                        </a:lnTo>
                        <a:lnTo>
                          <a:pt x="560" y="1075"/>
                        </a:lnTo>
                        <a:lnTo>
                          <a:pt x="576" y="1049"/>
                        </a:lnTo>
                        <a:lnTo>
                          <a:pt x="598" y="1070"/>
                        </a:lnTo>
                        <a:lnTo>
                          <a:pt x="628" y="1072"/>
                        </a:lnTo>
                        <a:lnTo>
                          <a:pt x="660" y="1060"/>
                        </a:lnTo>
                        <a:lnTo>
                          <a:pt x="690" y="1040"/>
                        </a:lnTo>
                        <a:lnTo>
                          <a:pt x="721" y="1006"/>
                        </a:lnTo>
                        <a:lnTo>
                          <a:pt x="757" y="969"/>
                        </a:lnTo>
                        <a:lnTo>
                          <a:pt x="811" y="925"/>
                        </a:lnTo>
                        <a:lnTo>
                          <a:pt x="862" y="884"/>
                        </a:lnTo>
                        <a:lnTo>
                          <a:pt x="925" y="839"/>
                        </a:lnTo>
                        <a:lnTo>
                          <a:pt x="952" y="798"/>
                        </a:lnTo>
                        <a:lnTo>
                          <a:pt x="983" y="772"/>
                        </a:lnTo>
                        <a:lnTo>
                          <a:pt x="1016" y="727"/>
                        </a:lnTo>
                        <a:lnTo>
                          <a:pt x="1032" y="643"/>
                        </a:lnTo>
                        <a:lnTo>
                          <a:pt x="1036" y="568"/>
                        </a:lnTo>
                        <a:lnTo>
                          <a:pt x="1027" y="546"/>
                        </a:lnTo>
                        <a:lnTo>
                          <a:pt x="1027" y="508"/>
                        </a:lnTo>
                        <a:lnTo>
                          <a:pt x="1036" y="429"/>
                        </a:lnTo>
                        <a:lnTo>
                          <a:pt x="1036" y="335"/>
                        </a:lnTo>
                        <a:lnTo>
                          <a:pt x="1016" y="254"/>
                        </a:lnTo>
                        <a:lnTo>
                          <a:pt x="968" y="180"/>
                        </a:lnTo>
                        <a:lnTo>
                          <a:pt x="889" y="94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5" name="Freeform 230"/>
                  <p:cNvSpPr>
                    <a:spLocks/>
                  </p:cNvSpPr>
                  <p:nvPr/>
                </p:nvSpPr>
                <p:spPr bwMode="auto">
                  <a:xfrm>
                    <a:off x="737" y="3227"/>
                    <a:ext cx="13" cy="23"/>
                  </a:xfrm>
                  <a:custGeom>
                    <a:avLst/>
                    <a:gdLst/>
                    <a:ahLst/>
                    <a:cxnLst>
                      <a:cxn ang="0">
                        <a:pos x="51" y="0"/>
                      </a:cxn>
                      <a:cxn ang="0">
                        <a:pos x="32" y="8"/>
                      </a:cxn>
                      <a:cxn ang="0">
                        <a:pos x="17" y="17"/>
                      </a:cxn>
                      <a:cxn ang="0">
                        <a:pos x="5" y="32"/>
                      </a:cxn>
                      <a:cxn ang="0">
                        <a:pos x="0" y="53"/>
                      </a:cxn>
                      <a:cxn ang="0">
                        <a:pos x="3" y="72"/>
                      </a:cxn>
                      <a:cxn ang="0">
                        <a:pos x="7" y="91"/>
                      </a:cxn>
                    </a:cxnLst>
                    <a:rect l="0" t="0" r="r" b="b"/>
                    <a:pathLst>
                      <a:path w="51" h="91">
                        <a:moveTo>
                          <a:pt x="51" y="0"/>
                        </a:moveTo>
                        <a:lnTo>
                          <a:pt x="32" y="8"/>
                        </a:lnTo>
                        <a:lnTo>
                          <a:pt x="17" y="17"/>
                        </a:lnTo>
                        <a:lnTo>
                          <a:pt x="5" y="32"/>
                        </a:lnTo>
                        <a:lnTo>
                          <a:pt x="0" y="53"/>
                        </a:lnTo>
                        <a:lnTo>
                          <a:pt x="3" y="72"/>
                        </a:lnTo>
                        <a:lnTo>
                          <a:pt x="7" y="9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6" name="Freeform 231"/>
                  <p:cNvSpPr>
                    <a:spLocks/>
                  </p:cNvSpPr>
                  <p:nvPr/>
                </p:nvSpPr>
                <p:spPr bwMode="auto">
                  <a:xfrm>
                    <a:off x="739" y="3227"/>
                    <a:ext cx="107" cy="4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2" y="56"/>
                      </a:cxn>
                      <a:cxn ang="0">
                        <a:pos x="30" y="80"/>
                      </a:cxn>
                      <a:cxn ang="0">
                        <a:pos x="52" y="103"/>
                      </a:cxn>
                      <a:cxn ang="0">
                        <a:pos x="73" y="122"/>
                      </a:cxn>
                      <a:cxn ang="0">
                        <a:pos x="99" y="139"/>
                      </a:cxn>
                      <a:cxn ang="0">
                        <a:pos x="137" y="151"/>
                      </a:cxn>
                      <a:cxn ang="0">
                        <a:pos x="177" y="157"/>
                      </a:cxn>
                      <a:cxn ang="0">
                        <a:pos x="222" y="163"/>
                      </a:cxn>
                      <a:cxn ang="0">
                        <a:pos x="268" y="159"/>
                      </a:cxn>
                      <a:cxn ang="0">
                        <a:pos x="301" y="154"/>
                      </a:cxn>
                      <a:cxn ang="0">
                        <a:pos x="341" y="138"/>
                      </a:cxn>
                      <a:cxn ang="0">
                        <a:pos x="371" y="115"/>
                      </a:cxn>
                      <a:cxn ang="0">
                        <a:pos x="396" y="83"/>
                      </a:cxn>
                      <a:cxn ang="0">
                        <a:pos x="411" y="56"/>
                      </a:cxn>
                      <a:cxn ang="0">
                        <a:pos x="418" y="29"/>
                      </a:cxn>
                      <a:cxn ang="0">
                        <a:pos x="427" y="0"/>
                      </a:cxn>
                    </a:cxnLst>
                    <a:rect l="0" t="0" r="r" b="b"/>
                    <a:pathLst>
                      <a:path w="427" h="163">
                        <a:moveTo>
                          <a:pt x="0" y="31"/>
                        </a:moveTo>
                        <a:lnTo>
                          <a:pt x="12" y="56"/>
                        </a:lnTo>
                        <a:lnTo>
                          <a:pt x="30" y="80"/>
                        </a:lnTo>
                        <a:lnTo>
                          <a:pt x="52" y="103"/>
                        </a:lnTo>
                        <a:lnTo>
                          <a:pt x="73" y="122"/>
                        </a:lnTo>
                        <a:lnTo>
                          <a:pt x="99" y="139"/>
                        </a:lnTo>
                        <a:lnTo>
                          <a:pt x="137" y="151"/>
                        </a:lnTo>
                        <a:lnTo>
                          <a:pt x="177" y="157"/>
                        </a:lnTo>
                        <a:lnTo>
                          <a:pt x="222" y="163"/>
                        </a:lnTo>
                        <a:lnTo>
                          <a:pt x="268" y="159"/>
                        </a:lnTo>
                        <a:lnTo>
                          <a:pt x="301" y="154"/>
                        </a:lnTo>
                        <a:lnTo>
                          <a:pt x="341" y="138"/>
                        </a:lnTo>
                        <a:lnTo>
                          <a:pt x="371" y="115"/>
                        </a:lnTo>
                        <a:lnTo>
                          <a:pt x="396" y="83"/>
                        </a:lnTo>
                        <a:lnTo>
                          <a:pt x="411" y="56"/>
                        </a:lnTo>
                        <a:lnTo>
                          <a:pt x="418" y="29"/>
                        </a:lnTo>
                        <a:lnTo>
                          <a:pt x="427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7" name="Freeform 232"/>
                  <p:cNvSpPr>
                    <a:spLocks/>
                  </p:cNvSpPr>
                  <p:nvPr/>
                </p:nvSpPr>
                <p:spPr bwMode="auto">
                  <a:xfrm>
                    <a:off x="832" y="3221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2" y="6"/>
                      </a:cxn>
                      <a:cxn ang="0">
                        <a:pos x="41" y="12"/>
                      </a:cxn>
                      <a:cxn ang="0">
                        <a:pos x="61" y="22"/>
                      </a:cxn>
                      <a:cxn ang="0">
                        <a:pos x="77" y="32"/>
                      </a:cxn>
                      <a:cxn ang="0">
                        <a:pos x="87" y="48"/>
                      </a:cxn>
                      <a:cxn ang="0">
                        <a:pos x="90" y="63"/>
                      </a:cxn>
                    </a:cxnLst>
                    <a:rect l="0" t="0" r="r" b="b"/>
                    <a:pathLst>
                      <a:path w="90" h="63">
                        <a:moveTo>
                          <a:pt x="0" y="0"/>
                        </a:moveTo>
                        <a:lnTo>
                          <a:pt x="22" y="6"/>
                        </a:lnTo>
                        <a:lnTo>
                          <a:pt x="41" y="12"/>
                        </a:lnTo>
                        <a:lnTo>
                          <a:pt x="61" y="22"/>
                        </a:lnTo>
                        <a:lnTo>
                          <a:pt x="77" y="32"/>
                        </a:lnTo>
                        <a:lnTo>
                          <a:pt x="87" y="48"/>
                        </a:lnTo>
                        <a:lnTo>
                          <a:pt x="90" y="63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8" name="Freeform 233"/>
                  <p:cNvSpPr>
                    <a:spLocks/>
                  </p:cNvSpPr>
                  <p:nvPr/>
                </p:nvSpPr>
                <p:spPr bwMode="auto">
                  <a:xfrm>
                    <a:off x="765" y="3162"/>
                    <a:ext cx="54" cy="69"/>
                  </a:xfrm>
                  <a:custGeom>
                    <a:avLst/>
                    <a:gdLst/>
                    <a:ahLst/>
                    <a:cxnLst>
                      <a:cxn ang="0">
                        <a:pos x="104" y="0"/>
                      </a:cxn>
                      <a:cxn ang="0">
                        <a:pos x="68" y="41"/>
                      </a:cxn>
                      <a:cxn ang="0">
                        <a:pos x="44" y="71"/>
                      </a:cxn>
                      <a:cxn ang="0">
                        <a:pos x="26" y="100"/>
                      </a:cxn>
                      <a:cxn ang="0">
                        <a:pos x="9" y="139"/>
                      </a:cxn>
                      <a:cxn ang="0">
                        <a:pos x="1" y="176"/>
                      </a:cxn>
                      <a:cxn ang="0">
                        <a:pos x="0" y="208"/>
                      </a:cxn>
                      <a:cxn ang="0">
                        <a:pos x="11" y="237"/>
                      </a:cxn>
                      <a:cxn ang="0">
                        <a:pos x="31" y="260"/>
                      </a:cxn>
                      <a:cxn ang="0">
                        <a:pos x="61" y="272"/>
                      </a:cxn>
                      <a:cxn ang="0">
                        <a:pos x="102" y="275"/>
                      </a:cxn>
                      <a:cxn ang="0">
                        <a:pos x="140" y="269"/>
                      </a:cxn>
                      <a:cxn ang="0">
                        <a:pos x="167" y="260"/>
                      </a:cxn>
                      <a:cxn ang="0">
                        <a:pos x="190" y="245"/>
                      </a:cxn>
                      <a:cxn ang="0">
                        <a:pos x="202" y="231"/>
                      </a:cxn>
                      <a:cxn ang="0">
                        <a:pos x="214" y="199"/>
                      </a:cxn>
                      <a:cxn ang="0">
                        <a:pos x="216" y="168"/>
                      </a:cxn>
                      <a:cxn ang="0">
                        <a:pos x="209" y="143"/>
                      </a:cxn>
                      <a:cxn ang="0">
                        <a:pos x="200" y="124"/>
                      </a:cxn>
                      <a:cxn ang="0">
                        <a:pos x="189" y="112"/>
                      </a:cxn>
                      <a:cxn ang="0">
                        <a:pos x="175" y="104"/>
                      </a:cxn>
                      <a:cxn ang="0">
                        <a:pos x="157" y="99"/>
                      </a:cxn>
                    </a:cxnLst>
                    <a:rect l="0" t="0" r="r" b="b"/>
                    <a:pathLst>
                      <a:path w="216" h="275">
                        <a:moveTo>
                          <a:pt x="104" y="0"/>
                        </a:moveTo>
                        <a:lnTo>
                          <a:pt x="68" y="41"/>
                        </a:lnTo>
                        <a:lnTo>
                          <a:pt x="44" y="71"/>
                        </a:lnTo>
                        <a:lnTo>
                          <a:pt x="26" y="100"/>
                        </a:lnTo>
                        <a:lnTo>
                          <a:pt x="9" y="139"/>
                        </a:lnTo>
                        <a:lnTo>
                          <a:pt x="1" y="176"/>
                        </a:lnTo>
                        <a:lnTo>
                          <a:pt x="0" y="208"/>
                        </a:lnTo>
                        <a:lnTo>
                          <a:pt x="11" y="237"/>
                        </a:lnTo>
                        <a:lnTo>
                          <a:pt x="31" y="260"/>
                        </a:lnTo>
                        <a:lnTo>
                          <a:pt x="61" y="272"/>
                        </a:lnTo>
                        <a:lnTo>
                          <a:pt x="102" y="275"/>
                        </a:lnTo>
                        <a:lnTo>
                          <a:pt x="140" y="269"/>
                        </a:lnTo>
                        <a:lnTo>
                          <a:pt x="167" y="260"/>
                        </a:lnTo>
                        <a:lnTo>
                          <a:pt x="190" y="245"/>
                        </a:lnTo>
                        <a:lnTo>
                          <a:pt x="202" y="231"/>
                        </a:lnTo>
                        <a:lnTo>
                          <a:pt x="214" y="199"/>
                        </a:lnTo>
                        <a:lnTo>
                          <a:pt x="216" y="168"/>
                        </a:lnTo>
                        <a:lnTo>
                          <a:pt x="209" y="143"/>
                        </a:lnTo>
                        <a:lnTo>
                          <a:pt x="200" y="124"/>
                        </a:lnTo>
                        <a:lnTo>
                          <a:pt x="189" y="112"/>
                        </a:lnTo>
                        <a:lnTo>
                          <a:pt x="175" y="104"/>
                        </a:lnTo>
                        <a:lnTo>
                          <a:pt x="157" y="9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9" name="Freeform 234"/>
                  <p:cNvSpPr>
                    <a:spLocks/>
                  </p:cNvSpPr>
                  <p:nvPr/>
                </p:nvSpPr>
                <p:spPr bwMode="auto">
                  <a:xfrm>
                    <a:off x="807" y="3153"/>
                    <a:ext cx="33" cy="13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7" y="4"/>
                      </a:cxn>
                      <a:cxn ang="0">
                        <a:pos x="52" y="0"/>
                      </a:cxn>
                      <a:cxn ang="0">
                        <a:pos x="84" y="6"/>
                      </a:cxn>
                      <a:cxn ang="0">
                        <a:pos x="112" y="18"/>
                      </a:cxn>
                      <a:cxn ang="0">
                        <a:pos x="134" y="45"/>
                      </a:cxn>
                      <a:cxn ang="0">
                        <a:pos x="111" y="50"/>
                      </a:cxn>
                      <a:cxn ang="0">
                        <a:pos x="94" y="52"/>
                      </a:cxn>
                      <a:cxn ang="0">
                        <a:pos x="78" y="50"/>
                      </a:cxn>
                      <a:cxn ang="0">
                        <a:pos x="64" y="47"/>
                      </a:cxn>
                      <a:cxn ang="0">
                        <a:pos x="61" y="37"/>
                      </a:cxn>
                      <a:cxn ang="0">
                        <a:pos x="63" y="23"/>
                      </a:cxn>
                      <a:cxn ang="0">
                        <a:pos x="70" y="14"/>
                      </a:cxn>
                    </a:cxnLst>
                    <a:rect l="0" t="0" r="r" b="b"/>
                    <a:pathLst>
                      <a:path w="134" h="52">
                        <a:moveTo>
                          <a:pt x="0" y="10"/>
                        </a:moveTo>
                        <a:lnTo>
                          <a:pt x="27" y="4"/>
                        </a:lnTo>
                        <a:lnTo>
                          <a:pt x="52" y="0"/>
                        </a:lnTo>
                        <a:lnTo>
                          <a:pt x="84" y="6"/>
                        </a:lnTo>
                        <a:lnTo>
                          <a:pt x="112" y="18"/>
                        </a:lnTo>
                        <a:lnTo>
                          <a:pt x="134" y="45"/>
                        </a:lnTo>
                        <a:lnTo>
                          <a:pt x="111" y="50"/>
                        </a:lnTo>
                        <a:lnTo>
                          <a:pt x="94" y="52"/>
                        </a:lnTo>
                        <a:lnTo>
                          <a:pt x="78" y="50"/>
                        </a:lnTo>
                        <a:lnTo>
                          <a:pt x="64" y="47"/>
                        </a:lnTo>
                        <a:lnTo>
                          <a:pt x="61" y="37"/>
                        </a:lnTo>
                        <a:lnTo>
                          <a:pt x="63" y="23"/>
                        </a:lnTo>
                        <a:lnTo>
                          <a:pt x="70" y="1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0" name="Freeform 235"/>
                  <p:cNvSpPr>
                    <a:spLocks/>
                  </p:cNvSpPr>
                  <p:nvPr/>
                </p:nvSpPr>
                <p:spPr bwMode="auto">
                  <a:xfrm>
                    <a:off x="741" y="3156"/>
                    <a:ext cx="38" cy="14"/>
                  </a:xfrm>
                  <a:custGeom>
                    <a:avLst/>
                    <a:gdLst/>
                    <a:ahLst/>
                    <a:cxnLst>
                      <a:cxn ang="0">
                        <a:pos x="0" y="60"/>
                      </a:cxn>
                      <a:cxn ang="0">
                        <a:pos x="18" y="51"/>
                      </a:cxn>
                      <a:cxn ang="0">
                        <a:pos x="37" y="39"/>
                      </a:cxn>
                      <a:cxn ang="0">
                        <a:pos x="50" y="22"/>
                      </a:cxn>
                      <a:cxn ang="0">
                        <a:pos x="77" y="24"/>
                      </a:cxn>
                      <a:cxn ang="0">
                        <a:pos x="102" y="22"/>
                      </a:cxn>
                      <a:cxn ang="0">
                        <a:pos x="124" y="14"/>
                      </a:cxn>
                      <a:cxn ang="0">
                        <a:pos x="152" y="0"/>
                      </a:cxn>
                      <a:cxn ang="0">
                        <a:pos x="134" y="14"/>
                      </a:cxn>
                      <a:cxn ang="0">
                        <a:pos x="123" y="28"/>
                      </a:cxn>
                      <a:cxn ang="0">
                        <a:pos x="113" y="40"/>
                      </a:cxn>
                      <a:cxn ang="0">
                        <a:pos x="97" y="45"/>
                      </a:cxn>
                      <a:cxn ang="0">
                        <a:pos x="82" y="34"/>
                      </a:cxn>
                    </a:cxnLst>
                    <a:rect l="0" t="0" r="r" b="b"/>
                    <a:pathLst>
                      <a:path w="152" h="60">
                        <a:moveTo>
                          <a:pt x="0" y="60"/>
                        </a:moveTo>
                        <a:lnTo>
                          <a:pt x="18" y="51"/>
                        </a:lnTo>
                        <a:lnTo>
                          <a:pt x="37" y="39"/>
                        </a:lnTo>
                        <a:lnTo>
                          <a:pt x="50" y="22"/>
                        </a:lnTo>
                        <a:lnTo>
                          <a:pt x="77" y="24"/>
                        </a:lnTo>
                        <a:lnTo>
                          <a:pt x="102" y="22"/>
                        </a:lnTo>
                        <a:lnTo>
                          <a:pt x="124" y="14"/>
                        </a:lnTo>
                        <a:lnTo>
                          <a:pt x="152" y="0"/>
                        </a:lnTo>
                        <a:lnTo>
                          <a:pt x="134" y="14"/>
                        </a:lnTo>
                        <a:lnTo>
                          <a:pt x="123" y="28"/>
                        </a:lnTo>
                        <a:lnTo>
                          <a:pt x="113" y="40"/>
                        </a:lnTo>
                        <a:lnTo>
                          <a:pt x="97" y="45"/>
                        </a:lnTo>
                        <a:lnTo>
                          <a:pt x="82" y="3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1" name="Freeform 236"/>
                  <p:cNvSpPr>
                    <a:spLocks/>
                  </p:cNvSpPr>
                  <p:nvPr/>
                </p:nvSpPr>
                <p:spPr bwMode="auto">
                  <a:xfrm>
                    <a:off x="806" y="3138"/>
                    <a:ext cx="39" cy="14"/>
                  </a:xfrm>
                  <a:custGeom>
                    <a:avLst/>
                    <a:gdLst/>
                    <a:ahLst/>
                    <a:cxnLst>
                      <a:cxn ang="0">
                        <a:pos x="5" y="15"/>
                      </a:cxn>
                      <a:cxn ang="0">
                        <a:pos x="0" y="27"/>
                      </a:cxn>
                      <a:cxn ang="0">
                        <a:pos x="0" y="39"/>
                      </a:cxn>
                      <a:cxn ang="0">
                        <a:pos x="11" y="46"/>
                      </a:cxn>
                      <a:cxn ang="0">
                        <a:pos x="28" y="50"/>
                      </a:cxn>
                      <a:cxn ang="0">
                        <a:pos x="50" y="44"/>
                      </a:cxn>
                      <a:cxn ang="0">
                        <a:pos x="73" y="40"/>
                      </a:cxn>
                      <a:cxn ang="0">
                        <a:pos x="97" y="42"/>
                      </a:cxn>
                      <a:cxn ang="0">
                        <a:pos x="118" y="52"/>
                      </a:cxn>
                      <a:cxn ang="0">
                        <a:pos x="138" y="58"/>
                      </a:cxn>
                      <a:cxn ang="0">
                        <a:pos x="155" y="50"/>
                      </a:cxn>
                      <a:cxn ang="0">
                        <a:pos x="157" y="35"/>
                      </a:cxn>
                      <a:cxn ang="0">
                        <a:pos x="146" y="20"/>
                      </a:cxn>
                      <a:cxn ang="0">
                        <a:pos x="127" y="8"/>
                      </a:cxn>
                      <a:cxn ang="0">
                        <a:pos x="93" y="2"/>
                      </a:cxn>
                      <a:cxn ang="0">
                        <a:pos x="60" y="0"/>
                      </a:cxn>
                      <a:cxn ang="0">
                        <a:pos x="29" y="6"/>
                      </a:cxn>
                      <a:cxn ang="0">
                        <a:pos x="5" y="15"/>
                      </a:cxn>
                    </a:cxnLst>
                    <a:rect l="0" t="0" r="r" b="b"/>
                    <a:pathLst>
                      <a:path w="157" h="58">
                        <a:moveTo>
                          <a:pt x="5" y="15"/>
                        </a:moveTo>
                        <a:lnTo>
                          <a:pt x="0" y="27"/>
                        </a:lnTo>
                        <a:lnTo>
                          <a:pt x="0" y="39"/>
                        </a:lnTo>
                        <a:lnTo>
                          <a:pt x="11" y="46"/>
                        </a:lnTo>
                        <a:lnTo>
                          <a:pt x="28" y="50"/>
                        </a:lnTo>
                        <a:lnTo>
                          <a:pt x="50" y="44"/>
                        </a:lnTo>
                        <a:lnTo>
                          <a:pt x="73" y="40"/>
                        </a:lnTo>
                        <a:lnTo>
                          <a:pt x="97" y="42"/>
                        </a:lnTo>
                        <a:lnTo>
                          <a:pt x="118" y="52"/>
                        </a:lnTo>
                        <a:lnTo>
                          <a:pt x="138" y="58"/>
                        </a:lnTo>
                        <a:lnTo>
                          <a:pt x="155" y="50"/>
                        </a:lnTo>
                        <a:lnTo>
                          <a:pt x="157" y="35"/>
                        </a:lnTo>
                        <a:lnTo>
                          <a:pt x="146" y="20"/>
                        </a:lnTo>
                        <a:lnTo>
                          <a:pt x="127" y="8"/>
                        </a:lnTo>
                        <a:lnTo>
                          <a:pt x="93" y="2"/>
                        </a:lnTo>
                        <a:lnTo>
                          <a:pt x="60" y="0"/>
                        </a:lnTo>
                        <a:lnTo>
                          <a:pt x="29" y="6"/>
                        </a:lnTo>
                        <a:lnTo>
                          <a:pt x="5" y="15"/>
                        </a:lnTo>
                        <a:close/>
                      </a:path>
                    </a:pathLst>
                  </a:custGeom>
                  <a:solidFill>
                    <a:srgbClr val="A0400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2" name="Freeform 237"/>
                  <p:cNvSpPr>
                    <a:spLocks/>
                  </p:cNvSpPr>
                  <p:nvPr/>
                </p:nvSpPr>
                <p:spPr bwMode="auto">
                  <a:xfrm>
                    <a:off x="667" y="3069"/>
                    <a:ext cx="257" cy="152"/>
                  </a:xfrm>
                  <a:custGeom>
                    <a:avLst/>
                    <a:gdLst/>
                    <a:ahLst/>
                    <a:cxnLst>
                      <a:cxn ang="0">
                        <a:pos x="27" y="544"/>
                      </a:cxn>
                      <a:cxn ang="0">
                        <a:pos x="76" y="598"/>
                      </a:cxn>
                      <a:cxn ang="0">
                        <a:pos x="102" y="556"/>
                      </a:cxn>
                      <a:cxn ang="0">
                        <a:pos x="119" y="457"/>
                      </a:cxn>
                      <a:cxn ang="0">
                        <a:pos x="168" y="354"/>
                      </a:cxn>
                      <a:cxn ang="0">
                        <a:pos x="267" y="220"/>
                      </a:cxn>
                      <a:cxn ang="0">
                        <a:pos x="330" y="229"/>
                      </a:cxn>
                      <a:cxn ang="0">
                        <a:pos x="429" y="263"/>
                      </a:cxn>
                      <a:cxn ang="0">
                        <a:pos x="493" y="272"/>
                      </a:cxn>
                      <a:cxn ang="0">
                        <a:pos x="562" y="256"/>
                      </a:cxn>
                      <a:cxn ang="0">
                        <a:pos x="651" y="218"/>
                      </a:cxn>
                      <a:cxn ang="0">
                        <a:pos x="713" y="199"/>
                      </a:cxn>
                      <a:cxn ang="0">
                        <a:pos x="757" y="185"/>
                      </a:cxn>
                      <a:cxn ang="0">
                        <a:pos x="791" y="234"/>
                      </a:cxn>
                      <a:cxn ang="0">
                        <a:pos x="863" y="286"/>
                      </a:cxn>
                      <a:cxn ang="0">
                        <a:pos x="901" y="361"/>
                      </a:cxn>
                      <a:cxn ang="0">
                        <a:pos x="909" y="447"/>
                      </a:cxn>
                      <a:cxn ang="0">
                        <a:pos x="942" y="512"/>
                      </a:cxn>
                      <a:cxn ang="0">
                        <a:pos x="939" y="567"/>
                      </a:cxn>
                      <a:cxn ang="0">
                        <a:pos x="985" y="547"/>
                      </a:cxn>
                      <a:cxn ang="0">
                        <a:pos x="1009" y="472"/>
                      </a:cxn>
                      <a:cxn ang="0">
                        <a:pos x="1030" y="351"/>
                      </a:cxn>
                      <a:cxn ang="0">
                        <a:pos x="999" y="236"/>
                      </a:cxn>
                      <a:cxn ang="0">
                        <a:pos x="943" y="150"/>
                      </a:cxn>
                      <a:cxn ang="0">
                        <a:pos x="865" y="112"/>
                      </a:cxn>
                      <a:cxn ang="0">
                        <a:pos x="801" y="112"/>
                      </a:cxn>
                      <a:cxn ang="0">
                        <a:pos x="736" y="90"/>
                      </a:cxn>
                      <a:cxn ang="0">
                        <a:pos x="645" y="37"/>
                      </a:cxn>
                      <a:cxn ang="0">
                        <a:pos x="538" y="7"/>
                      </a:cxn>
                      <a:cxn ang="0">
                        <a:pos x="414" y="3"/>
                      </a:cxn>
                      <a:cxn ang="0">
                        <a:pos x="281" y="21"/>
                      </a:cxn>
                      <a:cxn ang="0">
                        <a:pos x="192" y="59"/>
                      </a:cxn>
                      <a:cxn ang="0">
                        <a:pos x="154" y="130"/>
                      </a:cxn>
                      <a:cxn ang="0">
                        <a:pos x="172" y="198"/>
                      </a:cxn>
                      <a:cxn ang="0">
                        <a:pos x="113" y="224"/>
                      </a:cxn>
                      <a:cxn ang="0">
                        <a:pos x="64" y="255"/>
                      </a:cxn>
                      <a:cxn ang="0">
                        <a:pos x="28" y="292"/>
                      </a:cxn>
                      <a:cxn ang="0">
                        <a:pos x="4" y="358"/>
                      </a:cxn>
                      <a:cxn ang="0">
                        <a:pos x="1" y="457"/>
                      </a:cxn>
                    </a:cxnLst>
                    <a:rect l="0" t="0" r="r" b="b"/>
                    <a:pathLst>
                      <a:path w="1030" h="608">
                        <a:moveTo>
                          <a:pt x="12" y="503"/>
                        </a:moveTo>
                        <a:lnTo>
                          <a:pt x="27" y="544"/>
                        </a:lnTo>
                        <a:lnTo>
                          <a:pt x="45" y="575"/>
                        </a:lnTo>
                        <a:lnTo>
                          <a:pt x="76" y="598"/>
                        </a:lnTo>
                        <a:lnTo>
                          <a:pt x="107" y="608"/>
                        </a:lnTo>
                        <a:lnTo>
                          <a:pt x="102" y="556"/>
                        </a:lnTo>
                        <a:lnTo>
                          <a:pt x="110" y="504"/>
                        </a:lnTo>
                        <a:lnTo>
                          <a:pt x="119" y="457"/>
                        </a:lnTo>
                        <a:lnTo>
                          <a:pt x="140" y="407"/>
                        </a:lnTo>
                        <a:lnTo>
                          <a:pt x="168" y="354"/>
                        </a:lnTo>
                        <a:lnTo>
                          <a:pt x="214" y="281"/>
                        </a:lnTo>
                        <a:lnTo>
                          <a:pt x="267" y="220"/>
                        </a:lnTo>
                        <a:lnTo>
                          <a:pt x="290" y="205"/>
                        </a:lnTo>
                        <a:lnTo>
                          <a:pt x="330" y="229"/>
                        </a:lnTo>
                        <a:lnTo>
                          <a:pt x="376" y="252"/>
                        </a:lnTo>
                        <a:lnTo>
                          <a:pt x="429" y="263"/>
                        </a:lnTo>
                        <a:lnTo>
                          <a:pt x="460" y="270"/>
                        </a:lnTo>
                        <a:lnTo>
                          <a:pt x="493" y="272"/>
                        </a:lnTo>
                        <a:lnTo>
                          <a:pt x="528" y="268"/>
                        </a:lnTo>
                        <a:lnTo>
                          <a:pt x="562" y="256"/>
                        </a:lnTo>
                        <a:lnTo>
                          <a:pt x="611" y="239"/>
                        </a:lnTo>
                        <a:lnTo>
                          <a:pt x="651" y="218"/>
                        </a:lnTo>
                        <a:lnTo>
                          <a:pt x="690" y="198"/>
                        </a:lnTo>
                        <a:lnTo>
                          <a:pt x="713" y="199"/>
                        </a:lnTo>
                        <a:lnTo>
                          <a:pt x="727" y="197"/>
                        </a:lnTo>
                        <a:lnTo>
                          <a:pt x="757" y="185"/>
                        </a:lnTo>
                        <a:lnTo>
                          <a:pt x="769" y="205"/>
                        </a:lnTo>
                        <a:lnTo>
                          <a:pt x="791" y="234"/>
                        </a:lnTo>
                        <a:lnTo>
                          <a:pt x="825" y="257"/>
                        </a:lnTo>
                        <a:lnTo>
                          <a:pt x="863" y="286"/>
                        </a:lnTo>
                        <a:lnTo>
                          <a:pt x="886" y="318"/>
                        </a:lnTo>
                        <a:lnTo>
                          <a:pt x="901" y="361"/>
                        </a:lnTo>
                        <a:lnTo>
                          <a:pt x="894" y="406"/>
                        </a:lnTo>
                        <a:lnTo>
                          <a:pt x="909" y="447"/>
                        </a:lnTo>
                        <a:lnTo>
                          <a:pt x="930" y="478"/>
                        </a:lnTo>
                        <a:lnTo>
                          <a:pt x="942" y="512"/>
                        </a:lnTo>
                        <a:lnTo>
                          <a:pt x="947" y="534"/>
                        </a:lnTo>
                        <a:lnTo>
                          <a:pt x="939" y="567"/>
                        </a:lnTo>
                        <a:lnTo>
                          <a:pt x="974" y="566"/>
                        </a:lnTo>
                        <a:lnTo>
                          <a:pt x="985" y="547"/>
                        </a:lnTo>
                        <a:lnTo>
                          <a:pt x="1002" y="513"/>
                        </a:lnTo>
                        <a:lnTo>
                          <a:pt x="1009" y="472"/>
                        </a:lnTo>
                        <a:lnTo>
                          <a:pt x="1020" y="420"/>
                        </a:lnTo>
                        <a:lnTo>
                          <a:pt x="1030" y="351"/>
                        </a:lnTo>
                        <a:lnTo>
                          <a:pt x="1019" y="295"/>
                        </a:lnTo>
                        <a:lnTo>
                          <a:pt x="999" y="236"/>
                        </a:lnTo>
                        <a:lnTo>
                          <a:pt x="972" y="189"/>
                        </a:lnTo>
                        <a:lnTo>
                          <a:pt x="943" y="150"/>
                        </a:lnTo>
                        <a:lnTo>
                          <a:pt x="901" y="123"/>
                        </a:lnTo>
                        <a:lnTo>
                          <a:pt x="865" y="112"/>
                        </a:lnTo>
                        <a:lnTo>
                          <a:pt x="831" y="106"/>
                        </a:lnTo>
                        <a:lnTo>
                          <a:pt x="801" y="112"/>
                        </a:lnTo>
                        <a:lnTo>
                          <a:pt x="767" y="122"/>
                        </a:lnTo>
                        <a:lnTo>
                          <a:pt x="736" y="90"/>
                        </a:lnTo>
                        <a:lnTo>
                          <a:pt x="699" y="64"/>
                        </a:lnTo>
                        <a:lnTo>
                          <a:pt x="645" y="37"/>
                        </a:lnTo>
                        <a:lnTo>
                          <a:pt x="600" y="21"/>
                        </a:lnTo>
                        <a:lnTo>
                          <a:pt x="538" y="7"/>
                        </a:lnTo>
                        <a:lnTo>
                          <a:pt x="483" y="0"/>
                        </a:lnTo>
                        <a:lnTo>
                          <a:pt x="414" y="3"/>
                        </a:lnTo>
                        <a:lnTo>
                          <a:pt x="348" y="8"/>
                        </a:lnTo>
                        <a:lnTo>
                          <a:pt x="281" y="21"/>
                        </a:lnTo>
                        <a:lnTo>
                          <a:pt x="229" y="34"/>
                        </a:lnTo>
                        <a:lnTo>
                          <a:pt x="192" y="59"/>
                        </a:lnTo>
                        <a:lnTo>
                          <a:pt x="165" y="93"/>
                        </a:lnTo>
                        <a:lnTo>
                          <a:pt x="154" y="130"/>
                        </a:lnTo>
                        <a:lnTo>
                          <a:pt x="160" y="162"/>
                        </a:lnTo>
                        <a:lnTo>
                          <a:pt x="172" y="198"/>
                        </a:lnTo>
                        <a:lnTo>
                          <a:pt x="143" y="207"/>
                        </a:lnTo>
                        <a:lnTo>
                          <a:pt x="113" y="224"/>
                        </a:lnTo>
                        <a:lnTo>
                          <a:pt x="87" y="239"/>
                        </a:lnTo>
                        <a:lnTo>
                          <a:pt x="64" y="255"/>
                        </a:lnTo>
                        <a:lnTo>
                          <a:pt x="46" y="270"/>
                        </a:lnTo>
                        <a:lnTo>
                          <a:pt x="28" y="292"/>
                        </a:lnTo>
                        <a:lnTo>
                          <a:pt x="12" y="319"/>
                        </a:lnTo>
                        <a:lnTo>
                          <a:pt x="4" y="358"/>
                        </a:lnTo>
                        <a:lnTo>
                          <a:pt x="0" y="421"/>
                        </a:lnTo>
                        <a:lnTo>
                          <a:pt x="1" y="457"/>
                        </a:lnTo>
                        <a:lnTo>
                          <a:pt x="12" y="503"/>
                        </a:lnTo>
                        <a:close/>
                      </a:path>
                    </a:pathLst>
                  </a:custGeom>
                  <a:solidFill>
                    <a:srgbClr val="A0400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3" name="Freeform 238"/>
                  <p:cNvSpPr>
                    <a:spLocks/>
                  </p:cNvSpPr>
                  <p:nvPr/>
                </p:nvSpPr>
                <p:spPr bwMode="auto">
                  <a:xfrm>
                    <a:off x="684" y="3130"/>
                    <a:ext cx="33" cy="68"/>
                  </a:xfrm>
                  <a:custGeom>
                    <a:avLst/>
                    <a:gdLst/>
                    <a:ahLst/>
                    <a:cxnLst>
                      <a:cxn ang="0">
                        <a:pos x="25" y="154"/>
                      </a:cxn>
                      <a:cxn ang="0">
                        <a:pos x="15" y="169"/>
                      </a:cxn>
                      <a:cxn ang="0">
                        <a:pos x="8" y="187"/>
                      </a:cxn>
                      <a:cxn ang="0">
                        <a:pos x="2" y="205"/>
                      </a:cxn>
                      <a:cxn ang="0">
                        <a:pos x="0" y="222"/>
                      </a:cxn>
                      <a:cxn ang="0">
                        <a:pos x="5" y="239"/>
                      </a:cxn>
                      <a:cxn ang="0">
                        <a:pos x="9" y="256"/>
                      </a:cxn>
                      <a:cxn ang="0">
                        <a:pos x="19" y="269"/>
                      </a:cxn>
                      <a:cxn ang="0">
                        <a:pos x="28" y="258"/>
                      </a:cxn>
                      <a:cxn ang="0">
                        <a:pos x="34" y="240"/>
                      </a:cxn>
                      <a:cxn ang="0">
                        <a:pos x="32" y="226"/>
                      </a:cxn>
                      <a:cxn ang="0">
                        <a:pos x="28" y="210"/>
                      </a:cxn>
                      <a:cxn ang="0">
                        <a:pos x="25" y="194"/>
                      </a:cxn>
                      <a:cxn ang="0">
                        <a:pos x="27" y="179"/>
                      </a:cxn>
                      <a:cxn ang="0">
                        <a:pos x="34" y="162"/>
                      </a:cxn>
                      <a:cxn ang="0">
                        <a:pos x="39" y="147"/>
                      </a:cxn>
                      <a:cxn ang="0">
                        <a:pos x="48" y="138"/>
                      </a:cxn>
                      <a:cxn ang="0">
                        <a:pos x="51" y="154"/>
                      </a:cxn>
                      <a:cxn ang="0">
                        <a:pos x="48" y="172"/>
                      </a:cxn>
                      <a:cxn ang="0">
                        <a:pos x="43" y="182"/>
                      </a:cxn>
                      <a:cxn ang="0">
                        <a:pos x="50" y="187"/>
                      </a:cxn>
                      <a:cxn ang="0">
                        <a:pos x="59" y="184"/>
                      </a:cxn>
                      <a:cxn ang="0">
                        <a:pos x="64" y="176"/>
                      </a:cxn>
                      <a:cxn ang="0">
                        <a:pos x="66" y="168"/>
                      </a:cxn>
                      <a:cxn ang="0">
                        <a:pos x="66" y="160"/>
                      </a:cxn>
                      <a:cxn ang="0">
                        <a:pos x="64" y="147"/>
                      </a:cxn>
                      <a:cxn ang="0">
                        <a:pos x="60" y="139"/>
                      </a:cxn>
                      <a:cxn ang="0">
                        <a:pos x="58" y="131"/>
                      </a:cxn>
                      <a:cxn ang="0">
                        <a:pos x="56" y="118"/>
                      </a:cxn>
                      <a:cxn ang="0">
                        <a:pos x="58" y="107"/>
                      </a:cxn>
                      <a:cxn ang="0">
                        <a:pos x="66" y="102"/>
                      </a:cxn>
                      <a:cxn ang="0">
                        <a:pos x="77" y="98"/>
                      </a:cxn>
                      <a:cxn ang="0">
                        <a:pos x="87" y="98"/>
                      </a:cxn>
                      <a:cxn ang="0">
                        <a:pos x="83" y="86"/>
                      </a:cxn>
                      <a:cxn ang="0">
                        <a:pos x="83" y="79"/>
                      </a:cxn>
                      <a:cxn ang="0">
                        <a:pos x="83" y="66"/>
                      </a:cxn>
                      <a:cxn ang="0">
                        <a:pos x="84" y="58"/>
                      </a:cxn>
                      <a:cxn ang="0">
                        <a:pos x="87" y="50"/>
                      </a:cxn>
                      <a:cxn ang="0">
                        <a:pos x="94" y="38"/>
                      </a:cxn>
                      <a:cxn ang="0">
                        <a:pos x="98" y="30"/>
                      </a:cxn>
                      <a:cxn ang="0">
                        <a:pos x="104" y="20"/>
                      </a:cxn>
                      <a:cxn ang="0">
                        <a:pos x="111" y="12"/>
                      </a:cxn>
                      <a:cxn ang="0">
                        <a:pos x="118" y="8"/>
                      </a:cxn>
                      <a:cxn ang="0">
                        <a:pos x="126" y="2"/>
                      </a:cxn>
                      <a:cxn ang="0">
                        <a:pos x="131" y="0"/>
                      </a:cxn>
                    </a:cxnLst>
                    <a:rect l="0" t="0" r="r" b="b"/>
                    <a:pathLst>
                      <a:path w="131" h="269">
                        <a:moveTo>
                          <a:pt x="25" y="154"/>
                        </a:moveTo>
                        <a:lnTo>
                          <a:pt x="15" y="169"/>
                        </a:lnTo>
                        <a:lnTo>
                          <a:pt x="8" y="187"/>
                        </a:lnTo>
                        <a:lnTo>
                          <a:pt x="2" y="205"/>
                        </a:lnTo>
                        <a:lnTo>
                          <a:pt x="0" y="222"/>
                        </a:lnTo>
                        <a:lnTo>
                          <a:pt x="5" y="239"/>
                        </a:lnTo>
                        <a:lnTo>
                          <a:pt x="9" y="256"/>
                        </a:lnTo>
                        <a:lnTo>
                          <a:pt x="19" y="269"/>
                        </a:lnTo>
                        <a:lnTo>
                          <a:pt x="28" y="258"/>
                        </a:lnTo>
                        <a:lnTo>
                          <a:pt x="34" y="240"/>
                        </a:lnTo>
                        <a:lnTo>
                          <a:pt x="32" y="226"/>
                        </a:lnTo>
                        <a:lnTo>
                          <a:pt x="28" y="210"/>
                        </a:lnTo>
                        <a:lnTo>
                          <a:pt x="25" y="194"/>
                        </a:lnTo>
                        <a:lnTo>
                          <a:pt x="27" y="179"/>
                        </a:lnTo>
                        <a:lnTo>
                          <a:pt x="34" y="162"/>
                        </a:lnTo>
                        <a:lnTo>
                          <a:pt x="39" y="147"/>
                        </a:lnTo>
                        <a:lnTo>
                          <a:pt x="48" y="138"/>
                        </a:lnTo>
                        <a:lnTo>
                          <a:pt x="51" y="154"/>
                        </a:lnTo>
                        <a:lnTo>
                          <a:pt x="48" y="172"/>
                        </a:lnTo>
                        <a:lnTo>
                          <a:pt x="43" y="182"/>
                        </a:lnTo>
                        <a:lnTo>
                          <a:pt x="50" y="187"/>
                        </a:lnTo>
                        <a:lnTo>
                          <a:pt x="59" y="184"/>
                        </a:lnTo>
                        <a:lnTo>
                          <a:pt x="64" y="176"/>
                        </a:lnTo>
                        <a:lnTo>
                          <a:pt x="66" y="168"/>
                        </a:lnTo>
                        <a:lnTo>
                          <a:pt x="66" y="160"/>
                        </a:lnTo>
                        <a:lnTo>
                          <a:pt x="64" y="147"/>
                        </a:lnTo>
                        <a:lnTo>
                          <a:pt x="60" y="139"/>
                        </a:lnTo>
                        <a:lnTo>
                          <a:pt x="58" y="131"/>
                        </a:lnTo>
                        <a:lnTo>
                          <a:pt x="56" y="118"/>
                        </a:lnTo>
                        <a:lnTo>
                          <a:pt x="58" y="107"/>
                        </a:lnTo>
                        <a:lnTo>
                          <a:pt x="66" y="102"/>
                        </a:lnTo>
                        <a:lnTo>
                          <a:pt x="77" y="98"/>
                        </a:lnTo>
                        <a:lnTo>
                          <a:pt x="87" y="98"/>
                        </a:lnTo>
                        <a:lnTo>
                          <a:pt x="83" y="86"/>
                        </a:lnTo>
                        <a:lnTo>
                          <a:pt x="83" y="79"/>
                        </a:lnTo>
                        <a:lnTo>
                          <a:pt x="83" y="66"/>
                        </a:lnTo>
                        <a:lnTo>
                          <a:pt x="84" y="58"/>
                        </a:lnTo>
                        <a:lnTo>
                          <a:pt x="87" y="50"/>
                        </a:lnTo>
                        <a:lnTo>
                          <a:pt x="94" y="38"/>
                        </a:lnTo>
                        <a:lnTo>
                          <a:pt x="98" y="30"/>
                        </a:lnTo>
                        <a:lnTo>
                          <a:pt x="104" y="20"/>
                        </a:lnTo>
                        <a:lnTo>
                          <a:pt x="111" y="12"/>
                        </a:lnTo>
                        <a:lnTo>
                          <a:pt x="118" y="8"/>
                        </a:lnTo>
                        <a:lnTo>
                          <a:pt x="126" y="2"/>
                        </a:lnTo>
                        <a:lnTo>
                          <a:pt x="13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4" name="Freeform 239"/>
                  <p:cNvSpPr>
                    <a:spLocks/>
                  </p:cNvSpPr>
                  <p:nvPr/>
                </p:nvSpPr>
                <p:spPr bwMode="auto">
                  <a:xfrm>
                    <a:off x="717" y="3091"/>
                    <a:ext cx="131" cy="39"/>
                  </a:xfrm>
                  <a:custGeom>
                    <a:avLst/>
                    <a:gdLst/>
                    <a:ahLst/>
                    <a:cxnLst>
                      <a:cxn ang="0">
                        <a:pos x="508" y="65"/>
                      </a:cxn>
                      <a:cxn ang="0">
                        <a:pos x="475" y="71"/>
                      </a:cxn>
                      <a:cxn ang="0">
                        <a:pos x="441" y="86"/>
                      </a:cxn>
                      <a:cxn ang="0">
                        <a:pos x="416" y="109"/>
                      </a:cxn>
                      <a:cxn ang="0">
                        <a:pos x="396" y="126"/>
                      </a:cxn>
                      <a:cxn ang="0">
                        <a:pos x="371" y="139"/>
                      </a:cxn>
                      <a:cxn ang="0">
                        <a:pos x="339" y="149"/>
                      </a:cxn>
                      <a:cxn ang="0">
                        <a:pos x="301" y="155"/>
                      </a:cxn>
                      <a:cxn ang="0">
                        <a:pos x="260" y="156"/>
                      </a:cxn>
                      <a:cxn ang="0">
                        <a:pos x="217" y="151"/>
                      </a:cxn>
                      <a:cxn ang="0">
                        <a:pos x="189" y="143"/>
                      </a:cxn>
                      <a:cxn ang="0">
                        <a:pos x="157" y="131"/>
                      </a:cxn>
                      <a:cxn ang="0">
                        <a:pos x="131" y="115"/>
                      </a:cxn>
                      <a:cxn ang="0">
                        <a:pos x="113" y="91"/>
                      </a:cxn>
                      <a:cxn ang="0">
                        <a:pos x="127" y="97"/>
                      </a:cxn>
                      <a:cxn ang="0">
                        <a:pos x="157" y="109"/>
                      </a:cxn>
                      <a:cxn ang="0">
                        <a:pos x="192" y="112"/>
                      </a:cxn>
                      <a:cxn ang="0">
                        <a:pos x="234" y="112"/>
                      </a:cxn>
                      <a:cxn ang="0">
                        <a:pos x="285" y="105"/>
                      </a:cxn>
                      <a:cxn ang="0">
                        <a:pos x="334" y="99"/>
                      </a:cxn>
                      <a:cxn ang="0">
                        <a:pos x="376" y="85"/>
                      </a:cxn>
                      <a:cxn ang="0">
                        <a:pos x="405" y="68"/>
                      </a:cxn>
                      <a:cxn ang="0">
                        <a:pos x="395" y="59"/>
                      </a:cxn>
                      <a:cxn ang="0">
                        <a:pos x="352" y="68"/>
                      </a:cxn>
                      <a:cxn ang="0">
                        <a:pos x="311" y="76"/>
                      </a:cxn>
                      <a:cxn ang="0">
                        <a:pos x="275" y="83"/>
                      </a:cxn>
                      <a:cxn ang="0">
                        <a:pos x="237" y="75"/>
                      </a:cxn>
                      <a:cxn ang="0">
                        <a:pos x="202" y="49"/>
                      </a:cxn>
                      <a:cxn ang="0">
                        <a:pos x="163" y="39"/>
                      </a:cxn>
                      <a:cxn ang="0">
                        <a:pos x="121" y="37"/>
                      </a:cxn>
                      <a:cxn ang="0">
                        <a:pos x="81" y="12"/>
                      </a:cxn>
                      <a:cxn ang="0">
                        <a:pos x="31" y="0"/>
                      </a:cxn>
                      <a:cxn ang="0">
                        <a:pos x="0" y="7"/>
                      </a:cxn>
                      <a:cxn ang="0">
                        <a:pos x="14" y="38"/>
                      </a:cxn>
                      <a:cxn ang="0">
                        <a:pos x="53" y="54"/>
                      </a:cxn>
                      <a:cxn ang="0">
                        <a:pos x="102" y="55"/>
                      </a:cxn>
                      <a:cxn ang="0">
                        <a:pos x="122" y="65"/>
                      </a:cxn>
                      <a:cxn ang="0">
                        <a:pos x="136" y="85"/>
                      </a:cxn>
                      <a:cxn ang="0">
                        <a:pos x="166" y="93"/>
                      </a:cxn>
                      <a:cxn ang="0">
                        <a:pos x="200" y="86"/>
                      </a:cxn>
                    </a:cxnLst>
                    <a:rect l="0" t="0" r="r" b="b"/>
                    <a:pathLst>
                      <a:path w="524" h="156">
                        <a:moveTo>
                          <a:pt x="524" y="69"/>
                        </a:moveTo>
                        <a:lnTo>
                          <a:pt x="508" y="65"/>
                        </a:lnTo>
                        <a:lnTo>
                          <a:pt x="492" y="67"/>
                        </a:lnTo>
                        <a:lnTo>
                          <a:pt x="475" y="71"/>
                        </a:lnTo>
                        <a:lnTo>
                          <a:pt x="458" y="79"/>
                        </a:lnTo>
                        <a:lnTo>
                          <a:pt x="441" y="86"/>
                        </a:lnTo>
                        <a:lnTo>
                          <a:pt x="428" y="96"/>
                        </a:lnTo>
                        <a:lnTo>
                          <a:pt x="416" y="109"/>
                        </a:lnTo>
                        <a:lnTo>
                          <a:pt x="408" y="118"/>
                        </a:lnTo>
                        <a:lnTo>
                          <a:pt x="396" y="126"/>
                        </a:lnTo>
                        <a:lnTo>
                          <a:pt x="384" y="132"/>
                        </a:lnTo>
                        <a:lnTo>
                          <a:pt x="371" y="139"/>
                        </a:lnTo>
                        <a:lnTo>
                          <a:pt x="354" y="144"/>
                        </a:lnTo>
                        <a:lnTo>
                          <a:pt x="339" y="149"/>
                        </a:lnTo>
                        <a:lnTo>
                          <a:pt x="323" y="152"/>
                        </a:lnTo>
                        <a:lnTo>
                          <a:pt x="301" y="155"/>
                        </a:lnTo>
                        <a:lnTo>
                          <a:pt x="277" y="156"/>
                        </a:lnTo>
                        <a:lnTo>
                          <a:pt x="260" y="156"/>
                        </a:lnTo>
                        <a:lnTo>
                          <a:pt x="237" y="153"/>
                        </a:lnTo>
                        <a:lnTo>
                          <a:pt x="217" y="151"/>
                        </a:lnTo>
                        <a:lnTo>
                          <a:pt x="203" y="147"/>
                        </a:lnTo>
                        <a:lnTo>
                          <a:pt x="189" y="143"/>
                        </a:lnTo>
                        <a:lnTo>
                          <a:pt x="175" y="139"/>
                        </a:lnTo>
                        <a:lnTo>
                          <a:pt x="157" y="131"/>
                        </a:lnTo>
                        <a:lnTo>
                          <a:pt x="142" y="123"/>
                        </a:lnTo>
                        <a:lnTo>
                          <a:pt x="131" y="115"/>
                        </a:lnTo>
                        <a:lnTo>
                          <a:pt x="120" y="104"/>
                        </a:lnTo>
                        <a:lnTo>
                          <a:pt x="113" y="91"/>
                        </a:lnTo>
                        <a:lnTo>
                          <a:pt x="109" y="79"/>
                        </a:lnTo>
                        <a:lnTo>
                          <a:pt x="127" y="97"/>
                        </a:lnTo>
                        <a:lnTo>
                          <a:pt x="144" y="104"/>
                        </a:lnTo>
                        <a:lnTo>
                          <a:pt x="157" y="109"/>
                        </a:lnTo>
                        <a:lnTo>
                          <a:pt x="171" y="111"/>
                        </a:lnTo>
                        <a:lnTo>
                          <a:pt x="192" y="112"/>
                        </a:lnTo>
                        <a:lnTo>
                          <a:pt x="212" y="113"/>
                        </a:lnTo>
                        <a:lnTo>
                          <a:pt x="234" y="112"/>
                        </a:lnTo>
                        <a:lnTo>
                          <a:pt x="254" y="110"/>
                        </a:lnTo>
                        <a:lnTo>
                          <a:pt x="285" y="105"/>
                        </a:lnTo>
                        <a:lnTo>
                          <a:pt x="311" y="102"/>
                        </a:lnTo>
                        <a:lnTo>
                          <a:pt x="334" y="99"/>
                        </a:lnTo>
                        <a:lnTo>
                          <a:pt x="351" y="94"/>
                        </a:lnTo>
                        <a:lnTo>
                          <a:pt x="376" y="85"/>
                        </a:lnTo>
                        <a:lnTo>
                          <a:pt x="389" y="80"/>
                        </a:lnTo>
                        <a:lnTo>
                          <a:pt x="405" y="68"/>
                        </a:lnTo>
                        <a:lnTo>
                          <a:pt x="410" y="60"/>
                        </a:lnTo>
                        <a:lnTo>
                          <a:pt x="395" y="59"/>
                        </a:lnTo>
                        <a:lnTo>
                          <a:pt x="378" y="61"/>
                        </a:lnTo>
                        <a:lnTo>
                          <a:pt x="352" y="68"/>
                        </a:lnTo>
                        <a:lnTo>
                          <a:pt x="330" y="71"/>
                        </a:lnTo>
                        <a:lnTo>
                          <a:pt x="311" y="76"/>
                        </a:lnTo>
                        <a:lnTo>
                          <a:pt x="296" y="80"/>
                        </a:lnTo>
                        <a:lnTo>
                          <a:pt x="275" y="83"/>
                        </a:lnTo>
                        <a:lnTo>
                          <a:pt x="259" y="81"/>
                        </a:lnTo>
                        <a:lnTo>
                          <a:pt x="237" y="75"/>
                        </a:lnTo>
                        <a:lnTo>
                          <a:pt x="219" y="63"/>
                        </a:lnTo>
                        <a:lnTo>
                          <a:pt x="202" y="49"/>
                        </a:lnTo>
                        <a:lnTo>
                          <a:pt x="186" y="42"/>
                        </a:lnTo>
                        <a:lnTo>
                          <a:pt x="163" y="39"/>
                        </a:lnTo>
                        <a:lnTo>
                          <a:pt x="142" y="42"/>
                        </a:lnTo>
                        <a:lnTo>
                          <a:pt x="121" y="37"/>
                        </a:lnTo>
                        <a:lnTo>
                          <a:pt x="101" y="24"/>
                        </a:lnTo>
                        <a:lnTo>
                          <a:pt x="81" y="12"/>
                        </a:lnTo>
                        <a:lnTo>
                          <a:pt x="62" y="1"/>
                        </a:lnTo>
                        <a:lnTo>
                          <a:pt x="31" y="0"/>
                        </a:lnTo>
                        <a:lnTo>
                          <a:pt x="13" y="4"/>
                        </a:lnTo>
                        <a:lnTo>
                          <a:pt x="0" y="7"/>
                        </a:lnTo>
                        <a:lnTo>
                          <a:pt x="3" y="23"/>
                        </a:lnTo>
                        <a:lnTo>
                          <a:pt x="14" y="38"/>
                        </a:lnTo>
                        <a:lnTo>
                          <a:pt x="29" y="46"/>
                        </a:lnTo>
                        <a:lnTo>
                          <a:pt x="53" y="54"/>
                        </a:lnTo>
                        <a:lnTo>
                          <a:pt x="79" y="56"/>
                        </a:lnTo>
                        <a:lnTo>
                          <a:pt x="102" y="55"/>
                        </a:lnTo>
                        <a:lnTo>
                          <a:pt x="120" y="52"/>
                        </a:lnTo>
                        <a:lnTo>
                          <a:pt x="122" y="65"/>
                        </a:lnTo>
                        <a:lnTo>
                          <a:pt x="129" y="75"/>
                        </a:lnTo>
                        <a:lnTo>
                          <a:pt x="136" y="85"/>
                        </a:lnTo>
                        <a:lnTo>
                          <a:pt x="150" y="91"/>
                        </a:lnTo>
                        <a:lnTo>
                          <a:pt x="166" y="93"/>
                        </a:lnTo>
                        <a:lnTo>
                          <a:pt x="186" y="89"/>
                        </a:lnTo>
                        <a:lnTo>
                          <a:pt x="200" y="86"/>
                        </a:lnTo>
                        <a:lnTo>
                          <a:pt x="215" y="8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5" name="Freeform 240"/>
                  <p:cNvSpPr>
                    <a:spLocks/>
                  </p:cNvSpPr>
                  <p:nvPr/>
                </p:nvSpPr>
                <p:spPr bwMode="auto">
                  <a:xfrm>
                    <a:off x="858" y="3110"/>
                    <a:ext cx="44" cy="70"/>
                  </a:xfrm>
                  <a:custGeom>
                    <a:avLst/>
                    <a:gdLst/>
                    <a:ahLst/>
                    <a:cxnLst>
                      <a:cxn ang="0">
                        <a:pos x="40" y="4"/>
                      </a:cxn>
                      <a:cxn ang="0">
                        <a:pos x="60" y="13"/>
                      </a:cxn>
                      <a:cxn ang="0">
                        <a:pos x="79" y="27"/>
                      </a:cxn>
                      <a:cxn ang="0">
                        <a:pos x="105" y="44"/>
                      </a:cxn>
                      <a:cxn ang="0">
                        <a:pos x="119" y="56"/>
                      </a:cxn>
                      <a:cxn ang="0">
                        <a:pos x="131" y="66"/>
                      </a:cxn>
                      <a:cxn ang="0">
                        <a:pos x="139" y="75"/>
                      </a:cxn>
                      <a:cxn ang="0">
                        <a:pos x="146" y="89"/>
                      </a:cxn>
                      <a:cxn ang="0">
                        <a:pos x="146" y="107"/>
                      </a:cxn>
                      <a:cxn ang="0">
                        <a:pos x="142" y="125"/>
                      </a:cxn>
                      <a:cxn ang="0">
                        <a:pos x="146" y="140"/>
                      </a:cxn>
                      <a:cxn ang="0">
                        <a:pos x="153" y="165"/>
                      </a:cxn>
                      <a:cxn ang="0">
                        <a:pos x="163" y="182"/>
                      </a:cxn>
                      <a:cxn ang="0">
                        <a:pos x="175" y="196"/>
                      </a:cxn>
                      <a:cxn ang="0">
                        <a:pos x="164" y="221"/>
                      </a:cxn>
                      <a:cxn ang="0">
                        <a:pos x="157" y="245"/>
                      </a:cxn>
                      <a:cxn ang="0">
                        <a:pos x="151" y="261"/>
                      </a:cxn>
                      <a:cxn ang="0">
                        <a:pos x="150" y="281"/>
                      </a:cxn>
                      <a:cxn ang="0">
                        <a:pos x="144" y="269"/>
                      </a:cxn>
                      <a:cxn ang="0">
                        <a:pos x="139" y="257"/>
                      </a:cxn>
                      <a:cxn ang="0">
                        <a:pos x="136" y="242"/>
                      </a:cxn>
                      <a:cxn ang="0">
                        <a:pos x="138" y="224"/>
                      </a:cxn>
                      <a:cxn ang="0">
                        <a:pos x="139" y="206"/>
                      </a:cxn>
                      <a:cxn ang="0">
                        <a:pos x="142" y="186"/>
                      </a:cxn>
                      <a:cxn ang="0">
                        <a:pos x="144" y="168"/>
                      </a:cxn>
                      <a:cxn ang="0">
                        <a:pos x="139" y="152"/>
                      </a:cxn>
                      <a:cxn ang="0">
                        <a:pos x="131" y="139"/>
                      </a:cxn>
                      <a:cxn ang="0">
                        <a:pos x="124" y="121"/>
                      </a:cxn>
                      <a:cxn ang="0">
                        <a:pos x="114" y="105"/>
                      </a:cxn>
                      <a:cxn ang="0">
                        <a:pos x="107" y="98"/>
                      </a:cxn>
                      <a:cxn ang="0">
                        <a:pos x="108" y="109"/>
                      </a:cxn>
                      <a:cxn ang="0">
                        <a:pos x="113" y="126"/>
                      </a:cxn>
                      <a:cxn ang="0">
                        <a:pos x="95" y="107"/>
                      </a:cxn>
                      <a:cxn ang="0">
                        <a:pos x="85" y="97"/>
                      </a:cxn>
                      <a:cxn ang="0">
                        <a:pos x="77" y="89"/>
                      </a:cxn>
                      <a:cxn ang="0">
                        <a:pos x="61" y="78"/>
                      </a:cxn>
                      <a:cxn ang="0">
                        <a:pos x="44" y="66"/>
                      </a:cxn>
                      <a:cxn ang="0">
                        <a:pos x="28" y="53"/>
                      </a:cxn>
                      <a:cxn ang="0">
                        <a:pos x="17" y="37"/>
                      </a:cxn>
                      <a:cxn ang="0">
                        <a:pos x="6" y="21"/>
                      </a:cxn>
                      <a:cxn ang="0">
                        <a:pos x="0" y="8"/>
                      </a:cxn>
                      <a:cxn ang="0">
                        <a:pos x="12" y="2"/>
                      </a:cxn>
                      <a:cxn ang="0">
                        <a:pos x="27" y="0"/>
                      </a:cxn>
                      <a:cxn ang="0">
                        <a:pos x="40" y="4"/>
                      </a:cxn>
                    </a:cxnLst>
                    <a:rect l="0" t="0" r="r" b="b"/>
                    <a:pathLst>
                      <a:path w="175" h="281">
                        <a:moveTo>
                          <a:pt x="40" y="4"/>
                        </a:moveTo>
                        <a:lnTo>
                          <a:pt x="60" y="13"/>
                        </a:lnTo>
                        <a:lnTo>
                          <a:pt x="79" y="27"/>
                        </a:lnTo>
                        <a:lnTo>
                          <a:pt x="105" y="44"/>
                        </a:lnTo>
                        <a:lnTo>
                          <a:pt x="119" y="56"/>
                        </a:lnTo>
                        <a:lnTo>
                          <a:pt x="131" y="66"/>
                        </a:lnTo>
                        <a:lnTo>
                          <a:pt x="139" y="75"/>
                        </a:lnTo>
                        <a:lnTo>
                          <a:pt x="146" y="89"/>
                        </a:lnTo>
                        <a:lnTo>
                          <a:pt x="146" y="107"/>
                        </a:lnTo>
                        <a:lnTo>
                          <a:pt x="142" y="125"/>
                        </a:lnTo>
                        <a:lnTo>
                          <a:pt x="146" y="140"/>
                        </a:lnTo>
                        <a:lnTo>
                          <a:pt x="153" y="165"/>
                        </a:lnTo>
                        <a:lnTo>
                          <a:pt x="163" y="182"/>
                        </a:lnTo>
                        <a:lnTo>
                          <a:pt x="175" y="196"/>
                        </a:lnTo>
                        <a:lnTo>
                          <a:pt x="164" y="221"/>
                        </a:lnTo>
                        <a:lnTo>
                          <a:pt x="157" y="245"/>
                        </a:lnTo>
                        <a:lnTo>
                          <a:pt x="151" y="261"/>
                        </a:lnTo>
                        <a:lnTo>
                          <a:pt x="150" y="281"/>
                        </a:lnTo>
                        <a:lnTo>
                          <a:pt x="144" y="269"/>
                        </a:lnTo>
                        <a:lnTo>
                          <a:pt x="139" y="257"/>
                        </a:lnTo>
                        <a:lnTo>
                          <a:pt x="136" y="242"/>
                        </a:lnTo>
                        <a:lnTo>
                          <a:pt x="138" y="224"/>
                        </a:lnTo>
                        <a:lnTo>
                          <a:pt x="139" y="206"/>
                        </a:lnTo>
                        <a:lnTo>
                          <a:pt x="142" y="186"/>
                        </a:lnTo>
                        <a:lnTo>
                          <a:pt x="144" y="168"/>
                        </a:lnTo>
                        <a:lnTo>
                          <a:pt x="139" y="152"/>
                        </a:lnTo>
                        <a:lnTo>
                          <a:pt x="131" y="139"/>
                        </a:lnTo>
                        <a:lnTo>
                          <a:pt x="124" y="121"/>
                        </a:lnTo>
                        <a:lnTo>
                          <a:pt x="114" y="105"/>
                        </a:lnTo>
                        <a:lnTo>
                          <a:pt x="107" y="98"/>
                        </a:lnTo>
                        <a:lnTo>
                          <a:pt x="108" y="109"/>
                        </a:lnTo>
                        <a:lnTo>
                          <a:pt x="113" y="126"/>
                        </a:lnTo>
                        <a:lnTo>
                          <a:pt x="95" y="107"/>
                        </a:lnTo>
                        <a:lnTo>
                          <a:pt x="85" y="97"/>
                        </a:lnTo>
                        <a:lnTo>
                          <a:pt x="77" y="89"/>
                        </a:lnTo>
                        <a:lnTo>
                          <a:pt x="61" y="78"/>
                        </a:lnTo>
                        <a:lnTo>
                          <a:pt x="44" y="66"/>
                        </a:lnTo>
                        <a:lnTo>
                          <a:pt x="28" y="53"/>
                        </a:lnTo>
                        <a:lnTo>
                          <a:pt x="17" y="37"/>
                        </a:lnTo>
                        <a:lnTo>
                          <a:pt x="6" y="21"/>
                        </a:lnTo>
                        <a:lnTo>
                          <a:pt x="0" y="8"/>
                        </a:lnTo>
                        <a:lnTo>
                          <a:pt x="12" y="2"/>
                        </a:lnTo>
                        <a:lnTo>
                          <a:pt x="27" y="0"/>
                        </a:lnTo>
                        <a:lnTo>
                          <a:pt x="40" y="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6" name="Freeform 241"/>
                  <p:cNvSpPr>
                    <a:spLocks/>
                  </p:cNvSpPr>
                  <p:nvPr/>
                </p:nvSpPr>
                <p:spPr bwMode="auto">
                  <a:xfrm>
                    <a:off x="840" y="3078"/>
                    <a:ext cx="50" cy="23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26" y="13"/>
                      </a:cxn>
                      <a:cxn ang="0">
                        <a:pos x="45" y="16"/>
                      </a:cxn>
                      <a:cxn ang="0">
                        <a:pos x="55" y="24"/>
                      </a:cxn>
                      <a:cxn ang="0">
                        <a:pos x="66" y="41"/>
                      </a:cxn>
                      <a:cxn ang="0">
                        <a:pos x="68" y="54"/>
                      </a:cxn>
                      <a:cxn ang="0">
                        <a:pos x="71" y="67"/>
                      </a:cxn>
                      <a:cxn ang="0">
                        <a:pos x="73" y="78"/>
                      </a:cxn>
                      <a:cxn ang="0">
                        <a:pos x="73" y="85"/>
                      </a:cxn>
                      <a:cxn ang="0">
                        <a:pos x="81" y="71"/>
                      </a:cxn>
                      <a:cxn ang="0">
                        <a:pos x="83" y="54"/>
                      </a:cxn>
                      <a:cxn ang="0">
                        <a:pos x="82" y="41"/>
                      </a:cxn>
                      <a:cxn ang="0">
                        <a:pos x="78" y="25"/>
                      </a:cxn>
                      <a:cxn ang="0">
                        <a:pos x="67" y="9"/>
                      </a:cxn>
                      <a:cxn ang="0">
                        <a:pos x="56" y="0"/>
                      </a:cxn>
                      <a:cxn ang="0">
                        <a:pos x="73" y="6"/>
                      </a:cxn>
                      <a:cxn ang="0">
                        <a:pos x="87" y="24"/>
                      </a:cxn>
                      <a:cxn ang="0">
                        <a:pos x="93" y="39"/>
                      </a:cxn>
                      <a:cxn ang="0">
                        <a:pos x="95" y="52"/>
                      </a:cxn>
                      <a:cxn ang="0">
                        <a:pos x="94" y="67"/>
                      </a:cxn>
                      <a:cxn ang="0">
                        <a:pos x="93" y="73"/>
                      </a:cxn>
                      <a:cxn ang="0">
                        <a:pos x="99" y="61"/>
                      </a:cxn>
                      <a:cxn ang="0">
                        <a:pos x="110" y="47"/>
                      </a:cxn>
                      <a:cxn ang="0">
                        <a:pos x="126" y="35"/>
                      </a:cxn>
                      <a:cxn ang="0">
                        <a:pos x="145" y="27"/>
                      </a:cxn>
                      <a:cxn ang="0">
                        <a:pos x="165" y="24"/>
                      </a:cxn>
                      <a:cxn ang="0">
                        <a:pos x="178" y="27"/>
                      </a:cxn>
                      <a:cxn ang="0">
                        <a:pos x="190" y="29"/>
                      </a:cxn>
                      <a:cxn ang="0">
                        <a:pos x="200" y="32"/>
                      </a:cxn>
                      <a:cxn ang="0">
                        <a:pos x="188" y="33"/>
                      </a:cxn>
                      <a:cxn ang="0">
                        <a:pos x="177" y="37"/>
                      </a:cxn>
                      <a:cxn ang="0">
                        <a:pos x="165" y="38"/>
                      </a:cxn>
                      <a:cxn ang="0">
                        <a:pos x="146" y="43"/>
                      </a:cxn>
                      <a:cxn ang="0">
                        <a:pos x="135" y="51"/>
                      </a:cxn>
                      <a:cxn ang="0">
                        <a:pos x="127" y="59"/>
                      </a:cxn>
                      <a:cxn ang="0">
                        <a:pos x="120" y="68"/>
                      </a:cxn>
                      <a:cxn ang="0">
                        <a:pos x="115" y="79"/>
                      </a:cxn>
                      <a:cxn ang="0">
                        <a:pos x="112" y="95"/>
                      </a:cxn>
                    </a:cxnLst>
                    <a:rect l="0" t="0" r="r" b="b"/>
                    <a:pathLst>
                      <a:path w="200" h="95">
                        <a:moveTo>
                          <a:pt x="0" y="14"/>
                        </a:moveTo>
                        <a:lnTo>
                          <a:pt x="26" y="13"/>
                        </a:lnTo>
                        <a:lnTo>
                          <a:pt x="45" y="16"/>
                        </a:lnTo>
                        <a:lnTo>
                          <a:pt x="55" y="24"/>
                        </a:lnTo>
                        <a:lnTo>
                          <a:pt x="66" y="41"/>
                        </a:lnTo>
                        <a:lnTo>
                          <a:pt x="68" y="54"/>
                        </a:lnTo>
                        <a:lnTo>
                          <a:pt x="71" y="67"/>
                        </a:lnTo>
                        <a:lnTo>
                          <a:pt x="73" y="78"/>
                        </a:lnTo>
                        <a:lnTo>
                          <a:pt x="73" y="85"/>
                        </a:lnTo>
                        <a:lnTo>
                          <a:pt x="81" y="71"/>
                        </a:lnTo>
                        <a:lnTo>
                          <a:pt x="83" y="54"/>
                        </a:lnTo>
                        <a:lnTo>
                          <a:pt x="82" y="41"/>
                        </a:lnTo>
                        <a:lnTo>
                          <a:pt x="78" y="25"/>
                        </a:lnTo>
                        <a:lnTo>
                          <a:pt x="67" y="9"/>
                        </a:lnTo>
                        <a:lnTo>
                          <a:pt x="56" y="0"/>
                        </a:lnTo>
                        <a:lnTo>
                          <a:pt x="73" y="6"/>
                        </a:lnTo>
                        <a:lnTo>
                          <a:pt x="87" y="24"/>
                        </a:lnTo>
                        <a:lnTo>
                          <a:pt x="93" y="39"/>
                        </a:lnTo>
                        <a:lnTo>
                          <a:pt x="95" y="52"/>
                        </a:lnTo>
                        <a:lnTo>
                          <a:pt x="94" y="67"/>
                        </a:lnTo>
                        <a:lnTo>
                          <a:pt x="93" y="73"/>
                        </a:lnTo>
                        <a:lnTo>
                          <a:pt x="99" y="61"/>
                        </a:lnTo>
                        <a:lnTo>
                          <a:pt x="110" y="47"/>
                        </a:lnTo>
                        <a:lnTo>
                          <a:pt x="126" y="35"/>
                        </a:lnTo>
                        <a:lnTo>
                          <a:pt x="145" y="27"/>
                        </a:lnTo>
                        <a:lnTo>
                          <a:pt x="165" y="24"/>
                        </a:lnTo>
                        <a:lnTo>
                          <a:pt x="178" y="27"/>
                        </a:lnTo>
                        <a:lnTo>
                          <a:pt x="190" y="29"/>
                        </a:lnTo>
                        <a:lnTo>
                          <a:pt x="200" y="32"/>
                        </a:lnTo>
                        <a:lnTo>
                          <a:pt x="188" y="33"/>
                        </a:lnTo>
                        <a:lnTo>
                          <a:pt x="177" y="37"/>
                        </a:lnTo>
                        <a:lnTo>
                          <a:pt x="165" y="38"/>
                        </a:lnTo>
                        <a:lnTo>
                          <a:pt x="146" y="43"/>
                        </a:lnTo>
                        <a:lnTo>
                          <a:pt x="135" y="51"/>
                        </a:lnTo>
                        <a:lnTo>
                          <a:pt x="127" y="59"/>
                        </a:lnTo>
                        <a:lnTo>
                          <a:pt x="120" y="68"/>
                        </a:lnTo>
                        <a:lnTo>
                          <a:pt x="115" y="79"/>
                        </a:lnTo>
                        <a:lnTo>
                          <a:pt x="112" y="9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87" name="Freeform 242"/>
                  <p:cNvSpPr>
                    <a:spLocks/>
                  </p:cNvSpPr>
                  <p:nvPr/>
                </p:nvSpPr>
                <p:spPr bwMode="auto">
                  <a:xfrm>
                    <a:off x="742" y="3138"/>
                    <a:ext cx="39" cy="14"/>
                  </a:xfrm>
                  <a:custGeom>
                    <a:avLst/>
                    <a:gdLst/>
                    <a:ahLst/>
                    <a:cxnLst>
                      <a:cxn ang="0">
                        <a:pos x="148" y="14"/>
                      </a:cxn>
                      <a:cxn ang="0">
                        <a:pos x="153" y="26"/>
                      </a:cxn>
                      <a:cxn ang="0">
                        <a:pos x="153" y="38"/>
                      </a:cxn>
                      <a:cxn ang="0">
                        <a:pos x="144" y="46"/>
                      </a:cxn>
                      <a:cxn ang="0">
                        <a:pos x="128" y="49"/>
                      </a:cxn>
                      <a:cxn ang="0">
                        <a:pos x="105" y="43"/>
                      </a:cxn>
                      <a:cxn ang="0">
                        <a:pos x="82" y="40"/>
                      </a:cxn>
                      <a:cxn ang="0">
                        <a:pos x="57" y="41"/>
                      </a:cxn>
                      <a:cxn ang="0">
                        <a:pos x="36" y="51"/>
                      </a:cxn>
                      <a:cxn ang="0">
                        <a:pos x="17" y="57"/>
                      </a:cxn>
                      <a:cxn ang="0">
                        <a:pos x="1" y="49"/>
                      </a:cxn>
                      <a:cxn ang="0">
                        <a:pos x="0" y="34"/>
                      </a:cxn>
                      <a:cxn ang="0">
                        <a:pos x="10" y="19"/>
                      </a:cxn>
                      <a:cxn ang="0">
                        <a:pos x="29" y="8"/>
                      </a:cxn>
                      <a:cxn ang="0">
                        <a:pos x="61" y="1"/>
                      </a:cxn>
                      <a:cxn ang="0">
                        <a:pos x="94" y="0"/>
                      </a:cxn>
                      <a:cxn ang="0">
                        <a:pos x="127" y="5"/>
                      </a:cxn>
                      <a:cxn ang="0">
                        <a:pos x="148" y="14"/>
                      </a:cxn>
                    </a:cxnLst>
                    <a:rect l="0" t="0" r="r" b="b"/>
                    <a:pathLst>
                      <a:path w="153" h="57">
                        <a:moveTo>
                          <a:pt x="148" y="14"/>
                        </a:moveTo>
                        <a:lnTo>
                          <a:pt x="153" y="26"/>
                        </a:lnTo>
                        <a:lnTo>
                          <a:pt x="153" y="38"/>
                        </a:lnTo>
                        <a:lnTo>
                          <a:pt x="144" y="46"/>
                        </a:lnTo>
                        <a:lnTo>
                          <a:pt x="128" y="49"/>
                        </a:lnTo>
                        <a:lnTo>
                          <a:pt x="105" y="43"/>
                        </a:lnTo>
                        <a:lnTo>
                          <a:pt x="82" y="40"/>
                        </a:lnTo>
                        <a:lnTo>
                          <a:pt x="57" y="41"/>
                        </a:lnTo>
                        <a:lnTo>
                          <a:pt x="36" y="51"/>
                        </a:lnTo>
                        <a:lnTo>
                          <a:pt x="17" y="57"/>
                        </a:lnTo>
                        <a:lnTo>
                          <a:pt x="1" y="49"/>
                        </a:lnTo>
                        <a:lnTo>
                          <a:pt x="0" y="34"/>
                        </a:lnTo>
                        <a:lnTo>
                          <a:pt x="10" y="19"/>
                        </a:lnTo>
                        <a:lnTo>
                          <a:pt x="29" y="8"/>
                        </a:lnTo>
                        <a:lnTo>
                          <a:pt x="61" y="1"/>
                        </a:lnTo>
                        <a:lnTo>
                          <a:pt x="94" y="0"/>
                        </a:lnTo>
                        <a:lnTo>
                          <a:pt x="127" y="5"/>
                        </a:lnTo>
                        <a:lnTo>
                          <a:pt x="148" y="14"/>
                        </a:lnTo>
                        <a:close/>
                      </a:path>
                    </a:pathLst>
                  </a:custGeom>
                  <a:solidFill>
                    <a:srgbClr val="A04000"/>
                  </a:solidFill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</p:grpSp>
            <p:sp>
              <p:nvSpPr>
                <p:cNvPr id="159" name="Freeform 243"/>
                <p:cNvSpPr>
                  <a:spLocks/>
                </p:cNvSpPr>
                <p:nvPr/>
              </p:nvSpPr>
              <p:spPr bwMode="auto">
                <a:xfrm>
                  <a:off x="616" y="2542"/>
                  <a:ext cx="200" cy="205"/>
                </a:xfrm>
                <a:custGeom>
                  <a:avLst/>
                  <a:gdLst/>
                  <a:ahLst/>
                  <a:cxnLst>
                    <a:cxn ang="0">
                      <a:pos x="421" y="122"/>
                    </a:cxn>
                    <a:cxn ang="0">
                      <a:pos x="442" y="76"/>
                    </a:cxn>
                    <a:cxn ang="0">
                      <a:pos x="484" y="36"/>
                    </a:cxn>
                    <a:cxn ang="0">
                      <a:pos x="525" y="11"/>
                    </a:cxn>
                    <a:cxn ang="0">
                      <a:pos x="576" y="0"/>
                    </a:cxn>
                    <a:cxn ang="0">
                      <a:pos x="624" y="5"/>
                    </a:cxn>
                    <a:cxn ang="0">
                      <a:pos x="676" y="23"/>
                    </a:cxn>
                    <a:cxn ang="0">
                      <a:pos x="709" y="52"/>
                    </a:cxn>
                    <a:cxn ang="0">
                      <a:pos x="731" y="82"/>
                    </a:cxn>
                    <a:cxn ang="0">
                      <a:pos x="754" y="112"/>
                    </a:cxn>
                    <a:cxn ang="0">
                      <a:pos x="772" y="146"/>
                    </a:cxn>
                    <a:cxn ang="0">
                      <a:pos x="790" y="178"/>
                    </a:cxn>
                    <a:cxn ang="0">
                      <a:pos x="799" y="216"/>
                    </a:cxn>
                    <a:cxn ang="0">
                      <a:pos x="784" y="294"/>
                    </a:cxn>
                    <a:cxn ang="0">
                      <a:pos x="747" y="379"/>
                    </a:cxn>
                    <a:cxn ang="0">
                      <a:pos x="702" y="457"/>
                    </a:cxn>
                    <a:cxn ang="0">
                      <a:pos x="655" y="509"/>
                    </a:cxn>
                    <a:cxn ang="0">
                      <a:pos x="610" y="569"/>
                    </a:cxn>
                    <a:cxn ang="0">
                      <a:pos x="550" y="636"/>
                    </a:cxn>
                    <a:cxn ang="0">
                      <a:pos x="498" y="685"/>
                    </a:cxn>
                    <a:cxn ang="0">
                      <a:pos x="481" y="715"/>
                    </a:cxn>
                    <a:cxn ang="0">
                      <a:pos x="460" y="749"/>
                    </a:cxn>
                    <a:cxn ang="0">
                      <a:pos x="434" y="781"/>
                    </a:cxn>
                    <a:cxn ang="0">
                      <a:pos x="389" y="805"/>
                    </a:cxn>
                    <a:cxn ang="0">
                      <a:pos x="318" y="818"/>
                    </a:cxn>
                    <a:cxn ang="0">
                      <a:pos x="230" y="813"/>
                    </a:cxn>
                    <a:cxn ang="0">
                      <a:pos x="153" y="802"/>
                    </a:cxn>
                    <a:cxn ang="0">
                      <a:pos x="90" y="776"/>
                    </a:cxn>
                    <a:cxn ang="0">
                      <a:pos x="41" y="730"/>
                    </a:cxn>
                    <a:cxn ang="0">
                      <a:pos x="13" y="672"/>
                    </a:cxn>
                    <a:cxn ang="0">
                      <a:pos x="0" y="614"/>
                    </a:cxn>
                    <a:cxn ang="0">
                      <a:pos x="17" y="550"/>
                    </a:cxn>
                    <a:cxn ang="0">
                      <a:pos x="43" y="502"/>
                    </a:cxn>
                    <a:cxn ang="0">
                      <a:pos x="76" y="461"/>
                    </a:cxn>
                    <a:cxn ang="0">
                      <a:pos x="120" y="429"/>
                    </a:cxn>
                    <a:cxn ang="0">
                      <a:pos x="171" y="409"/>
                    </a:cxn>
                    <a:cxn ang="0">
                      <a:pos x="234" y="398"/>
                    </a:cxn>
                    <a:cxn ang="0">
                      <a:pos x="293" y="403"/>
                    </a:cxn>
                    <a:cxn ang="0">
                      <a:pos x="331" y="423"/>
                    </a:cxn>
                    <a:cxn ang="0">
                      <a:pos x="360" y="453"/>
                    </a:cxn>
                    <a:cxn ang="0">
                      <a:pos x="406" y="428"/>
                    </a:cxn>
                    <a:cxn ang="0">
                      <a:pos x="455" y="386"/>
                    </a:cxn>
                    <a:cxn ang="0">
                      <a:pos x="492" y="338"/>
                    </a:cxn>
                    <a:cxn ang="0">
                      <a:pos x="518" y="290"/>
                    </a:cxn>
                    <a:cxn ang="0">
                      <a:pos x="455" y="238"/>
                    </a:cxn>
                    <a:cxn ang="0">
                      <a:pos x="423" y="186"/>
                    </a:cxn>
                    <a:cxn ang="0">
                      <a:pos x="421" y="122"/>
                    </a:cxn>
                  </a:cxnLst>
                  <a:rect l="0" t="0" r="r" b="b"/>
                  <a:pathLst>
                    <a:path w="799" h="818">
                      <a:moveTo>
                        <a:pt x="421" y="122"/>
                      </a:moveTo>
                      <a:lnTo>
                        <a:pt x="442" y="76"/>
                      </a:lnTo>
                      <a:lnTo>
                        <a:pt x="484" y="36"/>
                      </a:lnTo>
                      <a:lnTo>
                        <a:pt x="525" y="11"/>
                      </a:lnTo>
                      <a:lnTo>
                        <a:pt x="576" y="0"/>
                      </a:lnTo>
                      <a:lnTo>
                        <a:pt x="624" y="5"/>
                      </a:lnTo>
                      <a:lnTo>
                        <a:pt x="676" y="23"/>
                      </a:lnTo>
                      <a:lnTo>
                        <a:pt x="709" y="52"/>
                      </a:lnTo>
                      <a:lnTo>
                        <a:pt x="731" y="82"/>
                      </a:lnTo>
                      <a:lnTo>
                        <a:pt x="754" y="112"/>
                      </a:lnTo>
                      <a:lnTo>
                        <a:pt x="772" y="146"/>
                      </a:lnTo>
                      <a:lnTo>
                        <a:pt x="790" y="178"/>
                      </a:lnTo>
                      <a:lnTo>
                        <a:pt x="799" y="216"/>
                      </a:lnTo>
                      <a:lnTo>
                        <a:pt x="784" y="294"/>
                      </a:lnTo>
                      <a:lnTo>
                        <a:pt x="747" y="379"/>
                      </a:lnTo>
                      <a:lnTo>
                        <a:pt x="702" y="457"/>
                      </a:lnTo>
                      <a:lnTo>
                        <a:pt x="655" y="509"/>
                      </a:lnTo>
                      <a:lnTo>
                        <a:pt x="610" y="569"/>
                      </a:lnTo>
                      <a:lnTo>
                        <a:pt x="550" y="636"/>
                      </a:lnTo>
                      <a:lnTo>
                        <a:pt x="498" y="685"/>
                      </a:lnTo>
                      <a:lnTo>
                        <a:pt x="481" y="715"/>
                      </a:lnTo>
                      <a:lnTo>
                        <a:pt x="460" y="749"/>
                      </a:lnTo>
                      <a:lnTo>
                        <a:pt x="434" y="781"/>
                      </a:lnTo>
                      <a:lnTo>
                        <a:pt x="389" y="805"/>
                      </a:lnTo>
                      <a:lnTo>
                        <a:pt x="318" y="818"/>
                      </a:lnTo>
                      <a:lnTo>
                        <a:pt x="230" y="813"/>
                      </a:lnTo>
                      <a:lnTo>
                        <a:pt x="153" y="802"/>
                      </a:lnTo>
                      <a:lnTo>
                        <a:pt x="90" y="776"/>
                      </a:lnTo>
                      <a:lnTo>
                        <a:pt x="41" y="730"/>
                      </a:lnTo>
                      <a:lnTo>
                        <a:pt x="13" y="672"/>
                      </a:lnTo>
                      <a:lnTo>
                        <a:pt x="0" y="614"/>
                      </a:lnTo>
                      <a:lnTo>
                        <a:pt x="17" y="550"/>
                      </a:lnTo>
                      <a:lnTo>
                        <a:pt x="43" y="502"/>
                      </a:lnTo>
                      <a:lnTo>
                        <a:pt x="76" y="461"/>
                      </a:lnTo>
                      <a:lnTo>
                        <a:pt x="120" y="429"/>
                      </a:lnTo>
                      <a:lnTo>
                        <a:pt x="171" y="409"/>
                      </a:lnTo>
                      <a:lnTo>
                        <a:pt x="234" y="398"/>
                      </a:lnTo>
                      <a:lnTo>
                        <a:pt x="293" y="403"/>
                      </a:lnTo>
                      <a:lnTo>
                        <a:pt x="331" y="423"/>
                      </a:lnTo>
                      <a:lnTo>
                        <a:pt x="360" y="453"/>
                      </a:lnTo>
                      <a:lnTo>
                        <a:pt x="406" y="428"/>
                      </a:lnTo>
                      <a:lnTo>
                        <a:pt x="455" y="386"/>
                      </a:lnTo>
                      <a:lnTo>
                        <a:pt x="492" y="338"/>
                      </a:lnTo>
                      <a:lnTo>
                        <a:pt x="518" y="290"/>
                      </a:lnTo>
                      <a:lnTo>
                        <a:pt x="455" y="238"/>
                      </a:lnTo>
                      <a:lnTo>
                        <a:pt x="423" y="186"/>
                      </a:lnTo>
                      <a:lnTo>
                        <a:pt x="421" y="122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900"/>
                </a:p>
              </p:txBody>
            </p:sp>
            <p:sp>
              <p:nvSpPr>
                <p:cNvPr id="160" name="Freeform 244"/>
                <p:cNvSpPr>
                  <a:spLocks/>
                </p:cNvSpPr>
                <p:nvPr/>
              </p:nvSpPr>
              <p:spPr bwMode="auto">
                <a:xfrm>
                  <a:off x="676" y="2576"/>
                  <a:ext cx="167" cy="265"/>
                </a:xfrm>
                <a:custGeom>
                  <a:avLst/>
                  <a:gdLst/>
                  <a:ahLst/>
                  <a:cxnLst>
                    <a:cxn ang="0">
                      <a:pos x="70" y="32"/>
                    </a:cxn>
                    <a:cxn ang="0">
                      <a:pos x="188" y="1"/>
                    </a:cxn>
                    <a:cxn ang="0">
                      <a:pos x="314" y="8"/>
                    </a:cxn>
                    <a:cxn ang="0">
                      <a:pos x="416" y="28"/>
                    </a:cxn>
                    <a:cxn ang="0">
                      <a:pos x="520" y="57"/>
                    </a:cxn>
                    <a:cxn ang="0">
                      <a:pos x="578" y="85"/>
                    </a:cxn>
                    <a:cxn ang="0">
                      <a:pos x="644" y="157"/>
                    </a:cxn>
                    <a:cxn ang="0">
                      <a:pos x="667" y="236"/>
                    </a:cxn>
                    <a:cxn ang="0">
                      <a:pos x="650" y="308"/>
                    </a:cxn>
                    <a:cxn ang="0">
                      <a:pos x="613" y="376"/>
                    </a:cxn>
                    <a:cxn ang="0">
                      <a:pos x="582" y="458"/>
                    </a:cxn>
                    <a:cxn ang="0">
                      <a:pos x="544" y="536"/>
                    </a:cxn>
                    <a:cxn ang="0">
                      <a:pos x="503" y="603"/>
                    </a:cxn>
                    <a:cxn ang="0">
                      <a:pos x="455" y="660"/>
                    </a:cxn>
                    <a:cxn ang="0">
                      <a:pos x="396" y="694"/>
                    </a:cxn>
                    <a:cxn ang="0">
                      <a:pos x="419" y="870"/>
                    </a:cxn>
                    <a:cxn ang="0">
                      <a:pos x="133" y="1012"/>
                    </a:cxn>
                    <a:cxn ang="0">
                      <a:pos x="123" y="876"/>
                    </a:cxn>
                    <a:cxn ang="0">
                      <a:pos x="87" y="794"/>
                    </a:cxn>
                    <a:cxn ang="0">
                      <a:pos x="44" y="722"/>
                    </a:cxn>
                    <a:cxn ang="0">
                      <a:pos x="96" y="679"/>
                    </a:cxn>
                    <a:cxn ang="0">
                      <a:pos x="165" y="650"/>
                    </a:cxn>
                    <a:cxn ang="0">
                      <a:pos x="154" y="567"/>
                    </a:cxn>
                    <a:cxn ang="0">
                      <a:pos x="195" y="458"/>
                    </a:cxn>
                    <a:cxn ang="0">
                      <a:pos x="264" y="372"/>
                    </a:cxn>
                    <a:cxn ang="0">
                      <a:pos x="348" y="316"/>
                    </a:cxn>
                    <a:cxn ang="0">
                      <a:pos x="334" y="310"/>
                    </a:cxn>
                    <a:cxn ang="0">
                      <a:pos x="295" y="302"/>
                    </a:cxn>
                    <a:cxn ang="0">
                      <a:pos x="225" y="334"/>
                    </a:cxn>
                    <a:cxn ang="0">
                      <a:pos x="183" y="380"/>
                    </a:cxn>
                    <a:cxn ang="0">
                      <a:pos x="124" y="381"/>
                    </a:cxn>
                    <a:cxn ang="0">
                      <a:pos x="107" y="345"/>
                    </a:cxn>
                    <a:cxn ang="0">
                      <a:pos x="94" y="318"/>
                    </a:cxn>
                    <a:cxn ang="0">
                      <a:pos x="88" y="267"/>
                    </a:cxn>
                    <a:cxn ang="0">
                      <a:pos x="117" y="230"/>
                    </a:cxn>
                    <a:cxn ang="0">
                      <a:pos x="67" y="221"/>
                    </a:cxn>
                    <a:cxn ang="0">
                      <a:pos x="62" y="171"/>
                    </a:cxn>
                    <a:cxn ang="0">
                      <a:pos x="73" y="152"/>
                    </a:cxn>
                    <a:cxn ang="0">
                      <a:pos x="17" y="149"/>
                    </a:cxn>
                    <a:cxn ang="0">
                      <a:pos x="0" y="120"/>
                    </a:cxn>
                    <a:cxn ang="0">
                      <a:pos x="22" y="64"/>
                    </a:cxn>
                  </a:cxnLst>
                  <a:rect l="0" t="0" r="r" b="b"/>
                  <a:pathLst>
                    <a:path w="667" h="1062">
                      <a:moveTo>
                        <a:pt x="22" y="64"/>
                      </a:moveTo>
                      <a:lnTo>
                        <a:pt x="70" y="32"/>
                      </a:lnTo>
                      <a:lnTo>
                        <a:pt x="121" y="13"/>
                      </a:lnTo>
                      <a:lnTo>
                        <a:pt x="188" y="1"/>
                      </a:lnTo>
                      <a:lnTo>
                        <a:pt x="251" y="0"/>
                      </a:lnTo>
                      <a:lnTo>
                        <a:pt x="314" y="8"/>
                      </a:lnTo>
                      <a:lnTo>
                        <a:pt x="367" y="15"/>
                      </a:lnTo>
                      <a:lnTo>
                        <a:pt x="416" y="28"/>
                      </a:lnTo>
                      <a:lnTo>
                        <a:pt x="476" y="44"/>
                      </a:lnTo>
                      <a:lnTo>
                        <a:pt x="520" y="57"/>
                      </a:lnTo>
                      <a:lnTo>
                        <a:pt x="534" y="66"/>
                      </a:lnTo>
                      <a:lnTo>
                        <a:pt x="578" y="85"/>
                      </a:lnTo>
                      <a:lnTo>
                        <a:pt x="613" y="112"/>
                      </a:lnTo>
                      <a:lnTo>
                        <a:pt x="644" y="157"/>
                      </a:lnTo>
                      <a:lnTo>
                        <a:pt x="662" y="198"/>
                      </a:lnTo>
                      <a:lnTo>
                        <a:pt x="667" y="236"/>
                      </a:lnTo>
                      <a:lnTo>
                        <a:pt x="662" y="272"/>
                      </a:lnTo>
                      <a:lnTo>
                        <a:pt x="650" y="308"/>
                      </a:lnTo>
                      <a:lnTo>
                        <a:pt x="632" y="344"/>
                      </a:lnTo>
                      <a:lnTo>
                        <a:pt x="613" y="376"/>
                      </a:lnTo>
                      <a:lnTo>
                        <a:pt x="596" y="419"/>
                      </a:lnTo>
                      <a:lnTo>
                        <a:pt x="582" y="458"/>
                      </a:lnTo>
                      <a:lnTo>
                        <a:pt x="570" y="488"/>
                      </a:lnTo>
                      <a:lnTo>
                        <a:pt x="544" y="536"/>
                      </a:lnTo>
                      <a:lnTo>
                        <a:pt x="522" y="570"/>
                      </a:lnTo>
                      <a:lnTo>
                        <a:pt x="503" y="603"/>
                      </a:lnTo>
                      <a:lnTo>
                        <a:pt x="477" y="636"/>
                      </a:lnTo>
                      <a:lnTo>
                        <a:pt x="455" y="660"/>
                      </a:lnTo>
                      <a:lnTo>
                        <a:pt x="427" y="679"/>
                      </a:lnTo>
                      <a:lnTo>
                        <a:pt x="396" y="694"/>
                      </a:lnTo>
                      <a:lnTo>
                        <a:pt x="368" y="706"/>
                      </a:lnTo>
                      <a:lnTo>
                        <a:pt x="419" y="870"/>
                      </a:lnTo>
                      <a:lnTo>
                        <a:pt x="149" y="1062"/>
                      </a:lnTo>
                      <a:lnTo>
                        <a:pt x="133" y="1012"/>
                      </a:lnTo>
                      <a:lnTo>
                        <a:pt x="123" y="945"/>
                      </a:lnTo>
                      <a:lnTo>
                        <a:pt x="123" y="876"/>
                      </a:lnTo>
                      <a:lnTo>
                        <a:pt x="124" y="810"/>
                      </a:lnTo>
                      <a:lnTo>
                        <a:pt x="87" y="794"/>
                      </a:lnTo>
                      <a:lnTo>
                        <a:pt x="57" y="765"/>
                      </a:lnTo>
                      <a:lnTo>
                        <a:pt x="44" y="722"/>
                      </a:lnTo>
                      <a:lnTo>
                        <a:pt x="38" y="679"/>
                      </a:lnTo>
                      <a:lnTo>
                        <a:pt x="96" y="679"/>
                      </a:lnTo>
                      <a:lnTo>
                        <a:pt x="137" y="672"/>
                      </a:lnTo>
                      <a:lnTo>
                        <a:pt x="165" y="650"/>
                      </a:lnTo>
                      <a:lnTo>
                        <a:pt x="161" y="623"/>
                      </a:lnTo>
                      <a:lnTo>
                        <a:pt x="154" y="567"/>
                      </a:lnTo>
                      <a:lnTo>
                        <a:pt x="168" y="510"/>
                      </a:lnTo>
                      <a:lnTo>
                        <a:pt x="195" y="458"/>
                      </a:lnTo>
                      <a:lnTo>
                        <a:pt x="231" y="412"/>
                      </a:lnTo>
                      <a:lnTo>
                        <a:pt x="264" y="372"/>
                      </a:lnTo>
                      <a:lnTo>
                        <a:pt x="304" y="343"/>
                      </a:lnTo>
                      <a:lnTo>
                        <a:pt x="348" y="316"/>
                      </a:lnTo>
                      <a:lnTo>
                        <a:pt x="352" y="304"/>
                      </a:lnTo>
                      <a:lnTo>
                        <a:pt x="334" y="310"/>
                      </a:lnTo>
                      <a:lnTo>
                        <a:pt x="317" y="307"/>
                      </a:lnTo>
                      <a:lnTo>
                        <a:pt x="295" y="302"/>
                      </a:lnTo>
                      <a:lnTo>
                        <a:pt x="263" y="315"/>
                      </a:lnTo>
                      <a:lnTo>
                        <a:pt x="225" y="334"/>
                      </a:lnTo>
                      <a:lnTo>
                        <a:pt x="197" y="357"/>
                      </a:lnTo>
                      <a:lnTo>
                        <a:pt x="183" y="380"/>
                      </a:lnTo>
                      <a:lnTo>
                        <a:pt x="161" y="388"/>
                      </a:lnTo>
                      <a:lnTo>
                        <a:pt x="124" y="381"/>
                      </a:lnTo>
                      <a:lnTo>
                        <a:pt x="107" y="363"/>
                      </a:lnTo>
                      <a:lnTo>
                        <a:pt x="107" y="345"/>
                      </a:lnTo>
                      <a:lnTo>
                        <a:pt x="123" y="324"/>
                      </a:lnTo>
                      <a:lnTo>
                        <a:pt x="94" y="318"/>
                      </a:lnTo>
                      <a:lnTo>
                        <a:pt x="87" y="296"/>
                      </a:lnTo>
                      <a:lnTo>
                        <a:pt x="88" y="267"/>
                      </a:lnTo>
                      <a:lnTo>
                        <a:pt x="103" y="245"/>
                      </a:lnTo>
                      <a:lnTo>
                        <a:pt x="117" y="230"/>
                      </a:lnTo>
                      <a:lnTo>
                        <a:pt x="88" y="232"/>
                      </a:lnTo>
                      <a:lnTo>
                        <a:pt x="67" y="221"/>
                      </a:lnTo>
                      <a:lnTo>
                        <a:pt x="57" y="200"/>
                      </a:lnTo>
                      <a:lnTo>
                        <a:pt x="62" y="171"/>
                      </a:lnTo>
                      <a:lnTo>
                        <a:pt x="99" y="150"/>
                      </a:lnTo>
                      <a:lnTo>
                        <a:pt x="73" y="152"/>
                      </a:lnTo>
                      <a:lnTo>
                        <a:pt x="43" y="156"/>
                      </a:lnTo>
                      <a:lnTo>
                        <a:pt x="17" y="149"/>
                      </a:lnTo>
                      <a:lnTo>
                        <a:pt x="10" y="141"/>
                      </a:lnTo>
                      <a:lnTo>
                        <a:pt x="0" y="120"/>
                      </a:lnTo>
                      <a:lnTo>
                        <a:pt x="4" y="97"/>
                      </a:lnTo>
                      <a:lnTo>
                        <a:pt x="22" y="64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900"/>
                </a:p>
              </p:txBody>
            </p:sp>
            <p:sp>
              <p:nvSpPr>
                <p:cNvPr id="161" name="Freeform 245"/>
                <p:cNvSpPr>
                  <a:spLocks/>
                </p:cNvSpPr>
                <p:nvPr/>
              </p:nvSpPr>
              <p:spPr bwMode="auto">
                <a:xfrm>
                  <a:off x="718" y="2742"/>
                  <a:ext cx="13" cy="1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30"/>
                    </a:cxn>
                    <a:cxn ang="0">
                      <a:pos x="26" y="45"/>
                    </a:cxn>
                    <a:cxn ang="0">
                      <a:pos x="52" y="60"/>
                    </a:cxn>
                  </a:cxnLst>
                  <a:rect l="0" t="0" r="r" b="b"/>
                  <a:pathLst>
                    <a:path w="52" h="60">
                      <a:moveTo>
                        <a:pt x="0" y="0"/>
                      </a:moveTo>
                      <a:lnTo>
                        <a:pt x="13" y="30"/>
                      </a:lnTo>
                      <a:lnTo>
                        <a:pt x="26" y="45"/>
                      </a:lnTo>
                      <a:lnTo>
                        <a:pt x="52" y="6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900"/>
                </a:p>
              </p:txBody>
            </p:sp>
            <p:grpSp>
              <p:nvGrpSpPr>
                <p:cNvPr id="162" name="Group 246"/>
                <p:cNvGrpSpPr>
                  <a:grpSpLocks/>
                </p:cNvGrpSpPr>
                <p:nvPr/>
              </p:nvGrpSpPr>
              <p:grpSpPr bwMode="auto">
                <a:xfrm>
                  <a:off x="675" y="2575"/>
                  <a:ext cx="141" cy="99"/>
                  <a:chOff x="857" y="3210"/>
                  <a:chExt cx="141" cy="99"/>
                </a:xfrm>
              </p:grpSpPr>
              <p:sp>
                <p:nvSpPr>
                  <p:cNvPr id="166" name="Freeform 247"/>
                  <p:cNvSpPr>
                    <a:spLocks/>
                  </p:cNvSpPr>
                  <p:nvPr/>
                </p:nvSpPr>
                <p:spPr bwMode="auto">
                  <a:xfrm>
                    <a:off x="882" y="3232"/>
                    <a:ext cx="85" cy="16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39" y="29"/>
                      </a:cxn>
                      <a:cxn ang="0">
                        <a:pos x="90" y="10"/>
                      </a:cxn>
                      <a:cxn ang="0">
                        <a:pos x="124" y="1"/>
                      </a:cxn>
                      <a:cxn ang="0">
                        <a:pos x="157" y="1"/>
                      </a:cxn>
                      <a:cxn ang="0">
                        <a:pos x="193" y="0"/>
                      </a:cxn>
                      <a:cxn ang="0">
                        <a:pos x="238" y="7"/>
                      </a:cxn>
                      <a:cxn ang="0">
                        <a:pos x="287" y="13"/>
                      </a:cxn>
                      <a:cxn ang="0">
                        <a:pos x="339" y="29"/>
                      </a:cxn>
                    </a:cxnLst>
                    <a:rect l="0" t="0" r="r" b="b"/>
                    <a:pathLst>
                      <a:path w="339" h="64">
                        <a:moveTo>
                          <a:pt x="0" y="64"/>
                        </a:moveTo>
                        <a:lnTo>
                          <a:pt x="39" y="29"/>
                        </a:lnTo>
                        <a:lnTo>
                          <a:pt x="90" y="10"/>
                        </a:lnTo>
                        <a:lnTo>
                          <a:pt x="124" y="1"/>
                        </a:lnTo>
                        <a:lnTo>
                          <a:pt x="157" y="1"/>
                        </a:lnTo>
                        <a:lnTo>
                          <a:pt x="193" y="0"/>
                        </a:lnTo>
                        <a:lnTo>
                          <a:pt x="238" y="7"/>
                        </a:lnTo>
                        <a:lnTo>
                          <a:pt x="287" y="13"/>
                        </a:lnTo>
                        <a:lnTo>
                          <a:pt x="339" y="2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67" name="Freeform 248"/>
                  <p:cNvSpPr>
                    <a:spLocks/>
                  </p:cNvSpPr>
                  <p:nvPr/>
                </p:nvSpPr>
                <p:spPr bwMode="auto">
                  <a:xfrm>
                    <a:off x="890" y="3250"/>
                    <a:ext cx="72" cy="16"/>
                  </a:xfrm>
                  <a:custGeom>
                    <a:avLst/>
                    <a:gdLst/>
                    <a:ahLst/>
                    <a:cxnLst>
                      <a:cxn ang="0">
                        <a:pos x="0" y="65"/>
                      </a:cxn>
                      <a:cxn ang="0">
                        <a:pos x="31" y="41"/>
                      </a:cxn>
                      <a:cxn ang="0">
                        <a:pos x="63" y="22"/>
                      </a:cxn>
                      <a:cxn ang="0">
                        <a:pos x="103" y="6"/>
                      </a:cxn>
                      <a:cxn ang="0">
                        <a:pos x="136" y="0"/>
                      </a:cxn>
                      <a:cxn ang="0">
                        <a:pos x="179" y="3"/>
                      </a:cxn>
                      <a:cxn ang="0">
                        <a:pos x="218" y="11"/>
                      </a:cxn>
                      <a:cxn ang="0">
                        <a:pos x="253" y="22"/>
                      </a:cxn>
                      <a:cxn ang="0">
                        <a:pos x="288" y="43"/>
                      </a:cxn>
                    </a:cxnLst>
                    <a:rect l="0" t="0" r="r" b="b"/>
                    <a:pathLst>
                      <a:path w="288" h="65">
                        <a:moveTo>
                          <a:pt x="0" y="65"/>
                        </a:moveTo>
                        <a:lnTo>
                          <a:pt x="31" y="41"/>
                        </a:lnTo>
                        <a:lnTo>
                          <a:pt x="63" y="22"/>
                        </a:lnTo>
                        <a:lnTo>
                          <a:pt x="103" y="6"/>
                        </a:lnTo>
                        <a:lnTo>
                          <a:pt x="136" y="0"/>
                        </a:lnTo>
                        <a:lnTo>
                          <a:pt x="179" y="3"/>
                        </a:lnTo>
                        <a:lnTo>
                          <a:pt x="218" y="11"/>
                        </a:lnTo>
                        <a:lnTo>
                          <a:pt x="253" y="22"/>
                        </a:lnTo>
                        <a:lnTo>
                          <a:pt x="288" y="43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68" name="Freeform 249"/>
                  <p:cNvSpPr>
                    <a:spLocks/>
                  </p:cNvSpPr>
                  <p:nvPr/>
                </p:nvSpPr>
                <p:spPr bwMode="auto">
                  <a:xfrm>
                    <a:off x="892" y="3268"/>
                    <a:ext cx="55" cy="21"/>
                  </a:xfrm>
                  <a:custGeom>
                    <a:avLst/>
                    <a:gdLst/>
                    <a:ahLst/>
                    <a:cxnLst>
                      <a:cxn ang="0">
                        <a:pos x="0" y="84"/>
                      </a:cxn>
                      <a:cxn ang="0">
                        <a:pos x="23" y="59"/>
                      </a:cxn>
                      <a:cxn ang="0">
                        <a:pos x="57" y="32"/>
                      </a:cxn>
                      <a:cxn ang="0">
                        <a:pos x="94" y="16"/>
                      </a:cxn>
                      <a:cxn ang="0">
                        <a:pos x="145" y="0"/>
                      </a:cxn>
                      <a:cxn ang="0">
                        <a:pos x="191" y="2"/>
                      </a:cxn>
                      <a:cxn ang="0">
                        <a:pos x="222" y="19"/>
                      </a:cxn>
                    </a:cxnLst>
                    <a:rect l="0" t="0" r="r" b="b"/>
                    <a:pathLst>
                      <a:path w="222" h="84">
                        <a:moveTo>
                          <a:pt x="0" y="84"/>
                        </a:moveTo>
                        <a:lnTo>
                          <a:pt x="23" y="59"/>
                        </a:lnTo>
                        <a:lnTo>
                          <a:pt x="57" y="32"/>
                        </a:lnTo>
                        <a:lnTo>
                          <a:pt x="94" y="16"/>
                        </a:lnTo>
                        <a:lnTo>
                          <a:pt x="145" y="0"/>
                        </a:lnTo>
                        <a:lnTo>
                          <a:pt x="191" y="2"/>
                        </a:lnTo>
                        <a:lnTo>
                          <a:pt x="222" y="1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69" name="Freeform 250"/>
                  <p:cNvSpPr>
                    <a:spLocks/>
                  </p:cNvSpPr>
                  <p:nvPr/>
                </p:nvSpPr>
                <p:spPr bwMode="auto">
                  <a:xfrm>
                    <a:off x="857" y="3231"/>
                    <a:ext cx="21" cy="20"/>
                  </a:xfrm>
                  <a:custGeom>
                    <a:avLst/>
                    <a:gdLst/>
                    <a:ahLst/>
                    <a:cxnLst>
                      <a:cxn ang="0">
                        <a:pos x="14" y="0"/>
                      </a:cxn>
                      <a:cxn ang="0">
                        <a:pos x="4" y="21"/>
                      </a:cxn>
                      <a:cxn ang="0">
                        <a:pos x="0" y="47"/>
                      </a:cxn>
                      <a:cxn ang="0">
                        <a:pos x="19" y="73"/>
                      </a:cxn>
                      <a:cxn ang="0">
                        <a:pos x="49" y="82"/>
                      </a:cxn>
                      <a:cxn ang="0">
                        <a:pos x="83" y="79"/>
                      </a:cxn>
                    </a:cxnLst>
                    <a:rect l="0" t="0" r="r" b="b"/>
                    <a:pathLst>
                      <a:path w="83" h="82">
                        <a:moveTo>
                          <a:pt x="14" y="0"/>
                        </a:moveTo>
                        <a:lnTo>
                          <a:pt x="4" y="21"/>
                        </a:lnTo>
                        <a:lnTo>
                          <a:pt x="0" y="47"/>
                        </a:lnTo>
                        <a:lnTo>
                          <a:pt x="19" y="73"/>
                        </a:lnTo>
                        <a:lnTo>
                          <a:pt x="49" y="82"/>
                        </a:lnTo>
                        <a:lnTo>
                          <a:pt x="83" y="7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0" name="Freeform 251"/>
                  <p:cNvSpPr>
                    <a:spLocks/>
                  </p:cNvSpPr>
                  <p:nvPr/>
                </p:nvSpPr>
                <p:spPr bwMode="auto">
                  <a:xfrm>
                    <a:off x="871" y="3253"/>
                    <a:ext cx="13" cy="17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22"/>
                      </a:cxn>
                      <a:cxn ang="0">
                        <a:pos x="3" y="44"/>
                      </a:cxn>
                      <a:cxn ang="0">
                        <a:pos x="15" y="59"/>
                      </a:cxn>
                      <a:cxn ang="0">
                        <a:pos x="32" y="65"/>
                      </a:cxn>
                      <a:cxn ang="0">
                        <a:pos x="53" y="62"/>
                      </a:cxn>
                    </a:cxnLst>
                    <a:rect l="0" t="0" r="r" b="b"/>
                    <a:pathLst>
                      <a:path w="53" h="65">
                        <a:moveTo>
                          <a:pt x="8" y="0"/>
                        </a:moveTo>
                        <a:lnTo>
                          <a:pt x="0" y="22"/>
                        </a:lnTo>
                        <a:lnTo>
                          <a:pt x="3" y="44"/>
                        </a:lnTo>
                        <a:lnTo>
                          <a:pt x="15" y="59"/>
                        </a:lnTo>
                        <a:lnTo>
                          <a:pt x="32" y="65"/>
                        </a:lnTo>
                        <a:lnTo>
                          <a:pt x="53" y="62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1" name="Freeform 252"/>
                  <p:cNvSpPr>
                    <a:spLocks/>
                  </p:cNvSpPr>
                  <p:nvPr/>
                </p:nvSpPr>
                <p:spPr bwMode="auto">
                  <a:xfrm>
                    <a:off x="878" y="3273"/>
                    <a:ext cx="27" cy="36"/>
                  </a:xfrm>
                  <a:custGeom>
                    <a:avLst/>
                    <a:gdLst/>
                    <a:ahLst/>
                    <a:cxnLst>
                      <a:cxn ang="0">
                        <a:pos x="14" y="0"/>
                      </a:cxn>
                      <a:cxn ang="0">
                        <a:pos x="4" y="20"/>
                      </a:cxn>
                      <a:cxn ang="0">
                        <a:pos x="0" y="38"/>
                      </a:cxn>
                      <a:cxn ang="0">
                        <a:pos x="1" y="55"/>
                      </a:cxn>
                      <a:cxn ang="0">
                        <a:pos x="11" y="73"/>
                      </a:cxn>
                      <a:cxn ang="0">
                        <a:pos x="34" y="79"/>
                      </a:cxn>
                      <a:cxn ang="0">
                        <a:pos x="25" y="96"/>
                      </a:cxn>
                      <a:cxn ang="0">
                        <a:pos x="27" y="121"/>
                      </a:cxn>
                      <a:cxn ang="0">
                        <a:pos x="43" y="139"/>
                      </a:cxn>
                      <a:cxn ang="0">
                        <a:pos x="68" y="145"/>
                      </a:cxn>
                      <a:cxn ang="0">
                        <a:pos x="90" y="145"/>
                      </a:cxn>
                      <a:cxn ang="0">
                        <a:pos x="111" y="139"/>
                      </a:cxn>
                    </a:cxnLst>
                    <a:rect l="0" t="0" r="r" b="b"/>
                    <a:pathLst>
                      <a:path w="111" h="145">
                        <a:moveTo>
                          <a:pt x="14" y="0"/>
                        </a:moveTo>
                        <a:lnTo>
                          <a:pt x="4" y="20"/>
                        </a:lnTo>
                        <a:lnTo>
                          <a:pt x="0" y="38"/>
                        </a:lnTo>
                        <a:lnTo>
                          <a:pt x="1" y="55"/>
                        </a:lnTo>
                        <a:lnTo>
                          <a:pt x="11" y="73"/>
                        </a:lnTo>
                        <a:lnTo>
                          <a:pt x="34" y="79"/>
                        </a:lnTo>
                        <a:lnTo>
                          <a:pt x="25" y="96"/>
                        </a:lnTo>
                        <a:lnTo>
                          <a:pt x="27" y="121"/>
                        </a:lnTo>
                        <a:lnTo>
                          <a:pt x="43" y="139"/>
                        </a:lnTo>
                        <a:lnTo>
                          <a:pt x="68" y="145"/>
                        </a:lnTo>
                        <a:lnTo>
                          <a:pt x="90" y="145"/>
                        </a:lnTo>
                        <a:lnTo>
                          <a:pt x="111" y="13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2" name="Freeform 253"/>
                  <p:cNvSpPr>
                    <a:spLocks/>
                  </p:cNvSpPr>
                  <p:nvPr/>
                </p:nvSpPr>
                <p:spPr bwMode="auto">
                  <a:xfrm>
                    <a:off x="863" y="3210"/>
                    <a:ext cx="135" cy="19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25" y="46"/>
                      </a:cxn>
                      <a:cxn ang="0">
                        <a:pos x="63" y="29"/>
                      </a:cxn>
                      <a:cxn ang="0">
                        <a:pos x="108" y="12"/>
                      </a:cxn>
                      <a:cxn ang="0">
                        <a:pos x="146" y="3"/>
                      </a:cxn>
                      <a:cxn ang="0">
                        <a:pos x="183" y="0"/>
                      </a:cxn>
                      <a:cxn ang="0">
                        <a:pos x="225" y="0"/>
                      </a:cxn>
                      <a:cxn ang="0">
                        <a:pos x="266" y="2"/>
                      </a:cxn>
                      <a:cxn ang="0">
                        <a:pos x="309" y="6"/>
                      </a:cxn>
                      <a:cxn ang="0">
                        <a:pos x="354" y="16"/>
                      </a:cxn>
                      <a:cxn ang="0">
                        <a:pos x="392" y="22"/>
                      </a:cxn>
                      <a:cxn ang="0">
                        <a:pos x="432" y="34"/>
                      </a:cxn>
                      <a:cxn ang="0">
                        <a:pos x="456" y="42"/>
                      </a:cxn>
                      <a:cxn ang="0">
                        <a:pos x="489" y="52"/>
                      </a:cxn>
                      <a:cxn ang="0">
                        <a:pos x="514" y="62"/>
                      </a:cxn>
                      <a:cxn ang="0">
                        <a:pos x="541" y="75"/>
                      </a:cxn>
                    </a:cxnLst>
                    <a:rect l="0" t="0" r="r" b="b"/>
                    <a:pathLst>
                      <a:path w="541" h="75">
                        <a:moveTo>
                          <a:pt x="0" y="67"/>
                        </a:moveTo>
                        <a:lnTo>
                          <a:pt x="25" y="46"/>
                        </a:lnTo>
                        <a:lnTo>
                          <a:pt x="63" y="29"/>
                        </a:lnTo>
                        <a:lnTo>
                          <a:pt x="108" y="12"/>
                        </a:lnTo>
                        <a:lnTo>
                          <a:pt x="146" y="3"/>
                        </a:lnTo>
                        <a:lnTo>
                          <a:pt x="183" y="0"/>
                        </a:lnTo>
                        <a:lnTo>
                          <a:pt x="225" y="0"/>
                        </a:lnTo>
                        <a:lnTo>
                          <a:pt x="266" y="2"/>
                        </a:lnTo>
                        <a:lnTo>
                          <a:pt x="309" y="6"/>
                        </a:lnTo>
                        <a:lnTo>
                          <a:pt x="354" y="16"/>
                        </a:lnTo>
                        <a:lnTo>
                          <a:pt x="392" y="22"/>
                        </a:lnTo>
                        <a:lnTo>
                          <a:pt x="432" y="34"/>
                        </a:lnTo>
                        <a:lnTo>
                          <a:pt x="456" y="42"/>
                        </a:lnTo>
                        <a:lnTo>
                          <a:pt x="489" y="52"/>
                        </a:lnTo>
                        <a:lnTo>
                          <a:pt x="514" y="62"/>
                        </a:lnTo>
                        <a:lnTo>
                          <a:pt x="541" y="7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73" name="Freeform 254"/>
                  <p:cNvSpPr>
                    <a:spLocks/>
                  </p:cNvSpPr>
                  <p:nvPr/>
                </p:nvSpPr>
                <p:spPr bwMode="auto">
                  <a:xfrm>
                    <a:off x="918" y="3286"/>
                    <a:ext cx="25" cy="22"/>
                  </a:xfrm>
                  <a:custGeom>
                    <a:avLst/>
                    <a:gdLst/>
                    <a:ahLst/>
                    <a:cxnLst>
                      <a:cxn ang="0">
                        <a:pos x="35" y="0"/>
                      </a:cxn>
                      <a:cxn ang="0">
                        <a:pos x="49" y="7"/>
                      </a:cxn>
                      <a:cxn ang="0">
                        <a:pos x="68" y="12"/>
                      </a:cxn>
                      <a:cxn ang="0">
                        <a:pos x="87" y="14"/>
                      </a:cxn>
                      <a:cxn ang="0">
                        <a:pos x="99" y="14"/>
                      </a:cxn>
                      <a:cxn ang="0">
                        <a:pos x="82" y="24"/>
                      </a:cxn>
                      <a:cxn ang="0">
                        <a:pos x="62" y="33"/>
                      </a:cxn>
                      <a:cxn ang="0">
                        <a:pos x="40" y="48"/>
                      </a:cxn>
                      <a:cxn ang="0">
                        <a:pos x="21" y="64"/>
                      </a:cxn>
                      <a:cxn ang="0">
                        <a:pos x="0" y="88"/>
                      </a:cxn>
                    </a:cxnLst>
                    <a:rect l="0" t="0" r="r" b="b"/>
                    <a:pathLst>
                      <a:path w="99" h="88">
                        <a:moveTo>
                          <a:pt x="35" y="0"/>
                        </a:moveTo>
                        <a:lnTo>
                          <a:pt x="49" y="7"/>
                        </a:lnTo>
                        <a:lnTo>
                          <a:pt x="68" y="12"/>
                        </a:lnTo>
                        <a:lnTo>
                          <a:pt x="87" y="14"/>
                        </a:lnTo>
                        <a:lnTo>
                          <a:pt x="99" y="14"/>
                        </a:lnTo>
                        <a:lnTo>
                          <a:pt x="82" y="24"/>
                        </a:lnTo>
                        <a:lnTo>
                          <a:pt x="62" y="33"/>
                        </a:lnTo>
                        <a:lnTo>
                          <a:pt x="40" y="48"/>
                        </a:lnTo>
                        <a:lnTo>
                          <a:pt x="21" y="64"/>
                        </a:lnTo>
                        <a:lnTo>
                          <a:pt x="0" y="8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</p:grpSp>
            <p:grpSp>
              <p:nvGrpSpPr>
                <p:cNvPr id="163" name="Group 255"/>
                <p:cNvGrpSpPr>
                  <a:grpSpLocks/>
                </p:cNvGrpSpPr>
                <p:nvPr/>
              </p:nvGrpSpPr>
              <p:grpSpPr bwMode="auto">
                <a:xfrm>
                  <a:off x="637" y="2554"/>
                  <a:ext cx="151" cy="184"/>
                  <a:chOff x="819" y="3189"/>
                  <a:chExt cx="151" cy="184"/>
                </a:xfrm>
              </p:grpSpPr>
              <p:sp>
                <p:nvSpPr>
                  <p:cNvPr id="164" name="Freeform 256"/>
                  <p:cNvSpPr>
                    <a:spLocks/>
                  </p:cNvSpPr>
                  <p:nvPr/>
                </p:nvSpPr>
                <p:spPr bwMode="auto">
                  <a:xfrm>
                    <a:off x="923" y="3189"/>
                    <a:ext cx="47" cy="19"/>
                  </a:xfrm>
                  <a:custGeom>
                    <a:avLst/>
                    <a:gdLst/>
                    <a:ahLst/>
                    <a:cxnLst>
                      <a:cxn ang="0">
                        <a:pos x="189" y="21"/>
                      </a:cxn>
                      <a:cxn ang="0">
                        <a:pos x="152" y="5"/>
                      </a:cxn>
                      <a:cxn ang="0">
                        <a:pos x="113" y="0"/>
                      </a:cxn>
                      <a:cxn ang="0">
                        <a:pos x="79" y="5"/>
                      </a:cxn>
                      <a:cxn ang="0">
                        <a:pos x="48" y="18"/>
                      </a:cxn>
                      <a:cxn ang="0">
                        <a:pos x="20" y="40"/>
                      </a:cxn>
                      <a:cxn ang="0">
                        <a:pos x="0" y="77"/>
                      </a:cxn>
                    </a:cxnLst>
                    <a:rect l="0" t="0" r="r" b="b"/>
                    <a:pathLst>
                      <a:path w="189" h="77">
                        <a:moveTo>
                          <a:pt x="189" y="21"/>
                        </a:moveTo>
                        <a:lnTo>
                          <a:pt x="152" y="5"/>
                        </a:lnTo>
                        <a:lnTo>
                          <a:pt x="113" y="0"/>
                        </a:lnTo>
                        <a:lnTo>
                          <a:pt x="79" y="5"/>
                        </a:lnTo>
                        <a:lnTo>
                          <a:pt x="48" y="18"/>
                        </a:lnTo>
                        <a:lnTo>
                          <a:pt x="20" y="40"/>
                        </a:lnTo>
                        <a:lnTo>
                          <a:pt x="0" y="77"/>
                        </a:lnTo>
                      </a:path>
                    </a:pathLst>
                  </a:custGeom>
                  <a:noFill/>
                  <a:ln w="3175">
                    <a:solidFill>
                      <a:srgbClr val="0060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  <p:sp>
                <p:nvSpPr>
                  <p:cNvPr id="165" name="Freeform 257"/>
                  <p:cNvSpPr>
                    <a:spLocks/>
                  </p:cNvSpPr>
                  <p:nvPr/>
                </p:nvSpPr>
                <p:spPr bwMode="auto">
                  <a:xfrm>
                    <a:off x="819" y="3284"/>
                    <a:ext cx="58" cy="89"/>
                  </a:xfrm>
                  <a:custGeom>
                    <a:avLst/>
                    <a:gdLst/>
                    <a:ahLst/>
                    <a:cxnLst>
                      <a:cxn ang="0">
                        <a:pos x="231" y="8"/>
                      </a:cxn>
                      <a:cxn ang="0">
                        <a:pos x="188" y="0"/>
                      </a:cxn>
                      <a:cxn ang="0">
                        <a:pos x="141" y="6"/>
                      </a:cxn>
                      <a:cxn ang="0">
                        <a:pos x="87" y="23"/>
                      </a:cxn>
                      <a:cxn ang="0">
                        <a:pos x="45" y="62"/>
                      </a:cxn>
                      <a:cxn ang="0">
                        <a:pos x="23" y="106"/>
                      </a:cxn>
                      <a:cxn ang="0">
                        <a:pos x="6" y="160"/>
                      </a:cxn>
                      <a:cxn ang="0">
                        <a:pos x="0" y="223"/>
                      </a:cxn>
                      <a:cxn ang="0">
                        <a:pos x="8" y="281"/>
                      </a:cxn>
                      <a:cxn ang="0">
                        <a:pos x="21" y="319"/>
                      </a:cxn>
                      <a:cxn ang="0">
                        <a:pos x="42" y="357"/>
                      </a:cxn>
                    </a:cxnLst>
                    <a:rect l="0" t="0" r="r" b="b"/>
                    <a:pathLst>
                      <a:path w="231" h="357">
                        <a:moveTo>
                          <a:pt x="231" y="8"/>
                        </a:moveTo>
                        <a:lnTo>
                          <a:pt x="188" y="0"/>
                        </a:lnTo>
                        <a:lnTo>
                          <a:pt x="141" y="6"/>
                        </a:lnTo>
                        <a:lnTo>
                          <a:pt x="87" y="23"/>
                        </a:lnTo>
                        <a:lnTo>
                          <a:pt x="45" y="62"/>
                        </a:lnTo>
                        <a:lnTo>
                          <a:pt x="23" y="106"/>
                        </a:lnTo>
                        <a:lnTo>
                          <a:pt x="6" y="160"/>
                        </a:lnTo>
                        <a:lnTo>
                          <a:pt x="0" y="223"/>
                        </a:lnTo>
                        <a:lnTo>
                          <a:pt x="8" y="281"/>
                        </a:lnTo>
                        <a:lnTo>
                          <a:pt x="21" y="319"/>
                        </a:lnTo>
                        <a:lnTo>
                          <a:pt x="42" y="357"/>
                        </a:lnTo>
                      </a:path>
                    </a:pathLst>
                  </a:custGeom>
                  <a:noFill/>
                  <a:ln w="3175">
                    <a:solidFill>
                      <a:srgbClr val="00608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 sz="900"/>
                  </a:p>
                </p:txBody>
              </p:sp>
            </p:grpSp>
          </p:grpSp>
          <p:sp>
            <p:nvSpPr>
              <p:cNvPr id="156" name="Line 258"/>
              <p:cNvSpPr>
                <a:spLocks noChangeShapeType="1"/>
              </p:cNvSpPr>
              <p:nvPr/>
            </p:nvSpPr>
            <p:spPr bwMode="auto">
              <a:xfrm flipV="1">
                <a:off x="1383" y="3021"/>
                <a:ext cx="91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 sz="900"/>
              </a:p>
            </p:txBody>
          </p:sp>
        </p:grpSp>
        <p:sp>
          <p:nvSpPr>
            <p:cNvPr id="153" name="Rectangle 259"/>
            <p:cNvSpPr>
              <a:spLocks noChangeArrowheads="1"/>
            </p:cNvSpPr>
            <p:nvPr/>
          </p:nvSpPr>
          <p:spPr bwMode="auto">
            <a:xfrm>
              <a:off x="5857884" y="5786454"/>
              <a:ext cx="496687" cy="4079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atinLnBrk="0"/>
              <a:r>
                <a:rPr lang="en-US" altLang="zh-TW" sz="900">
                  <a:latin typeface="Arial" pitchFamily="34" charset="0"/>
                  <a:ea typeface="新細明體" pitchFamily="18" charset="-120"/>
                </a:rPr>
                <a:t>UI</a:t>
              </a:r>
            </a:p>
          </p:txBody>
        </p:sp>
        <p:sp>
          <p:nvSpPr>
            <p:cNvPr id="154" name="雲朵形圖說文字 153"/>
            <p:cNvSpPr/>
            <p:nvPr/>
          </p:nvSpPr>
          <p:spPr>
            <a:xfrm>
              <a:off x="5000628" y="4500570"/>
              <a:ext cx="2786082" cy="928694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dirty="0" smtClean="0">
                  <a:solidFill>
                    <a:schemeClr val="tx1"/>
                  </a:solidFill>
                </a:rPr>
                <a:t>AP  DB  AP  DB UI</a:t>
              </a:r>
            </a:p>
            <a:p>
              <a:pPr algn="ctr"/>
              <a:r>
                <a:rPr lang="en-US" altLang="zh-TW" sz="900" dirty="0" err="1" smtClean="0">
                  <a:solidFill>
                    <a:schemeClr val="tx1"/>
                  </a:solidFill>
                </a:rPr>
                <a:t>SaaS</a:t>
              </a:r>
              <a:r>
                <a:rPr lang="en-US" altLang="zh-TW" sz="900" dirty="0" smtClean="0">
                  <a:solidFill>
                    <a:schemeClr val="tx1"/>
                  </a:solidFill>
                </a:rPr>
                <a:t> </a:t>
              </a:r>
              <a:r>
                <a:rPr lang="en-US" altLang="zh-TW" sz="900" dirty="0" err="1" smtClean="0">
                  <a:solidFill>
                    <a:schemeClr val="tx1"/>
                  </a:solidFill>
                </a:rPr>
                <a:t>IaaS</a:t>
              </a:r>
              <a:r>
                <a:rPr lang="en-US" altLang="zh-TW" sz="900" dirty="0" smtClean="0">
                  <a:solidFill>
                    <a:schemeClr val="tx1"/>
                  </a:solidFill>
                </a:rPr>
                <a:t> </a:t>
              </a:r>
              <a:r>
                <a:rPr lang="en-US" altLang="zh-TW" sz="900" dirty="0" err="1" smtClean="0">
                  <a:solidFill>
                    <a:schemeClr val="tx1"/>
                  </a:solidFill>
                </a:rPr>
                <a:t>PaaS</a:t>
              </a:r>
              <a:endParaRPr lang="zh-TW" altLang="en-US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三、</a:t>
            </a:r>
            <a:r>
              <a:rPr lang="zh-TW" altLang="zh-TW" dirty="0" smtClean="0">
                <a:latin typeface="+mj-ea"/>
              </a:rPr>
              <a:t>第二代網際網路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Web 1.0</a:t>
            </a:r>
            <a:r>
              <a:rPr lang="zh-TW" altLang="zh-TW" dirty="0" smtClean="0"/>
              <a:t>的網路由企業主導，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的社交網絡由所有網民建構，但是，企業的努力，往往才是網路發展的基礎。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雖然時髦，但是不可忽略</a:t>
            </a:r>
            <a:r>
              <a:rPr lang="en-US" altLang="zh-TW" dirty="0" smtClean="0"/>
              <a:t>Web 1.0</a:t>
            </a:r>
            <a:r>
              <a:rPr lang="zh-TW" altLang="zh-TW" dirty="0" smtClean="0"/>
              <a:t>觀點下企業的努力。企業是出錢的人，必需要有</a:t>
            </a:r>
            <a:r>
              <a:rPr lang="en-US" altLang="zh-TW" dirty="0" smtClean="0"/>
              <a:t>Web 1.0</a:t>
            </a:r>
            <a:r>
              <a:rPr lang="zh-TW" altLang="zh-TW" dirty="0" smtClean="0"/>
              <a:t>企業的投資，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的應用才會開花結果。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第二節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企業</a:t>
            </a:r>
            <a:r>
              <a:rPr lang="en-US" altLang="zh-TW" dirty="0" smtClean="0"/>
              <a:t>e</a:t>
            </a:r>
            <a:r>
              <a:rPr lang="zh-TW" altLang="zh-TW" dirty="0" smtClean="0"/>
              <a:t>化的進化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2298</TotalTime>
  <Words>2626</Words>
  <Application>Microsoft Office PowerPoint</Application>
  <PresentationFormat>如螢幕大小 (4:3)</PresentationFormat>
  <Paragraphs>314</Paragraphs>
  <Slides>32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32</vt:i4>
      </vt:variant>
    </vt:vector>
  </HeadingPairs>
  <TitlesOfParts>
    <vt:vector size="35" baseType="lpstr">
      <vt:lpstr>市鎮</vt:lpstr>
      <vt:lpstr>Microsoft ClipArt Gallery</vt:lpstr>
      <vt:lpstr>美工圖案</vt:lpstr>
      <vt:lpstr>第七章 一個網的策略: 創新</vt:lpstr>
      <vt:lpstr>大排長龍 愈排愈快樂</vt:lpstr>
      <vt:lpstr>大排長龍 愈排愈快樂</vt:lpstr>
      <vt:lpstr>問題與與討論</vt:lpstr>
      <vt:lpstr>第一節  網際網路的進化</vt:lpstr>
      <vt:lpstr>一、什麼是網際網路: 通訊的標準</vt:lpstr>
      <vt:lpstr>二、電腦的演化: 網路運算模式</vt:lpstr>
      <vt:lpstr>三、第二代網際網路</vt:lpstr>
      <vt:lpstr>第二節  企業e化的進化</vt:lpstr>
      <vt:lpstr>企業e化的進化</vt:lpstr>
      <vt:lpstr>第三節  客戶的體驗設計</vt:lpstr>
      <vt:lpstr>一、全體驗與全方案：除了功能，還有製造感覺</vt:lpstr>
      <vt:lpstr>二、神迷理論</vt:lpstr>
      <vt:lpstr>神迷理論（Flow）</vt:lpstr>
      <vt:lpstr>三、體驗工程設計：由消費者主導到行銷者主導</vt:lpstr>
      <vt:lpstr>體驗設計</vt:lpstr>
      <vt:lpstr>一、角色的選定</vt:lpstr>
      <vt:lpstr>二、內容服務架構</vt:lpstr>
      <vt:lpstr>三、動線設計: 資訊呈現架構</vt:lpstr>
      <vt:lpstr>四、使用工程測試</vt:lpstr>
      <vt:lpstr>五、行銷導引</vt:lpstr>
      <vt:lpstr>第四節   數位時代的產品設計</vt:lpstr>
      <vt:lpstr>一、什麼是產品？</vt:lpstr>
      <vt:lpstr>二、產品與數位的策略</vt:lpstr>
      <vt:lpstr>投影片 25</vt:lpstr>
      <vt:lpstr>第五節   數位時代的流程設計:  銷售、行銷、與服務。</vt:lpstr>
      <vt:lpstr>一、數位化銷售流程</vt:lpstr>
      <vt:lpstr>二、數位化服務流程</vt:lpstr>
      <vt:lpstr>三、行銷流程自動化</vt:lpstr>
      <vt:lpstr>第六節   行動計畫: 知道、喜歡、交易</vt:lpstr>
      <vt:lpstr>投影片 31</vt:lpstr>
      <vt:lpstr>個案討論:海角七號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</dc:title>
  <dc:creator>Lu</dc:creator>
  <cp:lastModifiedBy>admin</cp:lastModifiedBy>
  <cp:revision>219</cp:revision>
  <dcterms:created xsi:type="dcterms:W3CDTF">2010-02-22T16:45:26Z</dcterms:created>
  <dcterms:modified xsi:type="dcterms:W3CDTF">2012-01-03T04:47:13Z</dcterms:modified>
</cp:coreProperties>
</file>