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94" r:id="rId2"/>
    <p:sldId id="379" r:id="rId3"/>
    <p:sldId id="367" r:id="rId4"/>
    <p:sldId id="380" r:id="rId5"/>
    <p:sldId id="306" r:id="rId6"/>
    <p:sldId id="368" r:id="rId7"/>
    <p:sldId id="373" r:id="rId8"/>
    <p:sldId id="374" r:id="rId9"/>
    <p:sldId id="375" r:id="rId10"/>
    <p:sldId id="308" r:id="rId11"/>
    <p:sldId id="370" r:id="rId12"/>
    <p:sldId id="369" r:id="rId13"/>
    <p:sldId id="309" r:id="rId14"/>
    <p:sldId id="371" r:id="rId15"/>
    <p:sldId id="310" r:id="rId16"/>
    <p:sldId id="372" r:id="rId17"/>
    <p:sldId id="311" r:id="rId18"/>
    <p:sldId id="376" r:id="rId19"/>
    <p:sldId id="312" r:id="rId20"/>
    <p:sldId id="378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02" y="-22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AEC86D-4FC9-4024-A146-F8C64211D4FB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8F52D16-D618-4C99-AB81-4114B11044B4}">
      <dgm:prSet custT="1"/>
      <dgm:spPr/>
      <dgm:t>
        <a:bodyPr/>
        <a:lstStyle/>
        <a:p>
          <a:pPr rtl="0"/>
          <a:r>
            <a:rPr lang="zh-TW" sz="1600" b="0" u="sng" dirty="0" smtClean="0"/>
            <a:t>第一波行銷</a:t>
          </a:r>
          <a:r>
            <a:rPr lang="en-US" sz="1600" b="0" dirty="0" smtClean="0"/>
            <a:t>: </a:t>
          </a:r>
        </a:p>
        <a:p>
          <a:pPr rtl="0"/>
          <a:r>
            <a:rPr lang="zh-TW" sz="1600" b="0" dirty="0" smtClean="0"/>
            <a:t>產品品質與口碑</a:t>
          </a:r>
        </a:p>
        <a:p>
          <a:pPr rtl="0"/>
          <a:r>
            <a:rPr lang="zh-TW" sz="1600" b="0" dirty="0" smtClean="0"/>
            <a:t>《</a:t>
          </a:r>
          <a:r>
            <a:rPr lang="en-US" sz="1600" b="0" dirty="0" smtClean="0"/>
            <a:t>YOU</a:t>
          </a:r>
          <a:r>
            <a:rPr lang="zh-TW" sz="1600" b="0" dirty="0" smtClean="0"/>
            <a:t>與世界：網路世界中的鼠碑行銷》</a:t>
          </a:r>
          <a:endParaRPr lang="en-US" sz="1600" b="0" dirty="0"/>
        </a:p>
      </dgm:t>
    </dgm:pt>
    <dgm:pt modelId="{CFB095BE-42A4-4BF9-A1FE-EF8238E0821D}" type="parTrans" cxnId="{FC3C8871-3FB1-417F-A872-12B547164B80}">
      <dgm:prSet/>
      <dgm:spPr/>
      <dgm:t>
        <a:bodyPr/>
        <a:lstStyle/>
        <a:p>
          <a:endParaRPr lang="zh-TW" altLang="en-US" sz="1600" b="0"/>
        </a:p>
      </dgm:t>
    </dgm:pt>
    <dgm:pt modelId="{2BF69E51-C895-4699-8A2A-67A48744F1B6}" type="sibTrans" cxnId="{FC3C8871-3FB1-417F-A872-12B547164B80}">
      <dgm:prSet/>
      <dgm:spPr/>
      <dgm:t>
        <a:bodyPr/>
        <a:lstStyle/>
        <a:p>
          <a:endParaRPr lang="zh-TW" altLang="en-US" sz="1600" b="0"/>
        </a:p>
      </dgm:t>
    </dgm:pt>
    <dgm:pt modelId="{7B4D5D9B-BE3A-4C9E-A731-B8AA13A5642E}">
      <dgm:prSet custT="1"/>
      <dgm:spPr/>
      <dgm:t>
        <a:bodyPr/>
        <a:lstStyle/>
        <a:p>
          <a:pPr rtl="0"/>
          <a:r>
            <a:rPr lang="zh-TW" sz="1600" b="0" u="sng" dirty="0" smtClean="0"/>
            <a:t>第三波行銷</a:t>
          </a:r>
          <a:r>
            <a:rPr lang="en-US" sz="1600" b="0" u="sng" dirty="0" smtClean="0"/>
            <a:t>(4C)</a:t>
          </a:r>
        </a:p>
        <a:p>
          <a:pPr rtl="0"/>
          <a:r>
            <a:rPr lang="en-US" sz="1600" b="0" dirty="0" smtClean="0"/>
            <a:t> </a:t>
          </a:r>
          <a:r>
            <a:rPr lang="zh-TW" sz="1600" b="0" dirty="0" smtClean="0"/>
            <a:t>顧客關係與網路媒體</a:t>
          </a:r>
          <a:endParaRPr lang="en-US" altLang="zh-TW" sz="1600" b="0" dirty="0" smtClean="0"/>
        </a:p>
        <a:p>
          <a:pPr rtl="0"/>
          <a:r>
            <a:rPr lang="en-US" sz="1600" b="0" dirty="0" smtClean="0"/>
            <a:t>YOU</a:t>
          </a:r>
          <a:r>
            <a:rPr lang="zh-TW" sz="1600" b="0" dirty="0" smtClean="0"/>
            <a:t>與世界：產品佔有率與客人佔有率》</a:t>
          </a:r>
          <a:endParaRPr lang="en-US" sz="1600" b="0" dirty="0"/>
        </a:p>
      </dgm:t>
    </dgm:pt>
    <dgm:pt modelId="{0EE2F7C5-4997-4338-8272-112B4EF50739}" type="parTrans" cxnId="{4F413E63-3373-43A3-ABA4-EE40C987F99E}">
      <dgm:prSet/>
      <dgm:spPr/>
      <dgm:t>
        <a:bodyPr/>
        <a:lstStyle/>
        <a:p>
          <a:endParaRPr lang="zh-TW" altLang="en-US" sz="1600" b="0"/>
        </a:p>
      </dgm:t>
    </dgm:pt>
    <dgm:pt modelId="{BA72DB8F-8724-435F-9291-239D4B08F964}" type="sibTrans" cxnId="{4F413E63-3373-43A3-ABA4-EE40C987F99E}">
      <dgm:prSet/>
      <dgm:spPr/>
      <dgm:t>
        <a:bodyPr/>
        <a:lstStyle/>
        <a:p>
          <a:endParaRPr lang="zh-TW" altLang="en-US" sz="1600" b="0"/>
        </a:p>
      </dgm:t>
    </dgm:pt>
    <dgm:pt modelId="{49839A36-776E-48A4-A281-F3369721FB55}">
      <dgm:prSet custT="1"/>
      <dgm:spPr/>
      <dgm:t>
        <a:bodyPr/>
        <a:lstStyle/>
        <a:p>
          <a:pPr rtl="0"/>
          <a:r>
            <a:rPr lang="zh-TW" sz="1600" b="0" u="sng" dirty="0" smtClean="0"/>
            <a:t>第四波行銷</a:t>
          </a:r>
          <a:r>
            <a:rPr lang="en-US" sz="1600" b="0" u="sng" dirty="0" smtClean="0"/>
            <a:t>(4S</a:t>
          </a:r>
          <a:r>
            <a:rPr lang="en-US" sz="1600" b="0" dirty="0" smtClean="0"/>
            <a:t>): </a:t>
          </a:r>
        </a:p>
        <a:p>
          <a:pPr rtl="0"/>
          <a:r>
            <a:rPr lang="zh-TW" sz="1600" b="0" dirty="0" smtClean="0"/>
            <a:t>社會網路與社交媒體</a:t>
          </a:r>
          <a:endParaRPr lang="en-US" altLang="zh-TW" sz="1600" b="0" dirty="0" smtClean="0"/>
        </a:p>
        <a:p>
          <a:pPr rtl="0"/>
          <a:r>
            <a:rPr lang="zh-TW" sz="1600" b="0" dirty="0" smtClean="0"/>
            <a:t>《</a:t>
          </a:r>
          <a:r>
            <a:rPr lang="en-US" sz="1600" b="0" dirty="0" smtClean="0"/>
            <a:t>YOU</a:t>
          </a:r>
          <a:r>
            <a:rPr lang="zh-TW" sz="1600" b="0" dirty="0" smtClean="0"/>
            <a:t>與世界：由「市場區隔」到「社交網絡」》</a:t>
          </a:r>
          <a:endParaRPr lang="en-US" sz="1600" b="0" dirty="0"/>
        </a:p>
      </dgm:t>
    </dgm:pt>
    <dgm:pt modelId="{795196F1-1594-4E21-8E8A-47E88BEECDE1}" type="parTrans" cxnId="{7E3F775A-BFDB-47D6-B7FC-252EF1FF2B9A}">
      <dgm:prSet/>
      <dgm:spPr/>
      <dgm:t>
        <a:bodyPr/>
        <a:lstStyle/>
        <a:p>
          <a:endParaRPr lang="zh-TW" altLang="en-US" sz="1600" b="0"/>
        </a:p>
      </dgm:t>
    </dgm:pt>
    <dgm:pt modelId="{FCA8BB3E-B275-47EE-BA94-C3B289AEC693}" type="sibTrans" cxnId="{7E3F775A-BFDB-47D6-B7FC-252EF1FF2B9A}">
      <dgm:prSet/>
      <dgm:spPr/>
      <dgm:t>
        <a:bodyPr/>
        <a:lstStyle/>
        <a:p>
          <a:endParaRPr lang="zh-TW" altLang="en-US" sz="1600" b="0"/>
        </a:p>
      </dgm:t>
    </dgm:pt>
    <dgm:pt modelId="{8A374B92-8F56-4881-A262-3D098BA4560B}">
      <dgm:prSet custT="1"/>
      <dgm:spPr/>
      <dgm:t>
        <a:bodyPr/>
        <a:lstStyle/>
        <a:p>
          <a:pPr rtl="0"/>
          <a:r>
            <a:rPr lang="zh-TW" sz="1600" b="0" u="sng" dirty="0" smtClean="0"/>
            <a:t>第二波行銷</a:t>
          </a:r>
          <a:r>
            <a:rPr lang="en-US" sz="1600" b="0" u="sng" dirty="0" smtClean="0"/>
            <a:t>(4P): </a:t>
          </a:r>
        </a:p>
        <a:p>
          <a:pPr rtl="0"/>
          <a:r>
            <a:rPr lang="zh-TW" sz="1600" b="0" dirty="0" smtClean="0"/>
            <a:t>市場通路與大眾媒體</a:t>
          </a:r>
          <a:endParaRPr lang="en-US" altLang="zh-TW" sz="1600" b="0" dirty="0" smtClean="0"/>
        </a:p>
        <a:p>
          <a:pPr rtl="0"/>
          <a:r>
            <a:rPr lang="zh-TW" sz="1600" b="0" dirty="0" smtClean="0"/>
            <a:t>《</a:t>
          </a:r>
          <a:r>
            <a:rPr lang="en-US" sz="1600" b="0" dirty="0" smtClean="0"/>
            <a:t>YOU</a:t>
          </a:r>
          <a:r>
            <a:rPr lang="zh-TW" sz="1600" b="0" dirty="0" smtClean="0"/>
            <a:t>與世界：笨蛋，問題不在</a:t>
          </a:r>
          <a:r>
            <a:rPr lang="en-US" sz="1600" b="0" dirty="0" smtClean="0"/>
            <a:t>4P</a:t>
          </a:r>
          <a:r>
            <a:rPr lang="zh-TW" sz="1600" b="0" dirty="0" smtClean="0"/>
            <a:t>，而在網友的注意力》</a:t>
          </a:r>
          <a:endParaRPr lang="en-US" sz="1600" b="0" dirty="0"/>
        </a:p>
      </dgm:t>
    </dgm:pt>
    <dgm:pt modelId="{01A5DA48-841C-477B-9213-93BCEFA02813}" type="sibTrans" cxnId="{42A961CB-1803-4FB7-9B20-38F3EAE95F99}">
      <dgm:prSet/>
      <dgm:spPr/>
      <dgm:t>
        <a:bodyPr/>
        <a:lstStyle/>
        <a:p>
          <a:endParaRPr lang="zh-TW" altLang="en-US" sz="1600" b="0"/>
        </a:p>
      </dgm:t>
    </dgm:pt>
    <dgm:pt modelId="{D396A8E4-2339-432A-96C6-363448C7D244}" type="parTrans" cxnId="{42A961CB-1803-4FB7-9B20-38F3EAE95F99}">
      <dgm:prSet/>
      <dgm:spPr/>
      <dgm:t>
        <a:bodyPr/>
        <a:lstStyle/>
        <a:p>
          <a:endParaRPr lang="zh-TW" altLang="en-US" sz="1600" b="0"/>
        </a:p>
      </dgm:t>
    </dgm:pt>
    <dgm:pt modelId="{29852858-A30A-48AE-9DDB-A4C628714847}" type="pres">
      <dgm:prSet presAssocID="{D2AEC86D-4FC9-4024-A146-F8C64211D4FB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0D7371F-ACC0-4BC9-852C-41B92142E3C1}" type="pres">
      <dgm:prSet presAssocID="{D2AEC86D-4FC9-4024-A146-F8C64211D4FB}" presName="arrow" presStyleLbl="bgShp" presStyleIdx="0" presStyleCnt="1"/>
      <dgm:spPr/>
    </dgm:pt>
    <dgm:pt modelId="{5610FEE9-A6DF-4A2B-9DAE-B62CEC9170F3}" type="pres">
      <dgm:prSet presAssocID="{D2AEC86D-4FC9-4024-A146-F8C64211D4FB}" presName="arrowDiagram4" presStyleCnt="0"/>
      <dgm:spPr/>
    </dgm:pt>
    <dgm:pt modelId="{1E6D1234-1B20-4FC5-8955-341E8CBAFF53}" type="pres">
      <dgm:prSet presAssocID="{38F52D16-D618-4C99-AB81-4114B11044B4}" presName="bullet4a" presStyleLbl="node1" presStyleIdx="0" presStyleCnt="4"/>
      <dgm:spPr/>
    </dgm:pt>
    <dgm:pt modelId="{D4347CC9-E94A-46EE-A242-CD3E40EFFAA9}" type="pres">
      <dgm:prSet presAssocID="{38F52D16-D618-4C99-AB81-4114B11044B4}" presName="textBox4a" presStyleLbl="revTx" presStyleIdx="0" presStyleCnt="4" custScaleX="142049" custScaleY="175738" custLinFactNeighborX="-90818" custLinFactNeighborY="-9361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D76ED73-ED6F-4E21-B712-C11216FDE20A}" type="pres">
      <dgm:prSet presAssocID="{8A374B92-8F56-4881-A262-3D098BA4560B}" presName="bullet4b" presStyleLbl="node1" presStyleIdx="1" presStyleCnt="4"/>
      <dgm:spPr/>
    </dgm:pt>
    <dgm:pt modelId="{F048F7B3-1302-4793-82FD-4D37A9B3215B}" type="pres">
      <dgm:prSet presAssocID="{8A374B92-8F56-4881-A262-3D098BA4560B}" presName="textBox4b" presStyleLbl="revTx" presStyleIdx="1" presStyleCnt="4" custScaleX="130865" custScaleY="5640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0519F3B-783A-4F81-BD0F-54D0E00EB954}" type="pres">
      <dgm:prSet presAssocID="{7B4D5D9B-BE3A-4C9E-A731-B8AA13A5642E}" presName="bullet4c" presStyleLbl="node1" presStyleIdx="2" presStyleCnt="4"/>
      <dgm:spPr/>
    </dgm:pt>
    <dgm:pt modelId="{E9EA26F4-30A4-492B-9609-BE9642688772}" type="pres">
      <dgm:prSet presAssocID="{7B4D5D9B-BE3A-4C9E-A731-B8AA13A5642E}" presName="textBox4c" presStyleLbl="revTx" presStyleIdx="2" presStyleCnt="4" custScaleX="139764" custScaleY="46643" custLinFactNeighborX="18803" custLinFactNeighborY="-1894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0A964C-402C-4833-AD95-4C4B0EAD892C}" type="pres">
      <dgm:prSet presAssocID="{49839A36-776E-48A4-A281-F3369721FB55}" presName="bullet4d" presStyleLbl="node1" presStyleIdx="3" presStyleCnt="4"/>
      <dgm:spPr/>
    </dgm:pt>
    <dgm:pt modelId="{E92723DE-F844-4C6A-845C-FD35F50E94CB}" type="pres">
      <dgm:prSet presAssocID="{49839A36-776E-48A4-A281-F3369721FB55}" presName="textBox4d" presStyleLbl="revTx" presStyleIdx="3" presStyleCnt="4" custScaleX="139764" custScaleY="52547" custLinFactNeighborX="37108" custLinFactNeighborY="-2286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E3F775A-BFDB-47D6-B7FC-252EF1FF2B9A}" srcId="{D2AEC86D-4FC9-4024-A146-F8C64211D4FB}" destId="{49839A36-776E-48A4-A281-F3369721FB55}" srcOrd="3" destOrd="0" parTransId="{795196F1-1594-4E21-8E8A-47E88BEECDE1}" sibTransId="{FCA8BB3E-B275-47EE-BA94-C3B289AEC693}"/>
    <dgm:cxn modelId="{42A961CB-1803-4FB7-9B20-38F3EAE95F99}" srcId="{D2AEC86D-4FC9-4024-A146-F8C64211D4FB}" destId="{8A374B92-8F56-4881-A262-3D098BA4560B}" srcOrd="1" destOrd="0" parTransId="{D396A8E4-2339-432A-96C6-363448C7D244}" sibTransId="{01A5DA48-841C-477B-9213-93BCEFA02813}"/>
    <dgm:cxn modelId="{7BBFBFE7-DEB6-40C8-95B4-6E056DBB8E32}" type="presOf" srcId="{8A374B92-8F56-4881-A262-3D098BA4560B}" destId="{F048F7B3-1302-4793-82FD-4D37A9B3215B}" srcOrd="0" destOrd="0" presId="urn:microsoft.com/office/officeart/2005/8/layout/arrow2"/>
    <dgm:cxn modelId="{388A0B5D-251F-4C85-8240-AD517A955294}" type="presOf" srcId="{49839A36-776E-48A4-A281-F3369721FB55}" destId="{E92723DE-F844-4C6A-845C-FD35F50E94CB}" srcOrd="0" destOrd="0" presId="urn:microsoft.com/office/officeart/2005/8/layout/arrow2"/>
    <dgm:cxn modelId="{000CA716-FA42-4CC6-8A61-707087A76B55}" type="presOf" srcId="{D2AEC86D-4FC9-4024-A146-F8C64211D4FB}" destId="{29852858-A30A-48AE-9DDB-A4C628714847}" srcOrd="0" destOrd="0" presId="urn:microsoft.com/office/officeart/2005/8/layout/arrow2"/>
    <dgm:cxn modelId="{4F413E63-3373-43A3-ABA4-EE40C987F99E}" srcId="{D2AEC86D-4FC9-4024-A146-F8C64211D4FB}" destId="{7B4D5D9B-BE3A-4C9E-A731-B8AA13A5642E}" srcOrd="2" destOrd="0" parTransId="{0EE2F7C5-4997-4338-8272-112B4EF50739}" sibTransId="{BA72DB8F-8724-435F-9291-239D4B08F964}"/>
    <dgm:cxn modelId="{3F971194-DE2B-4A46-BA3E-88E6DCD548FB}" type="presOf" srcId="{7B4D5D9B-BE3A-4C9E-A731-B8AA13A5642E}" destId="{E9EA26F4-30A4-492B-9609-BE9642688772}" srcOrd="0" destOrd="0" presId="urn:microsoft.com/office/officeart/2005/8/layout/arrow2"/>
    <dgm:cxn modelId="{3134F9C4-EA2E-4D9A-8953-42ED9BD19159}" type="presOf" srcId="{38F52D16-D618-4C99-AB81-4114B11044B4}" destId="{D4347CC9-E94A-46EE-A242-CD3E40EFFAA9}" srcOrd="0" destOrd="0" presId="urn:microsoft.com/office/officeart/2005/8/layout/arrow2"/>
    <dgm:cxn modelId="{FC3C8871-3FB1-417F-A872-12B547164B80}" srcId="{D2AEC86D-4FC9-4024-A146-F8C64211D4FB}" destId="{38F52D16-D618-4C99-AB81-4114B11044B4}" srcOrd="0" destOrd="0" parTransId="{CFB095BE-42A4-4BF9-A1FE-EF8238E0821D}" sibTransId="{2BF69E51-C895-4699-8A2A-67A48744F1B6}"/>
    <dgm:cxn modelId="{139DF159-CF35-4D61-A2D8-E075964D7392}" type="presParOf" srcId="{29852858-A30A-48AE-9DDB-A4C628714847}" destId="{90D7371F-ACC0-4BC9-852C-41B92142E3C1}" srcOrd="0" destOrd="0" presId="urn:microsoft.com/office/officeart/2005/8/layout/arrow2"/>
    <dgm:cxn modelId="{3E731A95-E3D0-4B9D-8DFB-8C3253C02749}" type="presParOf" srcId="{29852858-A30A-48AE-9DDB-A4C628714847}" destId="{5610FEE9-A6DF-4A2B-9DAE-B62CEC9170F3}" srcOrd="1" destOrd="0" presId="urn:microsoft.com/office/officeart/2005/8/layout/arrow2"/>
    <dgm:cxn modelId="{8D7FAFD3-C065-4DAC-AFB9-79AB8110855A}" type="presParOf" srcId="{5610FEE9-A6DF-4A2B-9DAE-B62CEC9170F3}" destId="{1E6D1234-1B20-4FC5-8955-341E8CBAFF53}" srcOrd="0" destOrd="0" presId="urn:microsoft.com/office/officeart/2005/8/layout/arrow2"/>
    <dgm:cxn modelId="{C1916EAA-2C24-46F0-865A-10FD0003B8F7}" type="presParOf" srcId="{5610FEE9-A6DF-4A2B-9DAE-B62CEC9170F3}" destId="{D4347CC9-E94A-46EE-A242-CD3E40EFFAA9}" srcOrd="1" destOrd="0" presId="urn:microsoft.com/office/officeart/2005/8/layout/arrow2"/>
    <dgm:cxn modelId="{83BBDECE-F268-4125-A012-7FA81417F852}" type="presParOf" srcId="{5610FEE9-A6DF-4A2B-9DAE-B62CEC9170F3}" destId="{FD76ED73-ED6F-4E21-B712-C11216FDE20A}" srcOrd="2" destOrd="0" presId="urn:microsoft.com/office/officeart/2005/8/layout/arrow2"/>
    <dgm:cxn modelId="{1212B19E-1A52-4CED-A4F8-EEF2773220B6}" type="presParOf" srcId="{5610FEE9-A6DF-4A2B-9DAE-B62CEC9170F3}" destId="{F048F7B3-1302-4793-82FD-4D37A9B3215B}" srcOrd="3" destOrd="0" presId="urn:microsoft.com/office/officeart/2005/8/layout/arrow2"/>
    <dgm:cxn modelId="{918FA7BF-75A5-4ED8-80F5-3DB51ABF2D5B}" type="presParOf" srcId="{5610FEE9-A6DF-4A2B-9DAE-B62CEC9170F3}" destId="{10519F3B-783A-4F81-BD0F-54D0E00EB954}" srcOrd="4" destOrd="0" presId="urn:microsoft.com/office/officeart/2005/8/layout/arrow2"/>
    <dgm:cxn modelId="{CBA54792-0729-4701-B3E6-A68F3CE27F7E}" type="presParOf" srcId="{5610FEE9-A6DF-4A2B-9DAE-B62CEC9170F3}" destId="{E9EA26F4-30A4-492B-9609-BE9642688772}" srcOrd="5" destOrd="0" presId="urn:microsoft.com/office/officeart/2005/8/layout/arrow2"/>
    <dgm:cxn modelId="{C3FB8419-1EB5-411B-BAF2-3059B23B8678}" type="presParOf" srcId="{5610FEE9-A6DF-4A2B-9DAE-B62CEC9170F3}" destId="{430A964C-402C-4833-AD95-4C4B0EAD892C}" srcOrd="6" destOrd="0" presId="urn:microsoft.com/office/officeart/2005/8/layout/arrow2"/>
    <dgm:cxn modelId="{8850A64C-A961-4545-AD5C-9A915FE208C0}" type="presParOf" srcId="{5610FEE9-A6DF-4A2B-9DAE-B62CEC9170F3}" destId="{E92723DE-F844-4C6A-845C-FD35F50E94CB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3ECBBB-575A-465A-8D29-13291B72265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C766BCA4-1389-4A31-9D5E-27F0FEB88E3C}">
      <dgm:prSet/>
      <dgm:spPr/>
      <dgm:t>
        <a:bodyPr/>
        <a:lstStyle/>
        <a:p>
          <a:pPr rtl="0"/>
          <a:r>
            <a:rPr lang="en-US" dirty="0" smtClean="0"/>
            <a:t>4P</a:t>
          </a:r>
          <a:endParaRPr lang="zh-TW" dirty="0"/>
        </a:p>
      </dgm:t>
    </dgm:pt>
    <dgm:pt modelId="{9E958A5D-6C1F-473C-97F9-548993342432}" type="parTrans" cxnId="{48406B8D-38B8-462C-B7DF-E8B34C6798A1}">
      <dgm:prSet/>
      <dgm:spPr/>
      <dgm:t>
        <a:bodyPr/>
        <a:lstStyle/>
        <a:p>
          <a:endParaRPr lang="zh-TW" altLang="en-US"/>
        </a:p>
      </dgm:t>
    </dgm:pt>
    <dgm:pt modelId="{CBF94938-0B15-46E8-91D4-E2DB92D21F5B}" type="sibTrans" cxnId="{48406B8D-38B8-462C-B7DF-E8B34C6798A1}">
      <dgm:prSet/>
      <dgm:spPr/>
      <dgm:t>
        <a:bodyPr/>
        <a:lstStyle/>
        <a:p>
          <a:endParaRPr lang="zh-TW" altLang="en-US"/>
        </a:p>
      </dgm:t>
    </dgm:pt>
    <dgm:pt modelId="{4744F89E-B9BE-4F05-98C7-4EC638841409}">
      <dgm:prSet custT="1"/>
      <dgm:spPr/>
      <dgm:t>
        <a:bodyPr/>
        <a:lstStyle/>
        <a:p>
          <a:pPr rtl="0"/>
          <a:r>
            <a:rPr lang="zh-TW" sz="1600" dirty="0" smtClean="0"/>
            <a:t>產品</a:t>
          </a:r>
          <a:endParaRPr lang="en-US" altLang="zh-TW" sz="1600" dirty="0" smtClean="0"/>
        </a:p>
        <a:p>
          <a:pPr rtl="0"/>
          <a:r>
            <a:rPr lang="zh-TW" sz="1600" dirty="0" smtClean="0"/>
            <a:t>（</a:t>
          </a:r>
          <a:r>
            <a:rPr lang="en-US" sz="1050" dirty="0" smtClean="0"/>
            <a:t>product</a:t>
          </a:r>
          <a:r>
            <a:rPr lang="zh-TW" sz="1050" dirty="0" smtClean="0"/>
            <a:t>）</a:t>
          </a:r>
          <a:r>
            <a:rPr lang="en-US" sz="1050" dirty="0" smtClean="0"/>
            <a:t> </a:t>
          </a:r>
          <a:endParaRPr lang="zh-TW" sz="1600" dirty="0"/>
        </a:p>
      </dgm:t>
    </dgm:pt>
    <dgm:pt modelId="{B9493455-69D6-4127-9FFC-050800ECF5C6}" type="parTrans" cxnId="{C832D0C9-F0D8-4847-92CA-109552041FC0}">
      <dgm:prSet/>
      <dgm:spPr/>
      <dgm:t>
        <a:bodyPr/>
        <a:lstStyle/>
        <a:p>
          <a:endParaRPr lang="zh-TW" altLang="en-US"/>
        </a:p>
      </dgm:t>
    </dgm:pt>
    <dgm:pt modelId="{8E5D0F3E-405B-4929-867B-FF03036F916C}" type="sibTrans" cxnId="{C832D0C9-F0D8-4847-92CA-109552041FC0}">
      <dgm:prSet/>
      <dgm:spPr/>
      <dgm:t>
        <a:bodyPr/>
        <a:lstStyle/>
        <a:p>
          <a:endParaRPr lang="zh-TW" altLang="en-US"/>
        </a:p>
      </dgm:t>
    </dgm:pt>
    <dgm:pt modelId="{EEF2D39C-47E5-41F9-82BA-742D4E4E47D7}">
      <dgm:prSet custT="1"/>
      <dgm:spPr/>
      <dgm:t>
        <a:bodyPr/>
        <a:lstStyle/>
        <a:p>
          <a:pPr rtl="0"/>
          <a:r>
            <a:rPr lang="zh-TW" sz="1600" dirty="0" smtClean="0"/>
            <a:t>通路</a:t>
          </a:r>
          <a:endParaRPr lang="en-US" altLang="zh-TW" sz="1600" dirty="0" smtClean="0"/>
        </a:p>
        <a:p>
          <a:pPr rtl="0"/>
          <a:r>
            <a:rPr lang="zh-TW" sz="1600" dirty="0" smtClean="0"/>
            <a:t>（</a:t>
          </a:r>
          <a:r>
            <a:rPr lang="en-US" sz="1200" dirty="0" smtClean="0"/>
            <a:t>place</a:t>
          </a:r>
          <a:r>
            <a:rPr lang="zh-TW" sz="1200" dirty="0" smtClean="0"/>
            <a:t>）</a:t>
          </a:r>
          <a:r>
            <a:rPr lang="en-US" sz="1200" dirty="0" smtClean="0"/>
            <a:t> </a:t>
          </a:r>
          <a:endParaRPr lang="zh-TW" sz="1600" dirty="0"/>
        </a:p>
      </dgm:t>
    </dgm:pt>
    <dgm:pt modelId="{4A73F3BE-4BA0-4411-96A9-CDAA8C775E3D}" type="parTrans" cxnId="{AABB8C09-7F5E-4092-9543-71C7434096D0}">
      <dgm:prSet/>
      <dgm:spPr/>
      <dgm:t>
        <a:bodyPr/>
        <a:lstStyle/>
        <a:p>
          <a:endParaRPr lang="zh-TW" altLang="en-US"/>
        </a:p>
      </dgm:t>
    </dgm:pt>
    <dgm:pt modelId="{433171BE-68BB-4534-AECB-4CEADAE47795}" type="sibTrans" cxnId="{AABB8C09-7F5E-4092-9543-71C7434096D0}">
      <dgm:prSet/>
      <dgm:spPr/>
      <dgm:t>
        <a:bodyPr/>
        <a:lstStyle/>
        <a:p>
          <a:endParaRPr lang="zh-TW" altLang="en-US"/>
        </a:p>
      </dgm:t>
    </dgm:pt>
    <dgm:pt modelId="{447CB2ED-221C-4C65-BCC0-E77BC0E1586D}">
      <dgm:prSet custT="1"/>
      <dgm:spPr/>
      <dgm:t>
        <a:bodyPr/>
        <a:lstStyle/>
        <a:p>
          <a:pPr rtl="0"/>
          <a:r>
            <a:rPr lang="zh-TW" sz="1600" dirty="0" smtClean="0"/>
            <a:t>促銷</a:t>
          </a:r>
          <a:endParaRPr lang="en-US" altLang="zh-TW" sz="1600" dirty="0" smtClean="0"/>
        </a:p>
        <a:p>
          <a:pPr rtl="0"/>
          <a:r>
            <a:rPr lang="zh-TW" sz="1000" dirty="0" smtClean="0"/>
            <a:t>（</a:t>
          </a:r>
          <a:r>
            <a:rPr lang="en-US" sz="1000" dirty="0" smtClean="0"/>
            <a:t>promotion</a:t>
          </a:r>
          <a:r>
            <a:rPr lang="zh-TW" sz="1000" dirty="0" smtClean="0"/>
            <a:t>）</a:t>
          </a:r>
          <a:r>
            <a:rPr lang="en-US" sz="1000" dirty="0" smtClean="0"/>
            <a:t> </a:t>
          </a:r>
          <a:endParaRPr lang="zh-TW" sz="1000" dirty="0"/>
        </a:p>
      </dgm:t>
    </dgm:pt>
    <dgm:pt modelId="{73E39061-D0DA-422E-9220-44692B43395E}" type="parTrans" cxnId="{62AE0FB5-BBE3-4463-985C-6664B8847168}">
      <dgm:prSet/>
      <dgm:spPr/>
      <dgm:t>
        <a:bodyPr/>
        <a:lstStyle/>
        <a:p>
          <a:endParaRPr lang="zh-TW" altLang="en-US"/>
        </a:p>
      </dgm:t>
    </dgm:pt>
    <dgm:pt modelId="{56805692-E34F-4128-8B2A-44C4EB04084A}" type="sibTrans" cxnId="{62AE0FB5-BBE3-4463-985C-6664B8847168}">
      <dgm:prSet/>
      <dgm:spPr/>
      <dgm:t>
        <a:bodyPr/>
        <a:lstStyle/>
        <a:p>
          <a:endParaRPr lang="zh-TW" altLang="en-US"/>
        </a:p>
      </dgm:t>
    </dgm:pt>
    <dgm:pt modelId="{6A1EFA66-4998-49F4-BE61-0BCDBB414F46}">
      <dgm:prSet custT="1"/>
      <dgm:spPr/>
      <dgm:t>
        <a:bodyPr/>
        <a:lstStyle/>
        <a:p>
          <a:pPr rtl="0"/>
          <a:r>
            <a:rPr lang="zh-TW" sz="1600" dirty="0" smtClean="0"/>
            <a:t>售價</a:t>
          </a:r>
          <a:endParaRPr lang="en-US" altLang="zh-TW" sz="1600" dirty="0" smtClean="0"/>
        </a:p>
        <a:p>
          <a:pPr rtl="0"/>
          <a:r>
            <a:rPr lang="zh-TW" sz="1600" dirty="0" smtClean="0"/>
            <a:t>（</a:t>
          </a:r>
          <a:r>
            <a:rPr lang="en-US" sz="1400" dirty="0" smtClean="0"/>
            <a:t>price</a:t>
          </a:r>
          <a:r>
            <a:rPr lang="zh-TW" sz="1400" dirty="0" smtClean="0"/>
            <a:t>）</a:t>
          </a:r>
          <a:r>
            <a:rPr lang="en-US" sz="1400" dirty="0" smtClean="0"/>
            <a:t> </a:t>
          </a:r>
          <a:endParaRPr lang="zh-TW" sz="1600" dirty="0"/>
        </a:p>
      </dgm:t>
    </dgm:pt>
    <dgm:pt modelId="{0BD03A31-B2D7-47B5-938E-1DE458DFAC5A}" type="parTrans" cxnId="{C1E0CAD0-4483-4B88-AFBA-608298D82B67}">
      <dgm:prSet/>
      <dgm:spPr/>
      <dgm:t>
        <a:bodyPr/>
        <a:lstStyle/>
        <a:p>
          <a:endParaRPr lang="zh-TW" altLang="en-US"/>
        </a:p>
      </dgm:t>
    </dgm:pt>
    <dgm:pt modelId="{06CB4D2A-779C-4607-838C-A386BF03EF50}" type="sibTrans" cxnId="{C1E0CAD0-4483-4B88-AFBA-608298D82B67}">
      <dgm:prSet/>
      <dgm:spPr/>
      <dgm:t>
        <a:bodyPr/>
        <a:lstStyle/>
        <a:p>
          <a:endParaRPr lang="zh-TW" altLang="en-US"/>
        </a:p>
      </dgm:t>
    </dgm:pt>
    <dgm:pt modelId="{E5139913-A757-4701-A33A-1053ED466A45}" type="pres">
      <dgm:prSet presAssocID="{203ECBBB-575A-465A-8D29-13291B72265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CFC8630-EBDA-4C98-A2B4-A7E179E1D4B3}" type="pres">
      <dgm:prSet presAssocID="{C766BCA4-1389-4A31-9D5E-27F0FEB88E3C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13B775CE-6C86-4193-9577-C8E8B2DF7FDC}" type="pres">
      <dgm:prSet presAssocID="{B9493455-69D6-4127-9FFC-050800ECF5C6}" presName="Name9" presStyleLbl="parChTrans1D2" presStyleIdx="0" presStyleCnt="4"/>
      <dgm:spPr/>
      <dgm:t>
        <a:bodyPr/>
        <a:lstStyle/>
        <a:p>
          <a:endParaRPr lang="zh-TW" altLang="en-US"/>
        </a:p>
      </dgm:t>
    </dgm:pt>
    <dgm:pt modelId="{E6F6B3CB-BCD9-4AC8-BB48-741758F54A67}" type="pres">
      <dgm:prSet presAssocID="{B9493455-69D6-4127-9FFC-050800ECF5C6}" presName="connTx" presStyleLbl="parChTrans1D2" presStyleIdx="0" presStyleCnt="4"/>
      <dgm:spPr/>
      <dgm:t>
        <a:bodyPr/>
        <a:lstStyle/>
        <a:p>
          <a:endParaRPr lang="zh-TW" altLang="en-US"/>
        </a:p>
      </dgm:t>
    </dgm:pt>
    <dgm:pt modelId="{E37E9CB3-ED8C-4293-8AE2-23EB8420CA2F}" type="pres">
      <dgm:prSet presAssocID="{4744F89E-B9BE-4F05-98C7-4EC63884140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89662AA-6C67-46A0-ADA1-12C594AE600D}" type="pres">
      <dgm:prSet presAssocID="{4A73F3BE-4BA0-4411-96A9-CDAA8C775E3D}" presName="Name9" presStyleLbl="parChTrans1D2" presStyleIdx="1" presStyleCnt="4"/>
      <dgm:spPr/>
      <dgm:t>
        <a:bodyPr/>
        <a:lstStyle/>
        <a:p>
          <a:endParaRPr lang="zh-TW" altLang="en-US"/>
        </a:p>
      </dgm:t>
    </dgm:pt>
    <dgm:pt modelId="{9CA97CF3-6771-480A-AF3A-87F7546ADCD9}" type="pres">
      <dgm:prSet presAssocID="{4A73F3BE-4BA0-4411-96A9-CDAA8C775E3D}" presName="connTx" presStyleLbl="parChTrans1D2" presStyleIdx="1" presStyleCnt="4"/>
      <dgm:spPr/>
      <dgm:t>
        <a:bodyPr/>
        <a:lstStyle/>
        <a:p>
          <a:endParaRPr lang="zh-TW" altLang="en-US"/>
        </a:p>
      </dgm:t>
    </dgm:pt>
    <dgm:pt modelId="{770138CB-5384-4B8B-8A36-3CBDD1F7976E}" type="pres">
      <dgm:prSet presAssocID="{EEF2D39C-47E5-41F9-82BA-742D4E4E47D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CC22BD0-2D16-42DC-BA4B-D07A3EBDB8E8}" type="pres">
      <dgm:prSet presAssocID="{73E39061-D0DA-422E-9220-44692B43395E}" presName="Name9" presStyleLbl="parChTrans1D2" presStyleIdx="2" presStyleCnt="4"/>
      <dgm:spPr/>
      <dgm:t>
        <a:bodyPr/>
        <a:lstStyle/>
        <a:p>
          <a:endParaRPr lang="zh-TW" altLang="en-US"/>
        </a:p>
      </dgm:t>
    </dgm:pt>
    <dgm:pt modelId="{30689848-E60A-4D1A-9358-9078326A444C}" type="pres">
      <dgm:prSet presAssocID="{73E39061-D0DA-422E-9220-44692B43395E}" presName="connTx" presStyleLbl="parChTrans1D2" presStyleIdx="2" presStyleCnt="4"/>
      <dgm:spPr/>
      <dgm:t>
        <a:bodyPr/>
        <a:lstStyle/>
        <a:p>
          <a:endParaRPr lang="zh-TW" altLang="en-US"/>
        </a:p>
      </dgm:t>
    </dgm:pt>
    <dgm:pt modelId="{6C2AE7C0-E613-4FCE-A8C1-DCD524C0A50F}" type="pres">
      <dgm:prSet presAssocID="{447CB2ED-221C-4C65-BCC0-E77BC0E1586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98E3D9F-003B-4367-836D-D5B4DBEB3D6B}" type="pres">
      <dgm:prSet presAssocID="{0BD03A31-B2D7-47B5-938E-1DE458DFAC5A}" presName="Name9" presStyleLbl="parChTrans1D2" presStyleIdx="3" presStyleCnt="4"/>
      <dgm:spPr/>
      <dgm:t>
        <a:bodyPr/>
        <a:lstStyle/>
        <a:p>
          <a:endParaRPr lang="zh-TW" altLang="en-US"/>
        </a:p>
      </dgm:t>
    </dgm:pt>
    <dgm:pt modelId="{C92E7CE5-A6EF-44F3-9923-9FC7D4A230F7}" type="pres">
      <dgm:prSet presAssocID="{0BD03A31-B2D7-47B5-938E-1DE458DFAC5A}" presName="connTx" presStyleLbl="parChTrans1D2" presStyleIdx="3" presStyleCnt="4"/>
      <dgm:spPr/>
      <dgm:t>
        <a:bodyPr/>
        <a:lstStyle/>
        <a:p>
          <a:endParaRPr lang="zh-TW" altLang="en-US"/>
        </a:p>
      </dgm:t>
    </dgm:pt>
    <dgm:pt modelId="{B1AAEFF9-324B-42D5-AA60-7460C6159ECE}" type="pres">
      <dgm:prSet presAssocID="{6A1EFA66-4998-49F4-BE61-0BCDBB414F4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1E0CAD0-4483-4B88-AFBA-608298D82B67}" srcId="{C766BCA4-1389-4A31-9D5E-27F0FEB88E3C}" destId="{6A1EFA66-4998-49F4-BE61-0BCDBB414F46}" srcOrd="3" destOrd="0" parTransId="{0BD03A31-B2D7-47B5-938E-1DE458DFAC5A}" sibTransId="{06CB4D2A-779C-4607-838C-A386BF03EF50}"/>
    <dgm:cxn modelId="{999AD364-C1C6-45A1-93BD-0B4EB0D422C2}" type="presOf" srcId="{B9493455-69D6-4127-9FFC-050800ECF5C6}" destId="{13B775CE-6C86-4193-9577-C8E8B2DF7FDC}" srcOrd="0" destOrd="0" presId="urn:microsoft.com/office/officeart/2005/8/layout/radial1"/>
    <dgm:cxn modelId="{AA6E5806-C7A4-41EB-B3BB-94A085403EB9}" type="presOf" srcId="{0BD03A31-B2D7-47B5-938E-1DE458DFAC5A}" destId="{C92E7CE5-A6EF-44F3-9923-9FC7D4A230F7}" srcOrd="1" destOrd="0" presId="urn:microsoft.com/office/officeart/2005/8/layout/radial1"/>
    <dgm:cxn modelId="{BD3BEFDA-E802-4E85-B178-4E46FDAD392D}" type="presOf" srcId="{B9493455-69D6-4127-9FFC-050800ECF5C6}" destId="{E6F6B3CB-BCD9-4AC8-BB48-741758F54A67}" srcOrd="1" destOrd="0" presId="urn:microsoft.com/office/officeart/2005/8/layout/radial1"/>
    <dgm:cxn modelId="{45CF2BF9-8B94-431D-A330-CFE1375E06F6}" type="presOf" srcId="{4A73F3BE-4BA0-4411-96A9-CDAA8C775E3D}" destId="{9CA97CF3-6771-480A-AF3A-87F7546ADCD9}" srcOrd="1" destOrd="0" presId="urn:microsoft.com/office/officeart/2005/8/layout/radial1"/>
    <dgm:cxn modelId="{2D5AE9B9-CEDE-4E29-B322-4E940111EF91}" type="presOf" srcId="{447CB2ED-221C-4C65-BCC0-E77BC0E1586D}" destId="{6C2AE7C0-E613-4FCE-A8C1-DCD524C0A50F}" srcOrd="0" destOrd="0" presId="urn:microsoft.com/office/officeart/2005/8/layout/radial1"/>
    <dgm:cxn modelId="{B03279B0-2BEC-4CC8-98D2-7D6A509C55E5}" type="presOf" srcId="{73E39061-D0DA-422E-9220-44692B43395E}" destId="{DCC22BD0-2D16-42DC-BA4B-D07A3EBDB8E8}" srcOrd="0" destOrd="0" presId="urn:microsoft.com/office/officeart/2005/8/layout/radial1"/>
    <dgm:cxn modelId="{E3FE0410-5C90-45CE-8ED7-2BF1705877C2}" type="presOf" srcId="{4A73F3BE-4BA0-4411-96A9-CDAA8C775E3D}" destId="{289662AA-6C67-46A0-ADA1-12C594AE600D}" srcOrd="0" destOrd="0" presId="urn:microsoft.com/office/officeart/2005/8/layout/radial1"/>
    <dgm:cxn modelId="{919E1D14-070C-477F-B2BB-BDFEB2D7AA3E}" type="presOf" srcId="{EEF2D39C-47E5-41F9-82BA-742D4E4E47D7}" destId="{770138CB-5384-4B8B-8A36-3CBDD1F7976E}" srcOrd="0" destOrd="0" presId="urn:microsoft.com/office/officeart/2005/8/layout/radial1"/>
    <dgm:cxn modelId="{84BDB4AA-44BD-408C-822B-84A770A2747C}" type="presOf" srcId="{203ECBBB-575A-465A-8D29-13291B72265D}" destId="{E5139913-A757-4701-A33A-1053ED466A45}" srcOrd="0" destOrd="0" presId="urn:microsoft.com/office/officeart/2005/8/layout/radial1"/>
    <dgm:cxn modelId="{16D22B36-E00D-4387-BE16-8906AF07D2B8}" type="presOf" srcId="{6A1EFA66-4998-49F4-BE61-0BCDBB414F46}" destId="{B1AAEFF9-324B-42D5-AA60-7460C6159ECE}" srcOrd="0" destOrd="0" presId="urn:microsoft.com/office/officeart/2005/8/layout/radial1"/>
    <dgm:cxn modelId="{C832D0C9-F0D8-4847-92CA-109552041FC0}" srcId="{C766BCA4-1389-4A31-9D5E-27F0FEB88E3C}" destId="{4744F89E-B9BE-4F05-98C7-4EC638841409}" srcOrd="0" destOrd="0" parTransId="{B9493455-69D6-4127-9FFC-050800ECF5C6}" sibTransId="{8E5D0F3E-405B-4929-867B-FF03036F916C}"/>
    <dgm:cxn modelId="{39A31A14-49A7-47B8-AA8C-3FC13C380A11}" type="presOf" srcId="{4744F89E-B9BE-4F05-98C7-4EC638841409}" destId="{E37E9CB3-ED8C-4293-8AE2-23EB8420CA2F}" srcOrd="0" destOrd="0" presId="urn:microsoft.com/office/officeart/2005/8/layout/radial1"/>
    <dgm:cxn modelId="{3772F6D2-5902-475C-8135-C5C374F33C02}" type="presOf" srcId="{73E39061-D0DA-422E-9220-44692B43395E}" destId="{30689848-E60A-4D1A-9358-9078326A444C}" srcOrd="1" destOrd="0" presId="urn:microsoft.com/office/officeart/2005/8/layout/radial1"/>
    <dgm:cxn modelId="{62AE0FB5-BBE3-4463-985C-6664B8847168}" srcId="{C766BCA4-1389-4A31-9D5E-27F0FEB88E3C}" destId="{447CB2ED-221C-4C65-BCC0-E77BC0E1586D}" srcOrd="2" destOrd="0" parTransId="{73E39061-D0DA-422E-9220-44692B43395E}" sibTransId="{56805692-E34F-4128-8B2A-44C4EB04084A}"/>
    <dgm:cxn modelId="{48406B8D-38B8-462C-B7DF-E8B34C6798A1}" srcId="{203ECBBB-575A-465A-8D29-13291B72265D}" destId="{C766BCA4-1389-4A31-9D5E-27F0FEB88E3C}" srcOrd="0" destOrd="0" parTransId="{9E958A5D-6C1F-473C-97F9-548993342432}" sibTransId="{CBF94938-0B15-46E8-91D4-E2DB92D21F5B}"/>
    <dgm:cxn modelId="{AABB8C09-7F5E-4092-9543-71C7434096D0}" srcId="{C766BCA4-1389-4A31-9D5E-27F0FEB88E3C}" destId="{EEF2D39C-47E5-41F9-82BA-742D4E4E47D7}" srcOrd="1" destOrd="0" parTransId="{4A73F3BE-4BA0-4411-96A9-CDAA8C775E3D}" sibTransId="{433171BE-68BB-4534-AECB-4CEADAE47795}"/>
    <dgm:cxn modelId="{38ECF32C-B9CB-4FE1-922A-D69C8B3B92AA}" type="presOf" srcId="{0BD03A31-B2D7-47B5-938E-1DE458DFAC5A}" destId="{D98E3D9F-003B-4367-836D-D5B4DBEB3D6B}" srcOrd="0" destOrd="0" presId="urn:microsoft.com/office/officeart/2005/8/layout/radial1"/>
    <dgm:cxn modelId="{9BA8890A-8F6E-4A11-8C1A-76BCDB7FA047}" type="presOf" srcId="{C766BCA4-1389-4A31-9D5E-27F0FEB88E3C}" destId="{4CFC8630-EBDA-4C98-A2B4-A7E179E1D4B3}" srcOrd="0" destOrd="0" presId="urn:microsoft.com/office/officeart/2005/8/layout/radial1"/>
    <dgm:cxn modelId="{53AAF034-5257-45D9-8056-9FDDEA22AA68}" type="presParOf" srcId="{E5139913-A757-4701-A33A-1053ED466A45}" destId="{4CFC8630-EBDA-4C98-A2B4-A7E179E1D4B3}" srcOrd="0" destOrd="0" presId="urn:microsoft.com/office/officeart/2005/8/layout/radial1"/>
    <dgm:cxn modelId="{1D7C0E18-5CC0-4224-8F20-F19AA21DA9A7}" type="presParOf" srcId="{E5139913-A757-4701-A33A-1053ED466A45}" destId="{13B775CE-6C86-4193-9577-C8E8B2DF7FDC}" srcOrd="1" destOrd="0" presId="urn:microsoft.com/office/officeart/2005/8/layout/radial1"/>
    <dgm:cxn modelId="{50D670B9-306B-4C5E-BBB5-B3023704D12D}" type="presParOf" srcId="{13B775CE-6C86-4193-9577-C8E8B2DF7FDC}" destId="{E6F6B3CB-BCD9-4AC8-BB48-741758F54A67}" srcOrd="0" destOrd="0" presId="urn:microsoft.com/office/officeart/2005/8/layout/radial1"/>
    <dgm:cxn modelId="{1ADBACA1-C5E6-433A-830C-D769A3C89DF3}" type="presParOf" srcId="{E5139913-A757-4701-A33A-1053ED466A45}" destId="{E37E9CB3-ED8C-4293-8AE2-23EB8420CA2F}" srcOrd="2" destOrd="0" presId="urn:microsoft.com/office/officeart/2005/8/layout/radial1"/>
    <dgm:cxn modelId="{B76015B0-AF77-4CFB-831B-7993545CB782}" type="presParOf" srcId="{E5139913-A757-4701-A33A-1053ED466A45}" destId="{289662AA-6C67-46A0-ADA1-12C594AE600D}" srcOrd="3" destOrd="0" presId="urn:microsoft.com/office/officeart/2005/8/layout/radial1"/>
    <dgm:cxn modelId="{A297C04B-E737-4413-96DF-5FBA03A5350B}" type="presParOf" srcId="{289662AA-6C67-46A0-ADA1-12C594AE600D}" destId="{9CA97CF3-6771-480A-AF3A-87F7546ADCD9}" srcOrd="0" destOrd="0" presId="urn:microsoft.com/office/officeart/2005/8/layout/radial1"/>
    <dgm:cxn modelId="{A1D51329-D3B2-4662-8FEF-EA5EF1664148}" type="presParOf" srcId="{E5139913-A757-4701-A33A-1053ED466A45}" destId="{770138CB-5384-4B8B-8A36-3CBDD1F7976E}" srcOrd="4" destOrd="0" presId="urn:microsoft.com/office/officeart/2005/8/layout/radial1"/>
    <dgm:cxn modelId="{FD9510BA-04A6-43B9-8D8F-44D0A69CD696}" type="presParOf" srcId="{E5139913-A757-4701-A33A-1053ED466A45}" destId="{DCC22BD0-2D16-42DC-BA4B-D07A3EBDB8E8}" srcOrd="5" destOrd="0" presId="urn:microsoft.com/office/officeart/2005/8/layout/radial1"/>
    <dgm:cxn modelId="{DDD0EFA7-C643-4AC6-94BE-4AEA0D9DCB1F}" type="presParOf" srcId="{DCC22BD0-2D16-42DC-BA4B-D07A3EBDB8E8}" destId="{30689848-E60A-4D1A-9358-9078326A444C}" srcOrd="0" destOrd="0" presId="urn:microsoft.com/office/officeart/2005/8/layout/radial1"/>
    <dgm:cxn modelId="{69C56D6A-07A7-4B1D-94F6-5614FBC2977B}" type="presParOf" srcId="{E5139913-A757-4701-A33A-1053ED466A45}" destId="{6C2AE7C0-E613-4FCE-A8C1-DCD524C0A50F}" srcOrd="6" destOrd="0" presId="urn:microsoft.com/office/officeart/2005/8/layout/radial1"/>
    <dgm:cxn modelId="{AB572735-200A-464A-9250-6982F02CEA4F}" type="presParOf" srcId="{E5139913-A757-4701-A33A-1053ED466A45}" destId="{D98E3D9F-003B-4367-836D-D5B4DBEB3D6B}" srcOrd="7" destOrd="0" presId="urn:microsoft.com/office/officeart/2005/8/layout/radial1"/>
    <dgm:cxn modelId="{34C666EE-26AF-4D7B-BBD8-BAEDC388FD0A}" type="presParOf" srcId="{D98E3D9F-003B-4367-836D-D5B4DBEB3D6B}" destId="{C92E7CE5-A6EF-44F3-9923-9FC7D4A230F7}" srcOrd="0" destOrd="0" presId="urn:microsoft.com/office/officeart/2005/8/layout/radial1"/>
    <dgm:cxn modelId="{53453CB6-6DC2-4AD4-9408-1B002C337E74}" type="presParOf" srcId="{E5139913-A757-4701-A33A-1053ED466A45}" destId="{B1AAEFF9-324B-42D5-AA60-7460C6159EC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7ED698-BEDA-484E-971C-18DFA0E736C7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7E99EE26-A2CA-41A2-AD69-4E10A444ACE1}">
      <dgm:prSet/>
      <dgm:spPr/>
      <dgm:t>
        <a:bodyPr/>
        <a:lstStyle/>
        <a:p>
          <a:pPr rtl="0"/>
          <a:r>
            <a:rPr lang="en-US" dirty="0" smtClean="0"/>
            <a:t>4C</a:t>
          </a:r>
          <a:endParaRPr lang="zh-TW" dirty="0"/>
        </a:p>
      </dgm:t>
    </dgm:pt>
    <dgm:pt modelId="{2813F15C-BB5C-48C1-B631-5A2B0FF7C647}" type="parTrans" cxnId="{1192DD77-14B5-462C-BE0F-10E883563761}">
      <dgm:prSet/>
      <dgm:spPr/>
      <dgm:t>
        <a:bodyPr/>
        <a:lstStyle/>
        <a:p>
          <a:endParaRPr lang="zh-TW" altLang="en-US"/>
        </a:p>
      </dgm:t>
    </dgm:pt>
    <dgm:pt modelId="{685587AD-84A9-47C5-8A48-554E81A2DD7C}" type="sibTrans" cxnId="{1192DD77-14B5-462C-BE0F-10E883563761}">
      <dgm:prSet/>
      <dgm:spPr/>
      <dgm:t>
        <a:bodyPr/>
        <a:lstStyle/>
        <a:p>
          <a:endParaRPr lang="zh-TW" altLang="en-US"/>
        </a:p>
      </dgm:t>
    </dgm:pt>
    <dgm:pt modelId="{69F2BFE5-E840-45D3-9A12-8B6018957D43}">
      <dgm:prSet/>
      <dgm:spPr/>
      <dgm:t>
        <a:bodyPr/>
        <a:lstStyle/>
        <a:p>
          <a:pPr rtl="0"/>
          <a:r>
            <a:rPr lang="zh-TW" dirty="0" smtClean="0"/>
            <a:t>顧客價值（</a:t>
          </a:r>
          <a:r>
            <a:rPr lang="en-US" dirty="0" smtClean="0"/>
            <a:t>customer value)</a:t>
          </a:r>
          <a:endParaRPr lang="zh-TW" dirty="0"/>
        </a:p>
      </dgm:t>
    </dgm:pt>
    <dgm:pt modelId="{774DF293-4970-4FBC-A9D4-9960E07E66E7}" type="parTrans" cxnId="{A8BCDB22-C7E0-4004-AAD1-D7FB177DA3AD}">
      <dgm:prSet/>
      <dgm:spPr/>
      <dgm:t>
        <a:bodyPr/>
        <a:lstStyle/>
        <a:p>
          <a:endParaRPr lang="zh-TW" altLang="en-US"/>
        </a:p>
      </dgm:t>
    </dgm:pt>
    <dgm:pt modelId="{DD8BA619-B098-478A-B29C-59200DA1E355}" type="sibTrans" cxnId="{A8BCDB22-C7E0-4004-AAD1-D7FB177DA3AD}">
      <dgm:prSet/>
      <dgm:spPr/>
      <dgm:t>
        <a:bodyPr/>
        <a:lstStyle/>
        <a:p>
          <a:endParaRPr lang="zh-TW" altLang="en-US"/>
        </a:p>
      </dgm:t>
    </dgm:pt>
    <dgm:pt modelId="{CF644696-E109-47B7-BBAF-71E22F3D735C}">
      <dgm:prSet/>
      <dgm:spPr/>
      <dgm:t>
        <a:bodyPr/>
        <a:lstStyle/>
        <a:p>
          <a:pPr rtl="0"/>
          <a:r>
            <a:rPr lang="zh-TW" dirty="0" smtClean="0"/>
            <a:t>顧客成本（</a:t>
          </a:r>
          <a:r>
            <a:rPr lang="en-US" dirty="0" smtClean="0"/>
            <a:t>customer cost)</a:t>
          </a:r>
          <a:endParaRPr lang="zh-TW" dirty="0"/>
        </a:p>
      </dgm:t>
    </dgm:pt>
    <dgm:pt modelId="{B8F12788-E033-464A-A674-70D087C3E978}" type="parTrans" cxnId="{882DA26F-F0B3-42A7-A0E3-76C9C8DBBF2B}">
      <dgm:prSet/>
      <dgm:spPr/>
      <dgm:t>
        <a:bodyPr/>
        <a:lstStyle/>
        <a:p>
          <a:endParaRPr lang="zh-TW" altLang="en-US"/>
        </a:p>
      </dgm:t>
    </dgm:pt>
    <dgm:pt modelId="{F9641E97-BA0A-48C7-938B-B25D08924EA1}" type="sibTrans" cxnId="{882DA26F-F0B3-42A7-A0E3-76C9C8DBBF2B}">
      <dgm:prSet/>
      <dgm:spPr/>
      <dgm:t>
        <a:bodyPr/>
        <a:lstStyle/>
        <a:p>
          <a:endParaRPr lang="zh-TW" altLang="en-US"/>
        </a:p>
      </dgm:t>
    </dgm:pt>
    <dgm:pt modelId="{F2A5D2EC-DF27-4F99-B6C3-82D762AF6381}">
      <dgm:prSet/>
      <dgm:spPr/>
      <dgm:t>
        <a:bodyPr/>
        <a:lstStyle/>
        <a:p>
          <a:pPr rtl="0"/>
          <a:r>
            <a:rPr lang="zh-TW" dirty="0" smtClean="0"/>
            <a:t>多向溝通（</a:t>
          </a:r>
          <a:r>
            <a:rPr lang="en-US" dirty="0" smtClean="0"/>
            <a:t>communication)</a:t>
          </a:r>
          <a:endParaRPr lang="zh-TW" dirty="0"/>
        </a:p>
      </dgm:t>
    </dgm:pt>
    <dgm:pt modelId="{B47848C1-BC0E-49FF-9BE2-8C529E4324AF}" type="parTrans" cxnId="{3570909E-F9E8-4E81-9B65-ED2637F48768}">
      <dgm:prSet/>
      <dgm:spPr/>
      <dgm:t>
        <a:bodyPr/>
        <a:lstStyle/>
        <a:p>
          <a:endParaRPr lang="zh-TW" altLang="en-US"/>
        </a:p>
      </dgm:t>
    </dgm:pt>
    <dgm:pt modelId="{A9CD9773-DC4D-4729-B69A-F8549D60819C}" type="sibTrans" cxnId="{3570909E-F9E8-4E81-9B65-ED2637F48768}">
      <dgm:prSet/>
      <dgm:spPr/>
      <dgm:t>
        <a:bodyPr/>
        <a:lstStyle/>
        <a:p>
          <a:endParaRPr lang="zh-TW" altLang="en-US"/>
        </a:p>
      </dgm:t>
    </dgm:pt>
    <dgm:pt modelId="{4F3EF31A-E4BA-4218-AE64-3E9956944DEC}">
      <dgm:prSet/>
      <dgm:spPr/>
      <dgm:t>
        <a:bodyPr/>
        <a:lstStyle/>
        <a:p>
          <a:pPr rtl="0"/>
          <a:r>
            <a:rPr lang="zh-TW" dirty="0" smtClean="0"/>
            <a:t>便利性（</a:t>
          </a:r>
          <a:r>
            <a:rPr lang="en-US" dirty="0" smtClean="0"/>
            <a:t>convenience</a:t>
          </a:r>
          <a:r>
            <a:rPr lang="zh-TW" dirty="0" smtClean="0"/>
            <a:t>）</a:t>
          </a:r>
          <a:endParaRPr lang="zh-TW" dirty="0"/>
        </a:p>
      </dgm:t>
    </dgm:pt>
    <dgm:pt modelId="{045F3AE6-27E3-4D99-BD8E-1B63646EE790}" type="parTrans" cxnId="{1D0AEB4A-642D-4DF9-A4A4-A183ACF42159}">
      <dgm:prSet/>
      <dgm:spPr/>
      <dgm:t>
        <a:bodyPr/>
        <a:lstStyle/>
        <a:p>
          <a:endParaRPr lang="zh-TW" altLang="en-US"/>
        </a:p>
      </dgm:t>
    </dgm:pt>
    <dgm:pt modelId="{8488BD8E-CE86-491C-B508-95CC44299F07}" type="sibTrans" cxnId="{1D0AEB4A-642D-4DF9-A4A4-A183ACF42159}">
      <dgm:prSet/>
      <dgm:spPr/>
      <dgm:t>
        <a:bodyPr/>
        <a:lstStyle/>
        <a:p>
          <a:endParaRPr lang="zh-TW" altLang="en-US"/>
        </a:p>
      </dgm:t>
    </dgm:pt>
    <dgm:pt modelId="{8B5C50A4-6B2A-48E1-8C29-C81F335B82AD}" type="pres">
      <dgm:prSet presAssocID="{BD7ED698-BEDA-484E-971C-18DFA0E736C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33A13AB-9336-4DE0-BC58-A97A0015466A}" type="pres">
      <dgm:prSet presAssocID="{7E99EE26-A2CA-41A2-AD69-4E10A444ACE1}" presName="compNode" presStyleCnt="0"/>
      <dgm:spPr/>
    </dgm:pt>
    <dgm:pt modelId="{74BC64E0-9C3B-4DE8-BF95-235FEBBAFB4A}" type="pres">
      <dgm:prSet presAssocID="{7E99EE26-A2CA-41A2-AD69-4E10A444ACE1}" presName="noGeometry" presStyleCnt="0"/>
      <dgm:spPr/>
    </dgm:pt>
    <dgm:pt modelId="{9F42D370-CC1A-47B7-839B-B9DAFA9B2DEF}" type="pres">
      <dgm:prSet presAssocID="{7E99EE26-A2CA-41A2-AD69-4E10A444ACE1}" presName="childTextVisible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64D224C-DAA7-4C90-B9E3-33E3AFAF8494}" type="pres">
      <dgm:prSet presAssocID="{7E99EE26-A2CA-41A2-AD69-4E10A444ACE1}" presName="childTextHidden" presStyleLbl="bgAccFollowNode1" presStyleIdx="0" presStyleCnt="1"/>
      <dgm:spPr/>
      <dgm:t>
        <a:bodyPr/>
        <a:lstStyle/>
        <a:p>
          <a:endParaRPr lang="zh-TW" altLang="en-US"/>
        </a:p>
      </dgm:t>
    </dgm:pt>
    <dgm:pt modelId="{3489748E-B094-4C3C-86A6-24A74EFDE52E}" type="pres">
      <dgm:prSet presAssocID="{7E99EE26-A2CA-41A2-AD69-4E10A444ACE1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1E20D8A-9970-4BD0-89E0-A0D46466DD97}" type="presOf" srcId="{BD7ED698-BEDA-484E-971C-18DFA0E736C7}" destId="{8B5C50A4-6B2A-48E1-8C29-C81F335B82AD}" srcOrd="0" destOrd="0" presId="urn:microsoft.com/office/officeart/2005/8/layout/hProcess6"/>
    <dgm:cxn modelId="{044B3DD0-7DE0-4D93-9813-D6622B18BC83}" type="presOf" srcId="{CF644696-E109-47B7-BBAF-71E22F3D735C}" destId="{164D224C-DAA7-4C90-B9E3-33E3AFAF8494}" srcOrd="1" destOrd="1" presId="urn:microsoft.com/office/officeart/2005/8/layout/hProcess6"/>
    <dgm:cxn modelId="{0B05CF32-1515-4E7C-A797-F3257EA60D03}" type="presOf" srcId="{69F2BFE5-E840-45D3-9A12-8B6018957D43}" destId="{9F42D370-CC1A-47B7-839B-B9DAFA9B2DEF}" srcOrd="0" destOrd="0" presId="urn:microsoft.com/office/officeart/2005/8/layout/hProcess6"/>
    <dgm:cxn modelId="{1117E955-42DD-4ED0-A4CB-CEB1D438A10A}" type="presOf" srcId="{69F2BFE5-E840-45D3-9A12-8B6018957D43}" destId="{164D224C-DAA7-4C90-B9E3-33E3AFAF8494}" srcOrd="1" destOrd="0" presId="urn:microsoft.com/office/officeart/2005/8/layout/hProcess6"/>
    <dgm:cxn modelId="{1192DD77-14B5-462C-BE0F-10E883563761}" srcId="{BD7ED698-BEDA-484E-971C-18DFA0E736C7}" destId="{7E99EE26-A2CA-41A2-AD69-4E10A444ACE1}" srcOrd="0" destOrd="0" parTransId="{2813F15C-BB5C-48C1-B631-5A2B0FF7C647}" sibTransId="{685587AD-84A9-47C5-8A48-554E81A2DD7C}"/>
    <dgm:cxn modelId="{C3069550-9D7D-4205-B493-B9FE4CF0C93F}" type="presOf" srcId="{4F3EF31A-E4BA-4218-AE64-3E9956944DEC}" destId="{164D224C-DAA7-4C90-B9E3-33E3AFAF8494}" srcOrd="1" destOrd="3" presId="urn:microsoft.com/office/officeart/2005/8/layout/hProcess6"/>
    <dgm:cxn modelId="{9872907B-710A-4187-B126-832A13B123A2}" type="presOf" srcId="{7E99EE26-A2CA-41A2-AD69-4E10A444ACE1}" destId="{3489748E-B094-4C3C-86A6-24A74EFDE52E}" srcOrd="0" destOrd="0" presId="urn:microsoft.com/office/officeart/2005/8/layout/hProcess6"/>
    <dgm:cxn modelId="{882DA26F-F0B3-42A7-A0E3-76C9C8DBBF2B}" srcId="{7E99EE26-A2CA-41A2-AD69-4E10A444ACE1}" destId="{CF644696-E109-47B7-BBAF-71E22F3D735C}" srcOrd="1" destOrd="0" parTransId="{B8F12788-E033-464A-A674-70D087C3E978}" sibTransId="{F9641E97-BA0A-48C7-938B-B25D08924EA1}"/>
    <dgm:cxn modelId="{37D9884C-2805-4CE5-B612-04C18F2991FB}" type="presOf" srcId="{F2A5D2EC-DF27-4F99-B6C3-82D762AF6381}" destId="{9F42D370-CC1A-47B7-839B-B9DAFA9B2DEF}" srcOrd="0" destOrd="2" presId="urn:microsoft.com/office/officeart/2005/8/layout/hProcess6"/>
    <dgm:cxn modelId="{3570909E-F9E8-4E81-9B65-ED2637F48768}" srcId="{7E99EE26-A2CA-41A2-AD69-4E10A444ACE1}" destId="{F2A5D2EC-DF27-4F99-B6C3-82D762AF6381}" srcOrd="2" destOrd="0" parTransId="{B47848C1-BC0E-49FF-9BE2-8C529E4324AF}" sibTransId="{A9CD9773-DC4D-4729-B69A-F8549D60819C}"/>
    <dgm:cxn modelId="{AD470D32-4767-4527-8683-73FC5C22ED6B}" type="presOf" srcId="{CF644696-E109-47B7-BBAF-71E22F3D735C}" destId="{9F42D370-CC1A-47B7-839B-B9DAFA9B2DEF}" srcOrd="0" destOrd="1" presId="urn:microsoft.com/office/officeart/2005/8/layout/hProcess6"/>
    <dgm:cxn modelId="{3BDADAB2-0C9E-4E8E-B458-C9BCB318C9DD}" type="presOf" srcId="{4F3EF31A-E4BA-4218-AE64-3E9956944DEC}" destId="{9F42D370-CC1A-47B7-839B-B9DAFA9B2DEF}" srcOrd="0" destOrd="3" presId="urn:microsoft.com/office/officeart/2005/8/layout/hProcess6"/>
    <dgm:cxn modelId="{A8BCDB22-C7E0-4004-AAD1-D7FB177DA3AD}" srcId="{7E99EE26-A2CA-41A2-AD69-4E10A444ACE1}" destId="{69F2BFE5-E840-45D3-9A12-8B6018957D43}" srcOrd="0" destOrd="0" parTransId="{774DF293-4970-4FBC-A9D4-9960E07E66E7}" sibTransId="{DD8BA619-B098-478A-B29C-59200DA1E355}"/>
    <dgm:cxn modelId="{1D0AEB4A-642D-4DF9-A4A4-A183ACF42159}" srcId="{7E99EE26-A2CA-41A2-AD69-4E10A444ACE1}" destId="{4F3EF31A-E4BA-4218-AE64-3E9956944DEC}" srcOrd="3" destOrd="0" parTransId="{045F3AE6-27E3-4D99-BD8E-1B63646EE790}" sibTransId="{8488BD8E-CE86-491C-B508-95CC44299F07}"/>
    <dgm:cxn modelId="{9F84C194-F99D-4556-BE5D-0D3CA26A013E}" type="presOf" srcId="{F2A5D2EC-DF27-4F99-B6C3-82D762AF6381}" destId="{164D224C-DAA7-4C90-B9E3-33E3AFAF8494}" srcOrd="1" destOrd="2" presId="urn:microsoft.com/office/officeart/2005/8/layout/hProcess6"/>
    <dgm:cxn modelId="{F508F624-E85C-4906-94EB-BEE204D71840}" type="presParOf" srcId="{8B5C50A4-6B2A-48E1-8C29-C81F335B82AD}" destId="{033A13AB-9336-4DE0-BC58-A97A0015466A}" srcOrd="0" destOrd="0" presId="urn:microsoft.com/office/officeart/2005/8/layout/hProcess6"/>
    <dgm:cxn modelId="{91302CF5-86BE-4AAC-9197-4AA7C5090BDC}" type="presParOf" srcId="{033A13AB-9336-4DE0-BC58-A97A0015466A}" destId="{74BC64E0-9C3B-4DE8-BF95-235FEBBAFB4A}" srcOrd="0" destOrd="0" presId="urn:microsoft.com/office/officeart/2005/8/layout/hProcess6"/>
    <dgm:cxn modelId="{BCC4316F-17C0-4A3C-8F8F-B7D6A00C0152}" type="presParOf" srcId="{033A13AB-9336-4DE0-BC58-A97A0015466A}" destId="{9F42D370-CC1A-47B7-839B-B9DAFA9B2DEF}" srcOrd="1" destOrd="0" presId="urn:microsoft.com/office/officeart/2005/8/layout/hProcess6"/>
    <dgm:cxn modelId="{DA3F45C0-08C7-4808-BF14-83B61E87A5CB}" type="presParOf" srcId="{033A13AB-9336-4DE0-BC58-A97A0015466A}" destId="{164D224C-DAA7-4C90-B9E3-33E3AFAF8494}" srcOrd="2" destOrd="0" presId="urn:microsoft.com/office/officeart/2005/8/layout/hProcess6"/>
    <dgm:cxn modelId="{57714958-F56A-452A-924C-770F102163C4}" type="presParOf" srcId="{033A13AB-9336-4DE0-BC58-A97A0015466A}" destId="{3489748E-B094-4C3C-86A6-24A74EFDE52E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6704D5-89C2-45CC-8AB6-73CE35836CB0}" type="doc">
      <dgm:prSet loTypeId="urn:microsoft.com/office/officeart/2005/8/layout/cycle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5D76936-FCE9-471C-AE0B-6798062520B3}">
      <dgm:prSet custT="1"/>
      <dgm:spPr/>
      <dgm:t>
        <a:bodyPr/>
        <a:lstStyle/>
        <a:p>
          <a:pPr rtl="0"/>
          <a:r>
            <a:rPr lang="zh-TW" sz="2000" dirty="0" smtClean="0"/>
            <a:t>社交價值</a:t>
          </a:r>
          <a:r>
            <a:rPr lang="en-US" sz="2000" dirty="0" smtClean="0"/>
            <a:t>(Social Value)</a:t>
          </a:r>
          <a:endParaRPr lang="zh-TW" sz="2000" dirty="0"/>
        </a:p>
      </dgm:t>
    </dgm:pt>
    <dgm:pt modelId="{CA24B4D7-023D-4794-A984-0632CEB789FA}" type="parTrans" cxnId="{0C8BB1AA-CE56-4443-AEFC-E2B35E6D5F08}">
      <dgm:prSet/>
      <dgm:spPr/>
      <dgm:t>
        <a:bodyPr/>
        <a:lstStyle/>
        <a:p>
          <a:endParaRPr lang="zh-TW" altLang="en-US" sz="3200"/>
        </a:p>
      </dgm:t>
    </dgm:pt>
    <dgm:pt modelId="{E20AE316-84E7-405F-9C7C-B41931F50855}" type="sibTrans" cxnId="{0C8BB1AA-CE56-4443-AEFC-E2B35E6D5F08}">
      <dgm:prSet/>
      <dgm:spPr/>
      <dgm:t>
        <a:bodyPr/>
        <a:lstStyle/>
        <a:p>
          <a:endParaRPr lang="zh-TW" altLang="en-US" sz="3200"/>
        </a:p>
      </dgm:t>
    </dgm:pt>
    <dgm:pt modelId="{5982EC8D-D596-44ED-A01D-EBFD759655A8}">
      <dgm:prSet custT="1"/>
      <dgm:spPr/>
      <dgm:t>
        <a:bodyPr/>
        <a:lstStyle/>
        <a:p>
          <a:pPr rtl="0"/>
          <a:r>
            <a:rPr lang="zh-TW" sz="2000" dirty="0" smtClean="0"/>
            <a:t>社交成本</a:t>
          </a:r>
          <a:r>
            <a:rPr lang="en-US" sz="2000" dirty="0" smtClean="0"/>
            <a:t>(Social Cost)</a:t>
          </a:r>
          <a:endParaRPr lang="zh-TW" sz="2000" dirty="0"/>
        </a:p>
      </dgm:t>
    </dgm:pt>
    <dgm:pt modelId="{A72F0467-C025-4E2E-B74C-00B35EE26BE7}" type="parTrans" cxnId="{0333859D-BE8B-4FED-9025-F9B6B88FF54A}">
      <dgm:prSet/>
      <dgm:spPr/>
      <dgm:t>
        <a:bodyPr/>
        <a:lstStyle/>
        <a:p>
          <a:endParaRPr lang="zh-TW" altLang="en-US" sz="3200"/>
        </a:p>
      </dgm:t>
    </dgm:pt>
    <dgm:pt modelId="{D201D8C5-839F-454F-B550-C1F2E05D4CE1}" type="sibTrans" cxnId="{0333859D-BE8B-4FED-9025-F9B6B88FF54A}">
      <dgm:prSet/>
      <dgm:spPr/>
      <dgm:t>
        <a:bodyPr/>
        <a:lstStyle/>
        <a:p>
          <a:endParaRPr lang="zh-TW" altLang="en-US" sz="3200"/>
        </a:p>
      </dgm:t>
    </dgm:pt>
    <dgm:pt modelId="{BA33B565-83B4-436B-B30D-0729694A6540}">
      <dgm:prSet custT="1"/>
      <dgm:spPr/>
      <dgm:t>
        <a:bodyPr/>
        <a:lstStyle/>
        <a:p>
          <a:pPr rtl="0"/>
          <a:r>
            <a:rPr lang="zh-TW" sz="2000" dirty="0" smtClean="0"/>
            <a:t>社交溝通</a:t>
          </a:r>
          <a:r>
            <a:rPr lang="en-US" sz="2000" dirty="0" smtClean="0"/>
            <a:t>(Social Communication)</a:t>
          </a:r>
          <a:endParaRPr lang="zh-TW" sz="2000" dirty="0"/>
        </a:p>
      </dgm:t>
    </dgm:pt>
    <dgm:pt modelId="{E4CC070D-DAED-44C8-8DAF-DEC6548FEE13}" type="parTrans" cxnId="{7AA97375-7489-4DD6-88B8-226E460BB53C}">
      <dgm:prSet/>
      <dgm:spPr/>
      <dgm:t>
        <a:bodyPr/>
        <a:lstStyle/>
        <a:p>
          <a:endParaRPr lang="zh-TW" altLang="en-US" sz="3200"/>
        </a:p>
      </dgm:t>
    </dgm:pt>
    <dgm:pt modelId="{E3FF716C-F421-4DA4-BE34-27367BA7BA89}" type="sibTrans" cxnId="{7AA97375-7489-4DD6-88B8-226E460BB53C}">
      <dgm:prSet/>
      <dgm:spPr/>
      <dgm:t>
        <a:bodyPr/>
        <a:lstStyle/>
        <a:p>
          <a:endParaRPr lang="zh-TW" altLang="en-US" sz="3200"/>
        </a:p>
      </dgm:t>
    </dgm:pt>
    <dgm:pt modelId="{D7983441-6157-440B-9BEB-C5C0D4B17382}">
      <dgm:prSet custT="1"/>
      <dgm:spPr/>
      <dgm:t>
        <a:bodyPr/>
        <a:lstStyle/>
        <a:p>
          <a:pPr rtl="0"/>
          <a:endParaRPr lang="en-US" altLang="zh-TW" sz="2000" dirty="0" smtClean="0"/>
        </a:p>
        <a:p>
          <a:pPr rtl="0"/>
          <a:r>
            <a:rPr lang="zh-TW" sz="2000" dirty="0" smtClean="0"/>
            <a:t>社交便利與熱情</a:t>
          </a:r>
          <a:r>
            <a:rPr lang="en-US" sz="2000" dirty="0" smtClean="0"/>
            <a:t>(Social Convenience)</a:t>
          </a:r>
          <a:endParaRPr lang="zh-TW" sz="2000" dirty="0"/>
        </a:p>
      </dgm:t>
    </dgm:pt>
    <dgm:pt modelId="{29033DB3-00D7-4637-A48D-8A33AC23EB28}" type="parTrans" cxnId="{E1D10443-5E42-4DC5-A020-1A0CAA1D5973}">
      <dgm:prSet/>
      <dgm:spPr/>
      <dgm:t>
        <a:bodyPr/>
        <a:lstStyle/>
        <a:p>
          <a:endParaRPr lang="zh-TW" altLang="en-US" sz="3200"/>
        </a:p>
      </dgm:t>
    </dgm:pt>
    <dgm:pt modelId="{CEE14059-03E9-4671-97B1-38112A1F00BD}" type="sibTrans" cxnId="{E1D10443-5E42-4DC5-A020-1A0CAA1D5973}">
      <dgm:prSet/>
      <dgm:spPr/>
      <dgm:t>
        <a:bodyPr/>
        <a:lstStyle/>
        <a:p>
          <a:endParaRPr lang="zh-TW" altLang="en-US" sz="3200"/>
        </a:p>
      </dgm:t>
    </dgm:pt>
    <dgm:pt modelId="{C119E49F-A8F5-42BF-B6AF-5464F420BF38}" type="pres">
      <dgm:prSet presAssocID="{816704D5-89C2-45CC-8AB6-73CE35836CB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F288F1D8-A071-4980-B4C8-5DCE6347D1EF}" type="pres">
      <dgm:prSet presAssocID="{816704D5-89C2-45CC-8AB6-73CE35836CB0}" presName="children" presStyleCnt="0"/>
      <dgm:spPr/>
    </dgm:pt>
    <dgm:pt modelId="{8F371A48-01B5-42C0-9E3C-0F3C573719A1}" type="pres">
      <dgm:prSet presAssocID="{816704D5-89C2-45CC-8AB6-73CE35836CB0}" presName="childPlaceholder" presStyleCnt="0"/>
      <dgm:spPr/>
    </dgm:pt>
    <dgm:pt modelId="{B1074561-125B-4118-B46C-72BE7625264F}" type="pres">
      <dgm:prSet presAssocID="{816704D5-89C2-45CC-8AB6-73CE35836CB0}" presName="circle" presStyleCnt="0"/>
      <dgm:spPr/>
    </dgm:pt>
    <dgm:pt modelId="{5383D89F-D876-41DF-9E09-32B529B722E8}" type="pres">
      <dgm:prSet presAssocID="{816704D5-89C2-45CC-8AB6-73CE35836CB0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FDC1376-4ADF-421A-BD3A-B6842E8C44C5}" type="pres">
      <dgm:prSet presAssocID="{816704D5-89C2-45CC-8AB6-73CE35836CB0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9C891A8-EE65-4D2C-BE80-9861C523733E}" type="pres">
      <dgm:prSet presAssocID="{816704D5-89C2-45CC-8AB6-73CE35836CB0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8C855A7-D0B6-49A4-98AC-00B00334BE98}" type="pres">
      <dgm:prSet presAssocID="{816704D5-89C2-45CC-8AB6-73CE35836CB0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3E6BB7F-0F2D-4757-B264-233343DA73A8}" type="pres">
      <dgm:prSet presAssocID="{816704D5-89C2-45CC-8AB6-73CE35836CB0}" presName="quadrantPlaceholder" presStyleCnt="0"/>
      <dgm:spPr/>
    </dgm:pt>
    <dgm:pt modelId="{6D74C06A-B9DF-4EAB-999F-B8B507B02AEC}" type="pres">
      <dgm:prSet presAssocID="{816704D5-89C2-45CC-8AB6-73CE35836CB0}" presName="center1" presStyleLbl="fgShp" presStyleIdx="0" presStyleCnt="2"/>
      <dgm:spPr>
        <a:solidFill>
          <a:schemeClr val="accent6">
            <a:lumMod val="50000"/>
          </a:schemeClr>
        </a:solidFill>
      </dgm:spPr>
    </dgm:pt>
    <dgm:pt modelId="{CD07B308-44B3-43A8-967C-3D39B6707FE0}" type="pres">
      <dgm:prSet presAssocID="{816704D5-89C2-45CC-8AB6-73CE35836CB0}" presName="center2" presStyleLbl="fgShp" presStyleIdx="1" presStyleCnt="2"/>
      <dgm:spPr>
        <a:solidFill>
          <a:schemeClr val="accent6">
            <a:lumMod val="50000"/>
          </a:schemeClr>
        </a:solidFill>
      </dgm:spPr>
    </dgm:pt>
  </dgm:ptLst>
  <dgm:cxnLst>
    <dgm:cxn modelId="{954B8944-4A86-4DBB-99F3-F03B663912B3}" type="presOf" srcId="{D7983441-6157-440B-9BEB-C5C0D4B17382}" destId="{48C855A7-D0B6-49A4-98AC-00B00334BE98}" srcOrd="0" destOrd="0" presId="urn:microsoft.com/office/officeart/2005/8/layout/cycle4"/>
    <dgm:cxn modelId="{E1D10443-5E42-4DC5-A020-1A0CAA1D5973}" srcId="{816704D5-89C2-45CC-8AB6-73CE35836CB0}" destId="{D7983441-6157-440B-9BEB-C5C0D4B17382}" srcOrd="3" destOrd="0" parTransId="{29033DB3-00D7-4637-A48D-8A33AC23EB28}" sibTransId="{CEE14059-03E9-4671-97B1-38112A1F00BD}"/>
    <dgm:cxn modelId="{7AA97375-7489-4DD6-88B8-226E460BB53C}" srcId="{816704D5-89C2-45CC-8AB6-73CE35836CB0}" destId="{BA33B565-83B4-436B-B30D-0729694A6540}" srcOrd="2" destOrd="0" parTransId="{E4CC070D-DAED-44C8-8DAF-DEC6548FEE13}" sibTransId="{E3FF716C-F421-4DA4-BE34-27367BA7BA89}"/>
    <dgm:cxn modelId="{8708480C-ECC2-4BE6-84C1-077E5B253711}" type="presOf" srcId="{816704D5-89C2-45CC-8AB6-73CE35836CB0}" destId="{C119E49F-A8F5-42BF-B6AF-5464F420BF38}" srcOrd="0" destOrd="0" presId="urn:microsoft.com/office/officeart/2005/8/layout/cycle4"/>
    <dgm:cxn modelId="{0333859D-BE8B-4FED-9025-F9B6B88FF54A}" srcId="{816704D5-89C2-45CC-8AB6-73CE35836CB0}" destId="{5982EC8D-D596-44ED-A01D-EBFD759655A8}" srcOrd="1" destOrd="0" parTransId="{A72F0467-C025-4E2E-B74C-00B35EE26BE7}" sibTransId="{D201D8C5-839F-454F-B550-C1F2E05D4CE1}"/>
    <dgm:cxn modelId="{1E527A4F-3EDD-42CE-BB04-2139B9EE699F}" type="presOf" srcId="{45D76936-FCE9-471C-AE0B-6798062520B3}" destId="{5383D89F-D876-41DF-9E09-32B529B722E8}" srcOrd="0" destOrd="0" presId="urn:microsoft.com/office/officeart/2005/8/layout/cycle4"/>
    <dgm:cxn modelId="{AC1B8EE0-E4E9-4F01-93E2-B78D407874A7}" type="presOf" srcId="{BA33B565-83B4-436B-B30D-0729694A6540}" destId="{49C891A8-EE65-4D2C-BE80-9861C523733E}" srcOrd="0" destOrd="0" presId="urn:microsoft.com/office/officeart/2005/8/layout/cycle4"/>
    <dgm:cxn modelId="{B09776B0-BFF3-47C9-B935-B75CB7F1E832}" type="presOf" srcId="{5982EC8D-D596-44ED-A01D-EBFD759655A8}" destId="{FFDC1376-4ADF-421A-BD3A-B6842E8C44C5}" srcOrd="0" destOrd="0" presId="urn:microsoft.com/office/officeart/2005/8/layout/cycle4"/>
    <dgm:cxn modelId="{0C8BB1AA-CE56-4443-AEFC-E2B35E6D5F08}" srcId="{816704D5-89C2-45CC-8AB6-73CE35836CB0}" destId="{45D76936-FCE9-471C-AE0B-6798062520B3}" srcOrd="0" destOrd="0" parTransId="{CA24B4D7-023D-4794-A984-0632CEB789FA}" sibTransId="{E20AE316-84E7-405F-9C7C-B41931F50855}"/>
    <dgm:cxn modelId="{F57A0B27-9FFE-4575-B2C6-A154C30F6452}" type="presParOf" srcId="{C119E49F-A8F5-42BF-B6AF-5464F420BF38}" destId="{F288F1D8-A071-4980-B4C8-5DCE6347D1EF}" srcOrd="0" destOrd="0" presId="urn:microsoft.com/office/officeart/2005/8/layout/cycle4"/>
    <dgm:cxn modelId="{ECB10539-B231-456A-9C54-10C2F6738E4B}" type="presParOf" srcId="{F288F1D8-A071-4980-B4C8-5DCE6347D1EF}" destId="{8F371A48-01B5-42C0-9E3C-0F3C573719A1}" srcOrd="0" destOrd="0" presId="urn:microsoft.com/office/officeart/2005/8/layout/cycle4"/>
    <dgm:cxn modelId="{5DDE4833-72DB-44B8-9E59-A2D407D0F385}" type="presParOf" srcId="{C119E49F-A8F5-42BF-B6AF-5464F420BF38}" destId="{B1074561-125B-4118-B46C-72BE7625264F}" srcOrd="1" destOrd="0" presId="urn:microsoft.com/office/officeart/2005/8/layout/cycle4"/>
    <dgm:cxn modelId="{843C6221-CE9C-47E1-8459-A42616CED77F}" type="presParOf" srcId="{B1074561-125B-4118-B46C-72BE7625264F}" destId="{5383D89F-D876-41DF-9E09-32B529B722E8}" srcOrd="0" destOrd="0" presId="urn:microsoft.com/office/officeart/2005/8/layout/cycle4"/>
    <dgm:cxn modelId="{10543D7F-6AB9-4D90-A453-E8212306A396}" type="presParOf" srcId="{B1074561-125B-4118-B46C-72BE7625264F}" destId="{FFDC1376-4ADF-421A-BD3A-B6842E8C44C5}" srcOrd="1" destOrd="0" presId="urn:microsoft.com/office/officeart/2005/8/layout/cycle4"/>
    <dgm:cxn modelId="{F41D522D-A310-4DC5-9D18-52CF695341D8}" type="presParOf" srcId="{B1074561-125B-4118-B46C-72BE7625264F}" destId="{49C891A8-EE65-4D2C-BE80-9861C523733E}" srcOrd="2" destOrd="0" presId="urn:microsoft.com/office/officeart/2005/8/layout/cycle4"/>
    <dgm:cxn modelId="{7EB31E0E-C139-4737-99CB-E37CFA5CD84B}" type="presParOf" srcId="{B1074561-125B-4118-B46C-72BE7625264F}" destId="{48C855A7-D0B6-49A4-98AC-00B00334BE98}" srcOrd="3" destOrd="0" presId="urn:microsoft.com/office/officeart/2005/8/layout/cycle4"/>
    <dgm:cxn modelId="{3CED97A3-103F-47E0-804C-1FC9B83F6586}" type="presParOf" srcId="{B1074561-125B-4118-B46C-72BE7625264F}" destId="{03E6BB7F-0F2D-4757-B264-233343DA73A8}" srcOrd="4" destOrd="0" presId="urn:microsoft.com/office/officeart/2005/8/layout/cycle4"/>
    <dgm:cxn modelId="{1C855B36-2331-4C03-A3B6-4DCAD129C08A}" type="presParOf" srcId="{C119E49F-A8F5-42BF-B6AF-5464F420BF38}" destId="{6D74C06A-B9DF-4EAB-999F-B8B507B02AEC}" srcOrd="2" destOrd="0" presId="urn:microsoft.com/office/officeart/2005/8/layout/cycle4"/>
    <dgm:cxn modelId="{6232911D-D41E-461B-9A90-95255B643E20}" type="presParOf" srcId="{C119E49F-A8F5-42BF-B6AF-5464F420BF38}" destId="{CD07B308-44B3-43A8-967C-3D39B6707FE0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8F2D8D-98AE-4BC7-8540-DA826DB4E55F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19CAA419-7D6C-454E-ADFA-B2F95A942B13}">
      <dgm:prSet/>
      <dgm:spPr/>
      <dgm:t>
        <a:bodyPr/>
        <a:lstStyle/>
        <a:p>
          <a:pPr rtl="0"/>
          <a:r>
            <a:rPr lang="zh-TW" dirty="0" smtClean="0"/>
            <a:t>典範轉移</a:t>
          </a:r>
          <a:endParaRPr lang="en-US" dirty="0"/>
        </a:p>
      </dgm:t>
    </dgm:pt>
    <dgm:pt modelId="{1544A698-8DBF-43C8-A971-4E976C6DC2B7}" type="parTrans" cxnId="{2645B589-8C2C-4D20-8DEA-31C15D86E73A}">
      <dgm:prSet/>
      <dgm:spPr/>
      <dgm:t>
        <a:bodyPr/>
        <a:lstStyle/>
        <a:p>
          <a:endParaRPr lang="zh-TW" altLang="en-US"/>
        </a:p>
      </dgm:t>
    </dgm:pt>
    <dgm:pt modelId="{8F00D4B1-F5CD-49A0-B47C-20E4A8A0B392}" type="sibTrans" cxnId="{2645B589-8C2C-4D20-8DEA-31C15D86E73A}">
      <dgm:prSet/>
      <dgm:spPr/>
      <dgm:t>
        <a:bodyPr/>
        <a:lstStyle/>
        <a:p>
          <a:endParaRPr lang="zh-TW" altLang="en-US"/>
        </a:p>
      </dgm:t>
    </dgm:pt>
    <dgm:pt modelId="{E02E92F4-5242-4813-B14C-1FDBAE008E20}">
      <dgm:prSet/>
      <dgm:spPr/>
      <dgm:t>
        <a:bodyPr/>
        <a:lstStyle/>
        <a:p>
          <a:pPr rtl="0"/>
          <a:r>
            <a:rPr lang="zh-TW" dirty="0" smtClean="0"/>
            <a:t>資訊空間</a:t>
          </a:r>
          <a:endParaRPr lang="zh-TW" dirty="0"/>
        </a:p>
      </dgm:t>
    </dgm:pt>
    <dgm:pt modelId="{2EE868CF-5168-45E6-8C31-E5E45E857AF7}" type="parTrans" cxnId="{CBD40B80-4E4E-40E6-A56A-5EDCFB645E44}">
      <dgm:prSet/>
      <dgm:spPr/>
      <dgm:t>
        <a:bodyPr/>
        <a:lstStyle/>
        <a:p>
          <a:endParaRPr lang="zh-TW" altLang="en-US"/>
        </a:p>
      </dgm:t>
    </dgm:pt>
    <dgm:pt modelId="{1A2126ED-59B6-48F2-B413-7420AFA5DE7E}" type="sibTrans" cxnId="{CBD40B80-4E4E-40E6-A56A-5EDCFB645E44}">
      <dgm:prSet/>
      <dgm:spPr/>
      <dgm:t>
        <a:bodyPr/>
        <a:lstStyle/>
        <a:p>
          <a:endParaRPr lang="zh-TW" altLang="en-US"/>
        </a:p>
      </dgm:t>
    </dgm:pt>
    <dgm:pt modelId="{6A9762D3-9501-4996-B025-ACC8E12CD841}">
      <dgm:prSet/>
      <dgm:spPr/>
      <dgm:t>
        <a:bodyPr/>
        <a:lstStyle/>
        <a:p>
          <a:pPr rtl="0"/>
          <a:r>
            <a:rPr lang="zh-TW" dirty="0" smtClean="0"/>
            <a:t>交流空間</a:t>
          </a:r>
          <a:endParaRPr lang="en-US" dirty="0"/>
        </a:p>
      </dgm:t>
    </dgm:pt>
    <dgm:pt modelId="{77D4029A-A571-488D-8A68-EE0AF58E699A}" type="parTrans" cxnId="{75D91CFD-74BC-409E-8BE6-F59BC1D2BDC1}">
      <dgm:prSet/>
      <dgm:spPr/>
      <dgm:t>
        <a:bodyPr/>
        <a:lstStyle/>
        <a:p>
          <a:endParaRPr lang="zh-TW" altLang="en-US"/>
        </a:p>
      </dgm:t>
    </dgm:pt>
    <dgm:pt modelId="{B1738BB3-E691-481D-BA17-443E3FEAFCC3}" type="sibTrans" cxnId="{75D91CFD-74BC-409E-8BE6-F59BC1D2BDC1}">
      <dgm:prSet/>
      <dgm:spPr/>
      <dgm:t>
        <a:bodyPr/>
        <a:lstStyle/>
        <a:p>
          <a:endParaRPr lang="zh-TW" altLang="en-US"/>
        </a:p>
      </dgm:t>
    </dgm:pt>
    <dgm:pt modelId="{A562E395-7B7F-440E-B412-E31248A83965}">
      <dgm:prSet/>
      <dgm:spPr/>
      <dgm:t>
        <a:bodyPr/>
        <a:lstStyle/>
        <a:p>
          <a:pPr rtl="0"/>
          <a:r>
            <a:rPr lang="zh-TW" dirty="0" smtClean="0"/>
            <a:t>交易空間</a:t>
          </a:r>
          <a:endParaRPr lang="en-US" dirty="0"/>
        </a:p>
      </dgm:t>
    </dgm:pt>
    <dgm:pt modelId="{94C3FC7D-AE4B-424B-8CF7-0DBCCD99D15E}" type="parTrans" cxnId="{1206E788-F784-43A0-970C-460A50A3CAC1}">
      <dgm:prSet/>
      <dgm:spPr/>
      <dgm:t>
        <a:bodyPr/>
        <a:lstStyle/>
        <a:p>
          <a:endParaRPr lang="zh-TW" altLang="en-US"/>
        </a:p>
      </dgm:t>
    </dgm:pt>
    <dgm:pt modelId="{26837646-0FE0-4F4B-83BC-6D503CD74FE4}" type="sibTrans" cxnId="{1206E788-F784-43A0-970C-460A50A3CAC1}">
      <dgm:prSet/>
      <dgm:spPr/>
      <dgm:t>
        <a:bodyPr/>
        <a:lstStyle/>
        <a:p>
          <a:endParaRPr lang="zh-TW" altLang="en-US"/>
        </a:p>
      </dgm:t>
    </dgm:pt>
    <dgm:pt modelId="{2240FCA3-2FCE-448D-A967-3D1DCCB7E4ED}">
      <dgm:prSet/>
      <dgm:spPr/>
      <dgm:t>
        <a:bodyPr/>
        <a:lstStyle/>
        <a:p>
          <a:pPr rtl="0"/>
          <a:r>
            <a:rPr lang="zh-TW" dirty="0" smtClean="0"/>
            <a:t>社會空間</a:t>
          </a:r>
          <a:endParaRPr lang="zh-TW" dirty="0"/>
        </a:p>
      </dgm:t>
    </dgm:pt>
    <dgm:pt modelId="{72C84163-6A10-4BFB-B4E0-382B6C71C2F2}" type="parTrans" cxnId="{2C4C5C43-5A40-487E-9559-231A55C60073}">
      <dgm:prSet/>
      <dgm:spPr/>
      <dgm:t>
        <a:bodyPr/>
        <a:lstStyle/>
        <a:p>
          <a:endParaRPr lang="zh-TW" altLang="en-US"/>
        </a:p>
      </dgm:t>
    </dgm:pt>
    <dgm:pt modelId="{3DC563D6-5507-4266-9659-65515865D975}" type="sibTrans" cxnId="{2C4C5C43-5A40-487E-9559-231A55C60073}">
      <dgm:prSet/>
      <dgm:spPr/>
      <dgm:t>
        <a:bodyPr/>
        <a:lstStyle/>
        <a:p>
          <a:endParaRPr lang="zh-TW" altLang="en-US"/>
        </a:p>
      </dgm:t>
    </dgm:pt>
    <dgm:pt modelId="{C0286AA9-1E46-42F3-A0ED-77914A3846F1}" type="pres">
      <dgm:prSet presAssocID="{198F2D8D-98AE-4BC7-8540-DA826DB4E55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BE4601A-03C2-4C17-961A-74322E166ABE}" type="pres">
      <dgm:prSet presAssocID="{19CAA419-7D6C-454E-ADFA-B2F95A942B13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0DB3FA8B-0B68-4AC0-959F-61C6771AAB12}" type="pres">
      <dgm:prSet presAssocID="{E02E92F4-5242-4813-B14C-1FDBAE008E2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86A255E-28DC-436B-AE67-8DC32E99F277}" type="pres">
      <dgm:prSet presAssocID="{E02E92F4-5242-4813-B14C-1FDBAE008E20}" presName="dummy" presStyleCnt="0"/>
      <dgm:spPr/>
    </dgm:pt>
    <dgm:pt modelId="{1E4A1A31-1BBA-46DD-9684-FFF4C9C92C6A}" type="pres">
      <dgm:prSet presAssocID="{1A2126ED-59B6-48F2-B413-7420AFA5DE7E}" presName="sibTrans" presStyleLbl="sibTrans2D1" presStyleIdx="0" presStyleCnt="4"/>
      <dgm:spPr/>
      <dgm:t>
        <a:bodyPr/>
        <a:lstStyle/>
        <a:p>
          <a:endParaRPr lang="zh-TW" altLang="en-US"/>
        </a:p>
      </dgm:t>
    </dgm:pt>
    <dgm:pt modelId="{CDB4565A-4DC5-4C34-9F6E-D823BAB7C73E}" type="pres">
      <dgm:prSet presAssocID="{6A9762D3-9501-4996-B025-ACC8E12CD84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1F83B19-61E7-48B3-A5C9-5D36D9463942}" type="pres">
      <dgm:prSet presAssocID="{6A9762D3-9501-4996-B025-ACC8E12CD841}" presName="dummy" presStyleCnt="0"/>
      <dgm:spPr/>
    </dgm:pt>
    <dgm:pt modelId="{31C5B9CE-76DD-4C8E-90AA-5980067A3A98}" type="pres">
      <dgm:prSet presAssocID="{B1738BB3-E691-481D-BA17-443E3FEAFCC3}" presName="sibTrans" presStyleLbl="sibTrans2D1" presStyleIdx="1" presStyleCnt="4"/>
      <dgm:spPr/>
      <dgm:t>
        <a:bodyPr/>
        <a:lstStyle/>
        <a:p>
          <a:endParaRPr lang="zh-TW" altLang="en-US"/>
        </a:p>
      </dgm:t>
    </dgm:pt>
    <dgm:pt modelId="{1BBE96E6-89E1-455D-93DE-797527C6F75C}" type="pres">
      <dgm:prSet presAssocID="{A562E395-7B7F-440E-B412-E31248A8396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F64BB2E-9A66-48F8-9DB9-22E35BD9702A}" type="pres">
      <dgm:prSet presAssocID="{A562E395-7B7F-440E-B412-E31248A83965}" presName="dummy" presStyleCnt="0"/>
      <dgm:spPr/>
    </dgm:pt>
    <dgm:pt modelId="{82011CAE-6C08-4B93-B95C-9A531233A1B0}" type="pres">
      <dgm:prSet presAssocID="{26837646-0FE0-4F4B-83BC-6D503CD74FE4}" presName="sibTrans" presStyleLbl="sibTrans2D1" presStyleIdx="2" presStyleCnt="4"/>
      <dgm:spPr/>
      <dgm:t>
        <a:bodyPr/>
        <a:lstStyle/>
        <a:p>
          <a:endParaRPr lang="zh-TW" altLang="en-US"/>
        </a:p>
      </dgm:t>
    </dgm:pt>
    <dgm:pt modelId="{5A309BD1-9917-4B09-8087-4AB1F1C2A8D9}" type="pres">
      <dgm:prSet presAssocID="{2240FCA3-2FCE-448D-A967-3D1DCCB7E4E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626F87B-05D6-421B-A3B5-46100C15AD5C}" type="pres">
      <dgm:prSet presAssocID="{2240FCA3-2FCE-448D-A967-3D1DCCB7E4ED}" presName="dummy" presStyleCnt="0"/>
      <dgm:spPr/>
    </dgm:pt>
    <dgm:pt modelId="{EC07FDF2-308C-42EA-8332-4BB3E99B48A1}" type="pres">
      <dgm:prSet presAssocID="{3DC563D6-5507-4266-9659-65515865D975}" presName="sibTrans" presStyleLbl="sibTrans2D1" presStyleIdx="3" presStyleCnt="4"/>
      <dgm:spPr/>
      <dgm:t>
        <a:bodyPr/>
        <a:lstStyle/>
        <a:p>
          <a:endParaRPr lang="zh-TW" altLang="en-US"/>
        </a:p>
      </dgm:t>
    </dgm:pt>
  </dgm:ptLst>
  <dgm:cxnLst>
    <dgm:cxn modelId="{51756F6B-1D72-4CE0-8ED0-888EF6D84209}" type="presOf" srcId="{2240FCA3-2FCE-448D-A967-3D1DCCB7E4ED}" destId="{5A309BD1-9917-4B09-8087-4AB1F1C2A8D9}" srcOrd="0" destOrd="0" presId="urn:microsoft.com/office/officeart/2005/8/layout/radial6"/>
    <dgm:cxn modelId="{F83F09FE-1385-4093-89A9-7CB0682D958E}" type="presOf" srcId="{B1738BB3-E691-481D-BA17-443E3FEAFCC3}" destId="{31C5B9CE-76DD-4C8E-90AA-5980067A3A98}" srcOrd="0" destOrd="0" presId="urn:microsoft.com/office/officeart/2005/8/layout/radial6"/>
    <dgm:cxn modelId="{A146FC6E-80A8-418A-8715-E99A49C95E34}" type="presOf" srcId="{19CAA419-7D6C-454E-ADFA-B2F95A942B13}" destId="{6BE4601A-03C2-4C17-961A-74322E166ABE}" srcOrd="0" destOrd="0" presId="urn:microsoft.com/office/officeart/2005/8/layout/radial6"/>
    <dgm:cxn modelId="{2645B589-8C2C-4D20-8DEA-31C15D86E73A}" srcId="{198F2D8D-98AE-4BC7-8540-DA826DB4E55F}" destId="{19CAA419-7D6C-454E-ADFA-B2F95A942B13}" srcOrd="0" destOrd="0" parTransId="{1544A698-8DBF-43C8-A971-4E976C6DC2B7}" sibTransId="{8F00D4B1-F5CD-49A0-B47C-20E4A8A0B392}"/>
    <dgm:cxn modelId="{CD7DF5F6-880B-4BEA-B413-058184DDD332}" type="presOf" srcId="{6A9762D3-9501-4996-B025-ACC8E12CD841}" destId="{CDB4565A-4DC5-4C34-9F6E-D823BAB7C73E}" srcOrd="0" destOrd="0" presId="urn:microsoft.com/office/officeart/2005/8/layout/radial6"/>
    <dgm:cxn modelId="{CBD40B80-4E4E-40E6-A56A-5EDCFB645E44}" srcId="{19CAA419-7D6C-454E-ADFA-B2F95A942B13}" destId="{E02E92F4-5242-4813-B14C-1FDBAE008E20}" srcOrd="0" destOrd="0" parTransId="{2EE868CF-5168-45E6-8C31-E5E45E857AF7}" sibTransId="{1A2126ED-59B6-48F2-B413-7420AFA5DE7E}"/>
    <dgm:cxn modelId="{2C4C5C43-5A40-487E-9559-231A55C60073}" srcId="{19CAA419-7D6C-454E-ADFA-B2F95A942B13}" destId="{2240FCA3-2FCE-448D-A967-3D1DCCB7E4ED}" srcOrd="3" destOrd="0" parTransId="{72C84163-6A10-4BFB-B4E0-382B6C71C2F2}" sibTransId="{3DC563D6-5507-4266-9659-65515865D975}"/>
    <dgm:cxn modelId="{B40775D1-92FB-4BB0-A6F6-AA6479B9BCD4}" type="presOf" srcId="{A562E395-7B7F-440E-B412-E31248A83965}" destId="{1BBE96E6-89E1-455D-93DE-797527C6F75C}" srcOrd="0" destOrd="0" presId="urn:microsoft.com/office/officeart/2005/8/layout/radial6"/>
    <dgm:cxn modelId="{1206E788-F784-43A0-970C-460A50A3CAC1}" srcId="{19CAA419-7D6C-454E-ADFA-B2F95A942B13}" destId="{A562E395-7B7F-440E-B412-E31248A83965}" srcOrd="2" destOrd="0" parTransId="{94C3FC7D-AE4B-424B-8CF7-0DBCCD99D15E}" sibTransId="{26837646-0FE0-4F4B-83BC-6D503CD74FE4}"/>
    <dgm:cxn modelId="{60D56B53-5BCA-4800-9D76-37BBA3887A09}" type="presOf" srcId="{1A2126ED-59B6-48F2-B413-7420AFA5DE7E}" destId="{1E4A1A31-1BBA-46DD-9684-FFF4C9C92C6A}" srcOrd="0" destOrd="0" presId="urn:microsoft.com/office/officeart/2005/8/layout/radial6"/>
    <dgm:cxn modelId="{818B08F7-D0CE-4B72-A4E4-672603368C8C}" type="presOf" srcId="{198F2D8D-98AE-4BC7-8540-DA826DB4E55F}" destId="{C0286AA9-1E46-42F3-A0ED-77914A3846F1}" srcOrd="0" destOrd="0" presId="urn:microsoft.com/office/officeart/2005/8/layout/radial6"/>
    <dgm:cxn modelId="{9ACF0E8E-45CD-4C88-9B95-73CA9AB14C5E}" type="presOf" srcId="{E02E92F4-5242-4813-B14C-1FDBAE008E20}" destId="{0DB3FA8B-0B68-4AC0-959F-61C6771AAB12}" srcOrd="0" destOrd="0" presId="urn:microsoft.com/office/officeart/2005/8/layout/radial6"/>
    <dgm:cxn modelId="{75D91CFD-74BC-409E-8BE6-F59BC1D2BDC1}" srcId="{19CAA419-7D6C-454E-ADFA-B2F95A942B13}" destId="{6A9762D3-9501-4996-B025-ACC8E12CD841}" srcOrd="1" destOrd="0" parTransId="{77D4029A-A571-488D-8A68-EE0AF58E699A}" sibTransId="{B1738BB3-E691-481D-BA17-443E3FEAFCC3}"/>
    <dgm:cxn modelId="{4E87FC82-C4EF-469C-A76D-A1BA640EA25C}" type="presOf" srcId="{26837646-0FE0-4F4B-83BC-6D503CD74FE4}" destId="{82011CAE-6C08-4B93-B95C-9A531233A1B0}" srcOrd="0" destOrd="0" presId="urn:microsoft.com/office/officeart/2005/8/layout/radial6"/>
    <dgm:cxn modelId="{9033D9F5-6D97-4E75-9952-AFB7B04CD0C9}" type="presOf" srcId="{3DC563D6-5507-4266-9659-65515865D975}" destId="{EC07FDF2-308C-42EA-8332-4BB3E99B48A1}" srcOrd="0" destOrd="0" presId="urn:microsoft.com/office/officeart/2005/8/layout/radial6"/>
    <dgm:cxn modelId="{CAD03417-BBC6-42CC-B0C2-A6DEC48FD24C}" type="presParOf" srcId="{C0286AA9-1E46-42F3-A0ED-77914A3846F1}" destId="{6BE4601A-03C2-4C17-961A-74322E166ABE}" srcOrd="0" destOrd="0" presId="urn:microsoft.com/office/officeart/2005/8/layout/radial6"/>
    <dgm:cxn modelId="{C5053EB3-99C5-4051-A0F8-FEA125D484C8}" type="presParOf" srcId="{C0286AA9-1E46-42F3-A0ED-77914A3846F1}" destId="{0DB3FA8B-0B68-4AC0-959F-61C6771AAB12}" srcOrd="1" destOrd="0" presId="urn:microsoft.com/office/officeart/2005/8/layout/radial6"/>
    <dgm:cxn modelId="{7339225F-9718-417D-B687-39D5A36C5056}" type="presParOf" srcId="{C0286AA9-1E46-42F3-A0ED-77914A3846F1}" destId="{386A255E-28DC-436B-AE67-8DC32E99F277}" srcOrd="2" destOrd="0" presId="urn:microsoft.com/office/officeart/2005/8/layout/radial6"/>
    <dgm:cxn modelId="{973520CC-3622-40AF-81E0-4CEE18578395}" type="presParOf" srcId="{C0286AA9-1E46-42F3-A0ED-77914A3846F1}" destId="{1E4A1A31-1BBA-46DD-9684-FFF4C9C92C6A}" srcOrd="3" destOrd="0" presId="urn:microsoft.com/office/officeart/2005/8/layout/radial6"/>
    <dgm:cxn modelId="{9AEE0127-CF6D-42DB-9193-3EB1AB220A14}" type="presParOf" srcId="{C0286AA9-1E46-42F3-A0ED-77914A3846F1}" destId="{CDB4565A-4DC5-4C34-9F6E-D823BAB7C73E}" srcOrd="4" destOrd="0" presId="urn:microsoft.com/office/officeart/2005/8/layout/radial6"/>
    <dgm:cxn modelId="{FC682A2F-AE53-48E6-85F6-85AA53865963}" type="presParOf" srcId="{C0286AA9-1E46-42F3-A0ED-77914A3846F1}" destId="{81F83B19-61E7-48B3-A5C9-5D36D9463942}" srcOrd="5" destOrd="0" presId="urn:microsoft.com/office/officeart/2005/8/layout/radial6"/>
    <dgm:cxn modelId="{14F30D27-C798-436B-9653-987AEE95CABD}" type="presParOf" srcId="{C0286AA9-1E46-42F3-A0ED-77914A3846F1}" destId="{31C5B9CE-76DD-4C8E-90AA-5980067A3A98}" srcOrd="6" destOrd="0" presId="urn:microsoft.com/office/officeart/2005/8/layout/radial6"/>
    <dgm:cxn modelId="{76290622-31AB-45DD-B88A-2EADA7DAEB2A}" type="presParOf" srcId="{C0286AA9-1E46-42F3-A0ED-77914A3846F1}" destId="{1BBE96E6-89E1-455D-93DE-797527C6F75C}" srcOrd="7" destOrd="0" presId="urn:microsoft.com/office/officeart/2005/8/layout/radial6"/>
    <dgm:cxn modelId="{1EA1C021-A383-47A6-8C5F-8377D40EF3BF}" type="presParOf" srcId="{C0286AA9-1E46-42F3-A0ED-77914A3846F1}" destId="{9F64BB2E-9A66-48F8-9DB9-22E35BD9702A}" srcOrd="8" destOrd="0" presId="urn:microsoft.com/office/officeart/2005/8/layout/radial6"/>
    <dgm:cxn modelId="{60FB360B-8B57-469A-A549-0DBD64AFD40E}" type="presParOf" srcId="{C0286AA9-1E46-42F3-A0ED-77914A3846F1}" destId="{82011CAE-6C08-4B93-B95C-9A531233A1B0}" srcOrd="9" destOrd="0" presId="urn:microsoft.com/office/officeart/2005/8/layout/radial6"/>
    <dgm:cxn modelId="{7C59D35F-A549-45F8-A161-5E4B0B566A93}" type="presParOf" srcId="{C0286AA9-1E46-42F3-A0ED-77914A3846F1}" destId="{5A309BD1-9917-4B09-8087-4AB1F1C2A8D9}" srcOrd="10" destOrd="0" presId="urn:microsoft.com/office/officeart/2005/8/layout/radial6"/>
    <dgm:cxn modelId="{50D48BBF-2021-4F91-98E5-B27DF27FA6FE}" type="presParOf" srcId="{C0286AA9-1E46-42F3-A0ED-77914A3846F1}" destId="{C626F87B-05D6-421B-A3B5-46100C15AD5C}" srcOrd="11" destOrd="0" presId="urn:microsoft.com/office/officeart/2005/8/layout/radial6"/>
    <dgm:cxn modelId="{C7435138-995E-4471-8A7E-6A48274E92AE}" type="presParOf" srcId="{C0286AA9-1E46-42F3-A0ED-77914A3846F1}" destId="{EC07FDF2-308C-42EA-8332-4BB3E99B48A1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76188A2-86AE-4589-ACEC-5A7E818DB3E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2D6FC49F-5635-4DCF-BE67-DED1283A9806}">
      <dgm:prSet/>
      <dgm:spPr/>
      <dgm:t>
        <a:bodyPr/>
        <a:lstStyle/>
        <a:p>
          <a:pPr rtl="0"/>
          <a:r>
            <a:rPr lang="zh-TW" b="1" dirty="0" smtClean="0"/>
            <a:t>資訊空間</a:t>
          </a:r>
          <a:endParaRPr lang="en-US" dirty="0"/>
        </a:p>
      </dgm:t>
    </dgm:pt>
    <dgm:pt modelId="{9CEB0139-80EB-46FC-8F71-1A8E7CE19FCD}" type="parTrans" cxnId="{483FE899-21D0-4345-BEB0-45061A28E608}">
      <dgm:prSet/>
      <dgm:spPr/>
      <dgm:t>
        <a:bodyPr/>
        <a:lstStyle/>
        <a:p>
          <a:endParaRPr lang="zh-TW" altLang="en-US"/>
        </a:p>
      </dgm:t>
    </dgm:pt>
    <dgm:pt modelId="{D916E96B-2B4F-4192-8FA1-CDC4D2189BFF}" type="sibTrans" cxnId="{483FE899-21D0-4345-BEB0-45061A28E608}">
      <dgm:prSet/>
      <dgm:spPr/>
      <dgm:t>
        <a:bodyPr/>
        <a:lstStyle/>
        <a:p>
          <a:endParaRPr lang="zh-TW" altLang="en-US"/>
        </a:p>
      </dgm:t>
    </dgm:pt>
    <dgm:pt modelId="{0A5425AC-0E24-4638-B90E-1DFA6C3D2A88}">
      <dgm:prSet/>
      <dgm:spPr/>
      <dgm:t>
        <a:bodyPr/>
        <a:lstStyle/>
        <a:p>
          <a:pPr rtl="0"/>
          <a:r>
            <a:rPr lang="zh-TW" dirty="0" smtClean="0"/>
            <a:t>由「讀」到「寫」</a:t>
          </a:r>
          <a:endParaRPr lang="en-US" dirty="0"/>
        </a:p>
      </dgm:t>
    </dgm:pt>
    <dgm:pt modelId="{8A8B5E3F-910C-4EAD-88AE-FD1E32F8A3B9}" type="parTrans" cxnId="{D9D69DDF-455B-4DEC-BC01-6A84D75ECDF8}">
      <dgm:prSet/>
      <dgm:spPr/>
      <dgm:t>
        <a:bodyPr/>
        <a:lstStyle/>
        <a:p>
          <a:endParaRPr lang="zh-TW" altLang="en-US"/>
        </a:p>
      </dgm:t>
    </dgm:pt>
    <dgm:pt modelId="{7322367B-8D7A-49C5-AA3B-E2A952FCD841}" type="sibTrans" cxnId="{D9D69DDF-455B-4DEC-BC01-6A84D75ECDF8}">
      <dgm:prSet/>
      <dgm:spPr/>
      <dgm:t>
        <a:bodyPr/>
        <a:lstStyle/>
        <a:p>
          <a:endParaRPr lang="zh-TW" altLang="en-US"/>
        </a:p>
      </dgm:t>
    </dgm:pt>
    <dgm:pt modelId="{96B00751-2619-423C-A47C-8162E21F136E}">
      <dgm:prSet/>
      <dgm:spPr/>
      <dgm:t>
        <a:bodyPr/>
        <a:lstStyle/>
        <a:p>
          <a:pPr rtl="0"/>
          <a:r>
            <a:rPr lang="zh-TW" dirty="0" smtClean="0"/>
            <a:t>由「封閉」到「開放」</a:t>
          </a:r>
          <a:endParaRPr lang="en-US" dirty="0"/>
        </a:p>
      </dgm:t>
    </dgm:pt>
    <dgm:pt modelId="{EAD29B6F-8A27-481A-9973-35E507C3E941}" type="parTrans" cxnId="{F3BBD2DF-D53C-4F60-962A-0FC0D54B9F7D}">
      <dgm:prSet/>
      <dgm:spPr/>
      <dgm:t>
        <a:bodyPr/>
        <a:lstStyle/>
        <a:p>
          <a:endParaRPr lang="zh-TW" altLang="en-US"/>
        </a:p>
      </dgm:t>
    </dgm:pt>
    <dgm:pt modelId="{F379B171-BFF7-4956-A6FE-444808125ECA}" type="sibTrans" cxnId="{F3BBD2DF-D53C-4F60-962A-0FC0D54B9F7D}">
      <dgm:prSet/>
      <dgm:spPr/>
      <dgm:t>
        <a:bodyPr/>
        <a:lstStyle/>
        <a:p>
          <a:endParaRPr lang="zh-TW" altLang="en-US"/>
        </a:p>
      </dgm:t>
    </dgm:pt>
    <dgm:pt modelId="{CB663779-A61E-4989-B4D1-E3697AC18A3D}">
      <dgm:prSet/>
      <dgm:spPr/>
      <dgm:t>
        <a:bodyPr/>
        <a:lstStyle/>
        <a:p>
          <a:pPr rtl="0"/>
          <a:r>
            <a:rPr lang="zh-TW" dirty="0" smtClean="0"/>
            <a:t>由「選單」到「超連結」</a:t>
          </a:r>
          <a:endParaRPr lang="en-US" dirty="0"/>
        </a:p>
      </dgm:t>
    </dgm:pt>
    <dgm:pt modelId="{10794AB3-A38B-4ADB-92CC-F72C9531EF15}" type="parTrans" cxnId="{4C218E66-D376-4C31-9A0F-12C1BA49BE76}">
      <dgm:prSet/>
      <dgm:spPr/>
      <dgm:t>
        <a:bodyPr/>
        <a:lstStyle/>
        <a:p>
          <a:endParaRPr lang="zh-TW" altLang="en-US"/>
        </a:p>
      </dgm:t>
    </dgm:pt>
    <dgm:pt modelId="{37E738B3-83E3-4559-9715-976388F0E31D}" type="sibTrans" cxnId="{4C218E66-D376-4C31-9A0F-12C1BA49BE76}">
      <dgm:prSet/>
      <dgm:spPr/>
      <dgm:t>
        <a:bodyPr/>
        <a:lstStyle/>
        <a:p>
          <a:endParaRPr lang="zh-TW" altLang="en-US"/>
        </a:p>
      </dgm:t>
    </dgm:pt>
    <dgm:pt modelId="{4BAF40E9-A9AF-414B-9C5D-5E6DABC5A3C3}">
      <dgm:prSet/>
      <dgm:spPr/>
      <dgm:t>
        <a:bodyPr/>
        <a:lstStyle/>
        <a:p>
          <a:pPr rtl="0"/>
          <a:r>
            <a:rPr lang="zh-TW" dirty="0" smtClean="0"/>
            <a:t>由「原子」到「位元」</a:t>
          </a:r>
          <a:endParaRPr lang="en-US" dirty="0"/>
        </a:p>
      </dgm:t>
    </dgm:pt>
    <dgm:pt modelId="{20EAA47B-BB24-4535-BD59-A189F2E2952A}" type="parTrans" cxnId="{80CDD5E4-9E08-4C6E-9168-9EF7E2C12246}">
      <dgm:prSet/>
      <dgm:spPr/>
      <dgm:t>
        <a:bodyPr/>
        <a:lstStyle/>
        <a:p>
          <a:endParaRPr lang="zh-TW" altLang="en-US"/>
        </a:p>
      </dgm:t>
    </dgm:pt>
    <dgm:pt modelId="{1EC1D4D8-9D9C-4B33-8709-C4C2C394A7EE}" type="sibTrans" cxnId="{80CDD5E4-9E08-4C6E-9168-9EF7E2C12246}">
      <dgm:prSet/>
      <dgm:spPr/>
      <dgm:t>
        <a:bodyPr/>
        <a:lstStyle/>
        <a:p>
          <a:endParaRPr lang="zh-TW" altLang="en-US"/>
        </a:p>
      </dgm:t>
    </dgm:pt>
    <dgm:pt modelId="{F8B1C904-3D15-497F-B295-ABFACB6433D1}">
      <dgm:prSet/>
      <dgm:spPr/>
      <dgm:t>
        <a:bodyPr/>
        <a:lstStyle/>
        <a:p>
          <a:pPr rtl="0"/>
          <a:r>
            <a:rPr lang="zh-TW" dirty="0" smtClean="0"/>
            <a:t>從「內容」到「情境」</a:t>
          </a:r>
          <a:endParaRPr lang="en-US" dirty="0"/>
        </a:p>
      </dgm:t>
    </dgm:pt>
    <dgm:pt modelId="{331C1CEF-4B78-4785-9F1A-E9C0B5C52524}" type="parTrans" cxnId="{112FA91B-A248-4534-ADD6-FED52B872E6F}">
      <dgm:prSet/>
      <dgm:spPr/>
      <dgm:t>
        <a:bodyPr/>
        <a:lstStyle/>
        <a:p>
          <a:endParaRPr lang="zh-TW" altLang="en-US"/>
        </a:p>
      </dgm:t>
    </dgm:pt>
    <dgm:pt modelId="{6A815731-82E2-40AF-B76A-CBCAD0F674A8}" type="sibTrans" cxnId="{112FA91B-A248-4534-ADD6-FED52B872E6F}">
      <dgm:prSet/>
      <dgm:spPr/>
      <dgm:t>
        <a:bodyPr/>
        <a:lstStyle/>
        <a:p>
          <a:endParaRPr lang="zh-TW" altLang="en-US"/>
        </a:p>
      </dgm:t>
    </dgm:pt>
    <dgm:pt modelId="{951F7365-DB0A-404D-BB27-FD08C05A26C3}">
      <dgm:prSet/>
      <dgm:spPr/>
      <dgm:t>
        <a:bodyPr/>
        <a:lstStyle/>
        <a:p>
          <a:pPr rtl="0"/>
          <a:r>
            <a:rPr lang="zh-TW" dirty="0" smtClean="0"/>
            <a:t>從「服務」到「體驗」</a:t>
          </a:r>
          <a:endParaRPr lang="zh-TW" dirty="0"/>
        </a:p>
      </dgm:t>
    </dgm:pt>
    <dgm:pt modelId="{CB655095-BF29-4E3D-928B-0B10925A9671}" type="parTrans" cxnId="{5850AF65-04BB-44EB-BBD2-23B46E5DEC1A}">
      <dgm:prSet/>
      <dgm:spPr/>
      <dgm:t>
        <a:bodyPr/>
        <a:lstStyle/>
        <a:p>
          <a:endParaRPr lang="zh-TW" altLang="en-US"/>
        </a:p>
      </dgm:t>
    </dgm:pt>
    <dgm:pt modelId="{390BB0E6-EC3D-4B83-A3DD-19A417954325}" type="sibTrans" cxnId="{5850AF65-04BB-44EB-BBD2-23B46E5DEC1A}">
      <dgm:prSet/>
      <dgm:spPr/>
      <dgm:t>
        <a:bodyPr/>
        <a:lstStyle/>
        <a:p>
          <a:endParaRPr lang="zh-TW" altLang="en-US"/>
        </a:p>
      </dgm:t>
    </dgm:pt>
    <dgm:pt modelId="{E2EEE91E-EEAD-4F4D-833B-EBBCE07D7090}" type="pres">
      <dgm:prSet presAssocID="{C76188A2-86AE-4589-ACEC-5A7E818DB3E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4AD9334-651C-4200-98CA-F1B53741A8A6}" type="pres">
      <dgm:prSet presAssocID="{2D6FC49F-5635-4DCF-BE67-DED1283A9806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6C98DF3E-7789-4E9E-A975-891900E7E0D7}" type="pres">
      <dgm:prSet presAssocID="{8A8B5E3F-910C-4EAD-88AE-FD1E32F8A3B9}" presName="parTrans" presStyleLbl="bgSibTrans2D1" presStyleIdx="0" presStyleCnt="6"/>
      <dgm:spPr/>
      <dgm:t>
        <a:bodyPr/>
        <a:lstStyle/>
        <a:p>
          <a:endParaRPr lang="zh-TW" altLang="en-US"/>
        </a:p>
      </dgm:t>
    </dgm:pt>
    <dgm:pt modelId="{42D4CAC4-CB34-42E4-8FDD-70CB438C1809}" type="pres">
      <dgm:prSet presAssocID="{0A5425AC-0E24-4638-B90E-1DFA6C3D2A8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8ECC41E-12E7-4ED7-BA1D-B45018E4017E}" type="pres">
      <dgm:prSet presAssocID="{EAD29B6F-8A27-481A-9973-35E507C3E941}" presName="parTrans" presStyleLbl="bgSibTrans2D1" presStyleIdx="1" presStyleCnt="6"/>
      <dgm:spPr/>
      <dgm:t>
        <a:bodyPr/>
        <a:lstStyle/>
        <a:p>
          <a:endParaRPr lang="zh-TW" altLang="en-US"/>
        </a:p>
      </dgm:t>
    </dgm:pt>
    <dgm:pt modelId="{7C58AAC1-90FE-4CDC-99E6-B7B2BF3C3C05}" type="pres">
      <dgm:prSet presAssocID="{96B00751-2619-423C-A47C-8162E21F136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BABEDF-7762-4CB0-B455-CD282A8EF396}" type="pres">
      <dgm:prSet presAssocID="{10794AB3-A38B-4ADB-92CC-F72C9531EF15}" presName="parTrans" presStyleLbl="bgSibTrans2D1" presStyleIdx="2" presStyleCnt="6"/>
      <dgm:spPr/>
      <dgm:t>
        <a:bodyPr/>
        <a:lstStyle/>
        <a:p>
          <a:endParaRPr lang="zh-TW" altLang="en-US"/>
        </a:p>
      </dgm:t>
    </dgm:pt>
    <dgm:pt modelId="{B187B2FF-462B-4DCD-B45B-ED3177BCF6D5}" type="pres">
      <dgm:prSet presAssocID="{CB663779-A61E-4989-B4D1-E3697AC18A3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6B32C63-3A99-45D8-BCBA-D83DD3CE603D}" type="pres">
      <dgm:prSet presAssocID="{20EAA47B-BB24-4535-BD59-A189F2E2952A}" presName="parTrans" presStyleLbl="bgSibTrans2D1" presStyleIdx="3" presStyleCnt="6"/>
      <dgm:spPr/>
      <dgm:t>
        <a:bodyPr/>
        <a:lstStyle/>
        <a:p>
          <a:endParaRPr lang="zh-TW" altLang="en-US"/>
        </a:p>
      </dgm:t>
    </dgm:pt>
    <dgm:pt modelId="{4E3AFEB3-647E-4115-BDB0-A05440EC31D1}" type="pres">
      <dgm:prSet presAssocID="{4BAF40E9-A9AF-414B-9C5D-5E6DABC5A3C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4D19545-4943-4822-9B92-2A3ED7BB9168}" type="pres">
      <dgm:prSet presAssocID="{331C1CEF-4B78-4785-9F1A-E9C0B5C52524}" presName="parTrans" presStyleLbl="bgSibTrans2D1" presStyleIdx="4" presStyleCnt="6"/>
      <dgm:spPr/>
      <dgm:t>
        <a:bodyPr/>
        <a:lstStyle/>
        <a:p>
          <a:endParaRPr lang="zh-TW" altLang="en-US"/>
        </a:p>
      </dgm:t>
    </dgm:pt>
    <dgm:pt modelId="{27BD657B-CD18-41B7-AE9C-2710B91AE91C}" type="pres">
      <dgm:prSet presAssocID="{F8B1C904-3D15-497F-B295-ABFACB6433D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404259F-B0C1-40F0-9D22-8011F6C9E5F0}" type="pres">
      <dgm:prSet presAssocID="{CB655095-BF29-4E3D-928B-0B10925A9671}" presName="parTrans" presStyleLbl="bgSibTrans2D1" presStyleIdx="5" presStyleCnt="6"/>
      <dgm:spPr/>
      <dgm:t>
        <a:bodyPr/>
        <a:lstStyle/>
        <a:p>
          <a:endParaRPr lang="zh-TW" altLang="en-US"/>
        </a:p>
      </dgm:t>
    </dgm:pt>
    <dgm:pt modelId="{F099BB8F-3F2B-4030-8623-81C1F1E829D6}" type="pres">
      <dgm:prSet presAssocID="{951F7365-DB0A-404D-BB27-FD08C05A26C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F3D9A6C-105B-4933-840A-65E328FD8FE7}" type="presOf" srcId="{20EAA47B-BB24-4535-BD59-A189F2E2952A}" destId="{06B32C63-3A99-45D8-BCBA-D83DD3CE603D}" srcOrd="0" destOrd="0" presId="urn:microsoft.com/office/officeart/2005/8/layout/radial4"/>
    <dgm:cxn modelId="{720EE6B1-2051-49CD-992C-8582C5B2E512}" type="presOf" srcId="{0A5425AC-0E24-4638-B90E-1DFA6C3D2A88}" destId="{42D4CAC4-CB34-42E4-8FDD-70CB438C1809}" srcOrd="0" destOrd="0" presId="urn:microsoft.com/office/officeart/2005/8/layout/radial4"/>
    <dgm:cxn modelId="{483FE899-21D0-4345-BEB0-45061A28E608}" srcId="{C76188A2-86AE-4589-ACEC-5A7E818DB3E6}" destId="{2D6FC49F-5635-4DCF-BE67-DED1283A9806}" srcOrd="0" destOrd="0" parTransId="{9CEB0139-80EB-46FC-8F71-1A8E7CE19FCD}" sibTransId="{D916E96B-2B4F-4192-8FA1-CDC4D2189BFF}"/>
    <dgm:cxn modelId="{33153903-8390-40AB-B29A-D4953DBB8108}" type="presOf" srcId="{96B00751-2619-423C-A47C-8162E21F136E}" destId="{7C58AAC1-90FE-4CDC-99E6-B7B2BF3C3C05}" srcOrd="0" destOrd="0" presId="urn:microsoft.com/office/officeart/2005/8/layout/radial4"/>
    <dgm:cxn modelId="{112FA91B-A248-4534-ADD6-FED52B872E6F}" srcId="{2D6FC49F-5635-4DCF-BE67-DED1283A9806}" destId="{F8B1C904-3D15-497F-B295-ABFACB6433D1}" srcOrd="4" destOrd="0" parTransId="{331C1CEF-4B78-4785-9F1A-E9C0B5C52524}" sibTransId="{6A815731-82E2-40AF-B76A-CBCAD0F674A8}"/>
    <dgm:cxn modelId="{4C218E66-D376-4C31-9A0F-12C1BA49BE76}" srcId="{2D6FC49F-5635-4DCF-BE67-DED1283A9806}" destId="{CB663779-A61E-4989-B4D1-E3697AC18A3D}" srcOrd="2" destOrd="0" parTransId="{10794AB3-A38B-4ADB-92CC-F72C9531EF15}" sibTransId="{37E738B3-83E3-4559-9715-976388F0E31D}"/>
    <dgm:cxn modelId="{E367B2A7-34F1-4321-9E5B-4936D0284DA6}" type="presOf" srcId="{8A8B5E3F-910C-4EAD-88AE-FD1E32F8A3B9}" destId="{6C98DF3E-7789-4E9E-A975-891900E7E0D7}" srcOrd="0" destOrd="0" presId="urn:microsoft.com/office/officeart/2005/8/layout/radial4"/>
    <dgm:cxn modelId="{35AF93A3-E2CB-4B53-8785-A9CCCD676326}" type="presOf" srcId="{C76188A2-86AE-4589-ACEC-5A7E818DB3E6}" destId="{E2EEE91E-EEAD-4F4D-833B-EBBCE07D7090}" srcOrd="0" destOrd="0" presId="urn:microsoft.com/office/officeart/2005/8/layout/radial4"/>
    <dgm:cxn modelId="{A08371C6-0471-45DD-B18B-EBE18745936F}" type="presOf" srcId="{951F7365-DB0A-404D-BB27-FD08C05A26C3}" destId="{F099BB8F-3F2B-4030-8623-81C1F1E829D6}" srcOrd="0" destOrd="0" presId="urn:microsoft.com/office/officeart/2005/8/layout/radial4"/>
    <dgm:cxn modelId="{D9D69DDF-455B-4DEC-BC01-6A84D75ECDF8}" srcId="{2D6FC49F-5635-4DCF-BE67-DED1283A9806}" destId="{0A5425AC-0E24-4638-B90E-1DFA6C3D2A88}" srcOrd="0" destOrd="0" parTransId="{8A8B5E3F-910C-4EAD-88AE-FD1E32F8A3B9}" sibTransId="{7322367B-8D7A-49C5-AA3B-E2A952FCD841}"/>
    <dgm:cxn modelId="{CA46497D-F963-4B62-A3CE-A4F7DB20D2FB}" type="presOf" srcId="{4BAF40E9-A9AF-414B-9C5D-5E6DABC5A3C3}" destId="{4E3AFEB3-647E-4115-BDB0-A05440EC31D1}" srcOrd="0" destOrd="0" presId="urn:microsoft.com/office/officeart/2005/8/layout/radial4"/>
    <dgm:cxn modelId="{6780A855-48A8-4E8D-9DFF-6FE816C0C748}" type="presOf" srcId="{2D6FC49F-5635-4DCF-BE67-DED1283A9806}" destId="{24AD9334-651C-4200-98CA-F1B53741A8A6}" srcOrd="0" destOrd="0" presId="urn:microsoft.com/office/officeart/2005/8/layout/radial4"/>
    <dgm:cxn modelId="{80CDD5E4-9E08-4C6E-9168-9EF7E2C12246}" srcId="{2D6FC49F-5635-4DCF-BE67-DED1283A9806}" destId="{4BAF40E9-A9AF-414B-9C5D-5E6DABC5A3C3}" srcOrd="3" destOrd="0" parTransId="{20EAA47B-BB24-4535-BD59-A189F2E2952A}" sibTransId="{1EC1D4D8-9D9C-4B33-8709-C4C2C394A7EE}"/>
    <dgm:cxn modelId="{180F0D8B-D42A-4B7D-B505-04FDAE423617}" type="presOf" srcId="{CB663779-A61E-4989-B4D1-E3697AC18A3D}" destId="{B187B2FF-462B-4DCD-B45B-ED3177BCF6D5}" srcOrd="0" destOrd="0" presId="urn:microsoft.com/office/officeart/2005/8/layout/radial4"/>
    <dgm:cxn modelId="{ED92D33D-31D9-4AB4-AB63-5DC53C627222}" type="presOf" srcId="{F8B1C904-3D15-497F-B295-ABFACB6433D1}" destId="{27BD657B-CD18-41B7-AE9C-2710B91AE91C}" srcOrd="0" destOrd="0" presId="urn:microsoft.com/office/officeart/2005/8/layout/radial4"/>
    <dgm:cxn modelId="{A679C877-901D-4E30-9043-D2F28A8438CF}" type="presOf" srcId="{EAD29B6F-8A27-481A-9973-35E507C3E941}" destId="{38ECC41E-12E7-4ED7-BA1D-B45018E4017E}" srcOrd="0" destOrd="0" presId="urn:microsoft.com/office/officeart/2005/8/layout/radial4"/>
    <dgm:cxn modelId="{F3BBD2DF-D53C-4F60-962A-0FC0D54B9F7D}" srcId="{2D6FC49F-5635-4DCF-BE67-DED1283A9806}" destId="{96B00751-2619-423C-A47C-8162E21F136E}" srcOrd="1" destOrd="0" parTransId="{EAD29B6F-8A27-481A-9973-35E507C3E941}" sibTransId="{F379B171-BFF7-4956-A6FE-444808125ECA}"/>
    <dgm:cxn modelId="{5850AF65-04BB-44EB-BBD2-23B46E5DEC1A}" srcId="{2D6FC49F-5635-4DCF-BE67-DED1283A9806}" destId="{951F7365-DB0A-404D-BB27-FD08C05A26C3}" srcOrd="5" destOrd="0" parTransId="{CB655095-BF29-4E3D-928B-0B10925A9671}" sibTransId="{390BB0E6-EC3D-4B83-A3DD-19A417954325}"/>
    <dgm:cxn modelId="{FE86B1B9-7332-447C-B11F-42504906A314}" type="presOf" srcId="{CB655095-BF29-4E3D-928B-0B10925A9671}" destId="{4404259F-B0C1-40F0-9D22-8011F6C9E5F0}" srcOrd="0" destOrd="0" presId="urn:microsoft.com/office/officeart/2005/8/layout/radial4"/>
    <dgm:cxn modelId="{70E207A9-8FE0-40A9-B049-AE34ABCE3B42}" type="presOf" srcId="{331C1CEF-4B78-4785-9F1A-E9C0B5C52524}" destId="{34D19545-4943-4822-9B92-2A3ED7BB9168}" srcOrd="0" destOrd="0" presId="urn:microsoft.com/office/officeart/2005/8/layout/radial4"/>
    <dgm:cxn modelId="{1BAC1B58-E7E5-4EFA-A356-55261CE217BB}" type="presOf" srcId="{10794AB3-A38B-4ADB-92CC-F72C9531EF15}" destId="{1ABABEDF-7762-4CB0-B455-CD282A8EF396}" srcOrd="0" destOrd="0" presId="urn:microsoft.com/office/officeart/2005/8/layout/radial4"/>
    <dgm:cxn modelId="{63217266-BFBA-4718-B00E-D96E4F350E5E}" type="presParOf" srcId="{E2EEE91E-EEAD-4F4D-833B-EBBCE07D7090}" destId="{24AD9334-651C-4200-98CA-F1B53741A8A6}" srcOrd="0" destOrd="0" presId="urn:microsoft.com/office/officeart/2005/8/layout/radial4"/>
    <dgm:cxn modelId="{728E1640-FFC6-4ABB-BAFF-215B4A0ED15D}" type="presParOf" srcId="{E2EEE91E-EEAD-4F4D-833B-EBBCE07D7090}" destId="{6C98DF3E-7789-4E9E-A975-891900E7E0D7}" srcOrd="1" destOrd="0" presId="urn:microsoft.com/office/officeart/2005/8/layout/radial4"/>
    <dgm:cxn modelId="{DB4E99C2-DBE7-4231-AD75-B25646485BD7}" type="presParOf" srcId="{E2EEE91E-EEAD-4F4D-833B-EBBCE07D7090}" destId="{42D4CAC4-CB34-42E4-8FDD-70CB438C1809}" srcOrd="2" destOrd="0" presId="urn:microsoft.com/office/officeart/2005/8/layout/radial4"/>
    <dgm:cxn modelId="{E0DB3B90-51F4-4F42-A2A0-8778545D2AB4}" type="presParOf" srcId="{E2EEE91E-EEAD-4F4D-833B-EBBCE07D7090}" destId="{38ECC41E-12E7-4ED7-BA1D-B45018E4017E}" srcOrd="3" destOrd="0" presId="urn:microsoft.com/office/officeart/2005/8/layout/radial4"/>
    <dgm:cxn modelId="{D6538A0E-3E60-4465-BDD1-662883E9D392}" type="presParOf" srcId="{E2EEE91E-EEAD-4F4D-833B-EBBCE07D7090}" destId="{7C58AAC1-90FE-4CDC-99E6-B7B2BF3C3C05}" srcOrd="4" destOrd="0" presId="urn:microsoft.com/office/officeart/2005/8/layout/radial4"/>
    <dgm:cxn modelId="{E760B775-C8F7-4B03-8C7B-F445086B1639}" type="presParOf" srcId="{E2EEE91E-EEAD-4F4D-833B-EBBCE07D7090}" destId="{1ABABEDF-7762-4CB0-B455-CD282A8EF396}" srcOrd="5" destOrd="0" presId="urn:microsoft.com/office/officeart/2005/8/layout/radial4"/>
    <dgm:cxn modelId="{28244C8B-8C94-4859-B4CF-C3E8EC5E3E2B}" type="presParOf" srcId="{E2EEE91E-EEAD-4F4D-833B-EBBCE07D7090}" destId="{B187B2FF-462B-4DCD-B45B-ED3177BCF6D5}" srcOrd="6" destOrd="0" presId="urn:microsoft.com/office/officeart/2005/8/layout/radial4"/>
    <dgm:cxn modelId="{9B207A99-B034-4B21-8BAA-A777C24D9ABE}" type="presParOf" srcId="{E2EEE91E-EEAD-4F4D-833B-EBBCE07D7090}" destId="{06B32C63-3A99-45D8-BCBA-D83DD3CE603D}" srcOrd="7" destOrd="0" presId="urn:microsoft.com/office/officeart/2005/8/layout/radial4"/>
    <dgm:cxn modelId="{13DAF5C3-1E0A-4E0A-BB54-CADA0738ECB0}" type="presParOf" srcId="{E2EEE91E-EEAD-4F4D-833B-EBBCE07D7090}" destId="{4E3AFEB3-647E-4115-BDB0-A05440EC31D1}" srcOrd="8" destOrd="0" presId="urn:microsoft.com/office/officeart/2005/8/layout/radial4"/>
    <dgm:cxn modelId="{F9B49A75-C926-43D0-9BAB-2B2705FE2611}" type="presParOf" srcId="{E2EEE91E-EEAD-4F4D-833B-EBBCE07D7090}" destId="{34D19545-4943-4822-9B92-2A3ED7BB9168}" srcOrd="9" destOrd="0" presId="urn:microsoft.com/office/officeart/2005/8/layout/radial4"/>
    <dgm:cxn modelId="{C8AB554E-6BC7-4D73-947B-CB177F91E6C5}" type="presParOf" srcId="{E2EEE91E-EEAD-4F4D-833B-EBBCE07D7090}" destId="{27BD657B-CD18-41B7-AE9C-2710B91AE91C}" srcOrd="10" destOrd="0" presId="urn:microsoft.com/office/officeart/2005/8/layout/radial4"/>
    <dgm:cxn modelId="{525EFE98-F418-43AF-900D-46CBA9D03520}" type="presParOf" srcId="{E2EEE91E-EEAD-4F4D-833B-EBBCE07D7090}" destId="{4404259F-B0C1-40F0-9D22-8011F6C9E5F0}" srcOrd="11" destOrd="0" presId="urn:microsoft.com/office/officeart/2005/8/layout/radial4"/>
    <dgm:cxn modelId="{6505BC16-EB29-41EB-B9DE-7E8A9477D29F}" type="presParOf" srcId="{E2EEE91E-EEAD-4F4D-833B-EBBCE07D7090}" destId="{F099BB8F-3F2B-4030-8623-81C1F1E829D6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BCEAF1D-24BE-4F87-9883-539BC1FA0D2D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70E96AA8-A2CF-47CA-A04D-014E249866EF}">
      <dgm:prSet custT="1"/>
      <dgm:spPr/>
      <dgm:t>
        <a:bodyPr/>
        <a:lstStyle/>
        <a:p>
          <a:pPr rtl="0"/>
          <a:r>
            <a:rPr lang="zh-TW" sz="3600" b="1" dirty="0" smtClean="0"/>
            <a:t>交流空間</a:t>
          </a:r>
          <a:endParaRPr lang="en-US" sz="3600" b="1" dirty="0"/>
        </a:p>
      </dgm:t>
    </dgm:pt>
    <dgm:pt modelId="{63221227-CB9D-4CB7-88A5-04E2FE2778F0}" type="parTrans" cxnId="{C986ABA7-A89C-4BAE-854C-30F598A5550A}">
      <dgm:prSet/>
      <dgm:spPr/>
      <dgm:t>
        <a:bodyPr/>
        <a:lstStyle/>
        <a:p>
          <a:endParaRPr lang="zh-TW" altLang="en-US" sz="1600"/>
        </a:p>
      </dgm:t>
    </dgm:pt>
    <dgm:pt modelId="{FDB6C040-0874-4A59-A9DB-1D5DDBB5C363}" type="sibTrans" cxnId="{C986ABA7-A89C-4BAE-854C-30F598A5550A}">
      <dgm:prSet/>
      <dgm:spPr/>
      <dgm:t>
        <a:bodyPr/>
        <a:lstStyle/>
        <a:p>
          <a:endParaRPr lang="zh-TW" altLang="en-US" sz="1600"/>
        </a:p>
      </dgm:t>
    </dgm:pt>
    <dgm:pt modelId="{E850663A-7FAD-4071-8B3D-C9B5577B69DF}">
      <dgm:prSet custT="1"/>
      <dgm:spPr/>
      <dgm:t>
        <a:bodyPr/>
        <a:lstStyle/>
        <a:p>
          <a:pPr rtl="0"/>
          <a:r>
            <a:rPr lang="zh-TW" sz="2400" dirty="0" smtClean="0"/>
            <a:t>由「一對多」到「多對多」</a:t>
          </a:r>
          <a:endParaRPr lang="en-US" sz="2400" dirty="0"/>
        </a:p>
      </dgm:t>
    </dgm:pt>
    <dgm:pt modelId="{5FD8AA0E-75FF-4D70-8E04-354B17C90511}" type="parTrans" cxnId="{657B4669-85F1-4824-A7AF-FA2F5CF89ACF}">
      <dgm:prSet/>
      <dgm:spPr/>
      <dgm:t>
        <a:bodyPr/>
        <a:lstStyle/>
        <a:p>
          <a:endParaRPr lang="zh-TW" altLang="en-US" sz="1600"/>
        </a:p>
      </dgm:t>
    </dgm:pt>
    <dgm:pt modelId="{B47CFDC4-11BC-422B-A681-C9181BE91EE1}" type="sibTrans" cxnId="{657B4669-85F1-4824-A7AF-FA2F5CF89ACF}">
      <dgm:prSet/>
      <dgm:spPr/>
      <dgm:t>
        <a:bodyPr/>
        <a:lstStyle/>
        <a:p>
          <a:endParaRPr lang="zh-TW" altLang="en-US" sz="1600"/>
        </a:p>
      </dgm:t>
    </dgm:pt>
    <dgm:pt modelId="{DD83A12B-942D-4180-ABFA-672F09706E84}">
      <dgm:prSet custT="1"/>
      <dgm:spPr/>
      <dgm:t>
        <a:bodyPr/>
        <a:lstStyle/>
        <a:p>
          <a:pPr rtl="0"/>
          <a:r>
            <a:rPr lang="zh-TW" sz="2400" dirty="0" smtClean="0"/>
            <a:t>由「大眾」到「個人化」</a:t>
          </a:r>
          <a:endParaRPr lang="en-US" sz="2400" dirty="0"/>
        </a:p>
      </dgm:t>
    </dgm:pt>
    <dgm:pt modelId="{EB068DB3-BD3F-46EF-8754-87059CBC9A45}" type="parTrans" cxnId="{5EF5A3AE-ABE6-4364-AF7B-B10EE5CBF1F1}">
      <dgm:prSet/>
      <dgm:spPr/>
      <dgm:t>
        <a:bodyPr/>
        <a:lstStyle/>
        <a:p>
          <a:endParaRPr lang="zh-TW" altLang="en-US" sz="1600"/>
        </a:p>
      </dgm:t>
    </dgm:pt>
    <dgm:pt modelId="{D36170A0-CEED-4444-A8C5-8EDF4E5052D9}" type="sibTrans" cxnId="{5EF5A3AE-ABE6-4364-AF7B-B10EE5CBF1F1}">
      <dgm:prSet/>
      <dgm:spPr/>
      <dgm:t>
        <a:bodyPr/>
        <a:lstStyle/>
        <a:p>
          <a:endParaRPr lang="zh-TW" altLang="en-US" sz="1600"/>
        </a:p>
      </dgm:t>
    </dgm:pt>
    <dgm:pt modelId="{BBDD9006-25A3-4AD1-AE3D-8B4A102C1B06}">
      <dgm:prSet custT="1"/>
      <dgm:spPr/>
      <dgm:t>
        <a:bodyPr/>
        <a:lstStyle/>
        <a:p>
          <a:pPr rtl="0"/>
          <a:r>
            <a:rPr lang="zh-TW" sz="2400" dirty="0" smtClean="0"/>
            <a:t>由「被動」到「主動」</a:t>
          </a:r>
          <a:endParaRPr lang="en-US" sz="2400" dirty="0"/>
        </a:p>
      </dgm:t>
    </dgm:pt>
    <dgm:pt modelId="{4B9DCC1D-7590-4420-8A83-335117CA3C3D}" type="parTrans" cxnId="{81FA3EA4-BE0B-4152-ACCA-2EFCCB713E2B}">
      <dgm:prSet/>
      <dgm:spPr/>
      <dgm:t>
        <a:bodyPr/>
        <a:lstStyle/>
        <a:p>
          <a:endParaRPr lang="zh-TW" altLang="en-US" sz="1600"/>
        </a:p>
      </dgm:t>
    </dgm:pt>
    <dgm:pt modelId="{35B28325-7CCF-437D-AD30-FAB11EF4B778}" type="sibTrans" cxnId="{81FA3EA4-BE0B-4152-ACCA-2EFCCB713E2B}">
      <dgm:prSet/>
      <dgm:spPr/>
      <dgm:t>
        <a:bodyPr/>
        <a:lstStyle/>
        <a:p>
          <a:endParaRPr lang="zh-TW" altLang="en-US" sz="1600"/>
        </a:p>
      </dgm:t>
    </dgm:pt>
    <dgm:pt modelId="{69C31957-CBE9-4049-BD2D-6E6D74D00921}">
      <dgm:prSet custT="1"/>
      <dgm:spPr/>
      <dgm:t>
        <a:bodyPr/>
        <a:lstStyle/>
        <a:p>
          <a:pPr rtl="0"/>
          <a:r>
            <a:rPr lang="zh-TW" altLang="en-US" sz="2400" dirty="0" smtClean="0"/>
            <a:t>由「獨立」到「社群」</a:t>
          </a:r>
          <a:endParaRPr lang="zh-TW" altLang="en-US" sz="2400" dirty="0"/>
        </a:p>
      </dgm:t>
    </dgm:pt>
    <dgm:pt modelId="{DE0BCEFC-71BA-4152-B84A-82E5D24C9CBB}" type="parTrans" cxnId="{C96C73AA-D81C-4484-8DD7-F253E53E677E}">
      <dgm:prSet/>
      <dgm:spPr/>
      <dgm:t>
        <a:bodyPr/>
        <a:lstStyle/>
        <a:p>
          <a:endParaRPr lang="zh-TW" altLang="en-US" sz="1600"/>
        </a:p>
      </dgm:t>
    </dgm:pt>
    <dgm:pt modelId="{320FDCE9-0BF0-41CE-BC6A-25560D5A4444}" type="sibTrans" cxnId="{C96C73AA-D81C-4484-8DD7-F253E53E677E}">
      <dgm:prSet/>
      <dgm:spPr/>
      <dgm:t>
        <a:bodyPr/>
        <a:lstStyle/>
        <a:p>
          <a:endParaRPr lang="zh-TW" altLang="en-US" sz="1600"/>
        </a:p>
      </dgm:t>
    </dgm:pt>
    <dgm:pt modelId="{66032F43-663C-4D60-ADAF-CEACAC6FC9CB}" type="pres">
      <dgm:prSet presAssocID="{4BCEAF1D-24BE-4F87-9883-539BC1FA0D2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DA6E543-E018-4864-A523-FBEF856C0718}" type="pres">
      <dgm:prSet presAssocID="{70E96AA8-A2CF-47CA-A04D-014E249866EF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8B57782D-D668-4615-8FCB-C63D94C8E3E7}" type="pres">
      <dgm:prSet presAssocID="{5FD8AA0E-75FF-4D70-8E04-354B17C90511}" presName="parTrans" presStyleLbl="bgSibTrans2D1" presStyleIdx="0" presStyleCnt="4"/>
      <dgm:spPr/>
      <dgm:t>
        <a:bodyPr/>
        <a:lstStyle/>
        <a:p>
          <a:endParaRPr lang="zh-TW" altLang="en-US"/>
        </a:p>
      </dgm:t>
    </dgm:pt>
    <dgm:pt modelId="{ADA19B4D-F3E3-4488-9155-061610E2A299}" type="pres">
      <dgm:prSet presAssocID="{E850663A-7FAD-4071-8B3D-C9B5577B69D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03A8179-FC5F-429B-AB9D-CC6E7295A72A}" type="pres">
      <dgm:prSet presAssocID="{EB068DB3-BD3F-46EF-8754-87059CBC9A45}" presName="parTrans" presStyleLbl="bgSibTrans2D1" presStyleIdx="1" presStyleCnt="4"/>
      <dgm:spPr/>
      <dgm:t>
        <a:bodyPr/>
        <a:lstStyle/>
        <a:p>
          <a:endParaRPr lang="zh-TW" altLang="en-US"/>
        </a:p>
      </dgm:t>
    </dgm:pt>
    <dgm:pt modelId="{5828EABD-64F2-4672-A68C-D8B2CCFF102B}" type="pres">
      <dgm:prSet presAssocID="{DD83A12B-942D-4180-ABFA-672F09706E8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52A9B64-292B-4BB7-9737-927210DE437A}" type="pres">
      <dgm:prSet presAssocID="{4B9DCC1D-7590-4420-8A83-335117CA3C3D}" presName="parTrans" presStyleLbl="bgSibTrans2D1" presStyleIdx="2" presStyleCnt="4"/>
      <dgm:spPr/>
      <dgm:t>
        <a:bodyPr/>
        <a:lstStyle/>
        <a:p>
          <a:endParaRPr lang="zh-TW" altLang="en-US"/>
        </a:p>
      </dgm:t>
    </dgm:pt>
    <dgm:pt modelId="{5FE88752-561D-4804-B0D1-315FC94CC777}" type="pres">
      <dgm:prSet presAssocID="{BBDD9006-25A3-4AD1-AE3D-8B4A102C1B0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C88010E-5538-40BE-A770-FE1409B9373A}" type="pres">
      <dgm:prSet presAssocID="{DE0BCEFC-71BA-4152-B84A-82E5D24C9CBB}" presName="parTrans" presStyleLbl="bgSibTrans2D1" presStyleIdx="3" presStyleCnt="4"/>
      <dgm:spPr/>
      <dgm:t>
        <a:bodyPr/>
        <a:lstStyle/>
        <a:p>
          <a:endParaRPr lang="zh-TW" altLang="en-US"/>
        </a:p>
      </dgm:t>
    </dgm:pt>
    <dgm:pt modelId="{2BF68A9C-D12F-4756-B44B-488FBE3F3438}" type="pres">
      <dgm:prSet presAssocID="{69C31957-CBE9-4049-BD2D-6E6D74D0092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8A49181-2DC8-4073-9422-88717CE26CC9}" type="presOf" srcId="{4B9DCC1D-7590-4420-8A83-335117CA3C3D}" destId="{D52A9B64-292B-4BB7-9737-927210DE437A}" srcOrd="0" destOrd="0" presId="urn:microsoft.com/office/officeart/2005/8/layout/radial4"/>
    <dgm:cxn modelId="{5EF5A3AE-ABE6-4364-AF7B-B10EE5CBF1F1}" srcId="{70E96AA8-A2CF-47CA-A04D-014E249866EF}" destId="{DD83A12B-942D-4180-ABFA-672F09706E84}" srcOrd="1" destOrd="0" parTransId="{EB068DB3-BD3F-46EF-8754-87059CBC9A45}" sibTransId="{D36170A0-CEED-4444-A8C5-8EDF4E5052D9}"/>
    <dgm:cxn modelId="{94E91FE9-3C70-4CAF-836C-2B08D98A0A1D}" type="presOf" srcId="{69C31957-CBE9-4049-BD2D-6E6D74D00921}" destId="{2BF68A9C-D12F-4756-B44B-488FBE3F3438}" srcOrd="0" destOrd="0" presId="urn:microsoft.com/office/officeart/2005/8/layout/radial4"/>
    <dgm:cxn modelId="{F45A08F1-C5BB-4540-BE6D-CCD3C1EE79F8}" type="presOf" srcId="{BBDD9006-25A3-4AD1-AE3D-8B4A102C1B06}" destId="{5FE88752-561D-4804-B0D1-315FC94CC777}" srcOrd="0" destOrd="0" presId="urn:microsoft.com/office/officeart/2005/8/layout/radial4"/>
    <dgm:cxn modelId="{4A3F4EAC-97C0-4BBE-A4FA-A0F317091495}" type="presOf" srcId="{4BCEAF1D-24BE-4F87-9883-539BC1FA0D2D}" destId="{66032F43-663C-4D60-ADAF-CEACAC6FC9CB}" srcOrd="0" destOrd="0" presId="urn:microsoft.com/office/officeart/2005/8/layout/radial4"/>
    <dgm:cxn modelId="{657B4669-85F1-4824-A7AF-FA2F5CF89ACF}" srcId="{70E96AA8-A2CF-47CA-A04D-014E249866EF}" destId="{E850663A-7FAD-4071-8B3D-C9B5577B69DF}" srcOrd="0" destOrd="0" parTransId="{5FD8AA0E-75FF-4D70-8E04-354B17C90511}" sibTransId="{B47CFDC4-11BC-422B-A681-C9181BE91EE1}"/>
    <dgm:cxn modelId="{E390F9D1-12CB-4307-A55B-B0D7CFF485B5}" type="presOf" srcId="{DD83A12B-942D-4180-ABFA-672F09706E84}" destId="{5828EABD-64F2-4672-A68C-D8B2CCFF102B}" srcOrd="0" destOrd="0" presId="urn:microsoft.com/office/officeart/2005/8/layout/radial4"/>
    <dgm:cxn modelId="{81FA3EA4-BE0B-4152-ACCA-2EFCCB713E2B}" srcId="{70E96AA8-A2CF-47CA-A04D-014E249866EF}" destId="{BBDD9006-25A3-4AD1-AE3D-8B4A102C1B06}" srcOrd="2" destOrd="0" parTransId="{4B9DCC1D-7590-4420-8A83-335117CA3C3D}" sibTransId="{35B28325-7CCF-437D-AD30-FAB11EF4B778}"/>
    <dgm:cxn modelId="{6BF2A9EB-DA3F-4CE2-84B6-40CDEC9A499D}" type="presOf" srcId="{EB068DB3-BD3F-46EF-8754-87059CBC9A45}" destId="{403A8179-FC5F-429B-AB9D-CC6E7295A72A}" srcOrd="0" destOrd="0" presId="urn:microsoft.com/office/officeart/2005/8/layout/radial4"/>
    <dgm:cxn modelId="{74DF465C-3452-47C0-AF3A-5AC8EBDA4E81}" type="presOf" srcId="{DE0BCEFC-71BA-4152-B84A-82E5D24C9CBB}" destId="{CC88010E-5538-40BE-A770-FE1409B9373A}" srcOrd="0" destOrd="0" presId="urn:microsoft.com/office/officeart/2005/8/layout/radial4"/>
    <dgm:cxn modelId="{C96C73AA-D81C-4484-8DD7-F253E53E677E}" srcId="{70E96AA8-A2CF-47CA-A04D-014E249866EF}" destId="{69C31957-CBE9-4049-BD2D-6E6D74D00921}" srcOrd="3" destOrd="0" parTransId="{DE0BCEFC-71BA-4152-B84A-82E5D24C9CBB}" sibTransId="{320FDCE9-0BF0-41CE-BC6A-25560D5A4444}"/>
    <dgm:cxn modelId="{DF9702DB-3633-40EF-ACE5-8B432A27E738}" type="presOf" srcId="{5FD8AA0E-75FF-4D70-8E04-354B17C90511}" destId="{8B57782D-D668-4615-8FCB-C63D94C8E3E7}" srcOrd="0" destOrd="0" presId="urn:microsoft.com/office/officeart/2005/8/layout/radial4"/>
    <dgm:cxn modelId="{34CBBF93-704B-457B-990C-32882B886611}" type="presOf" srcId="{E850663A-7FAD-4071-8B3D-C9B5577B69DF}" destId="{ADA19B4D-F3E3-4488-9155-061610E2A299}" srcOrd="0" destOrd="0" presId="urn:microsoft.com/office/officeart/2005/8/layout/radial4"/>
    <dgm:cxn modelId="{C986ABA7-A89C-4BAE-854C-30F598A5550A}" srcId="{4BCEAF1D-24BE-4F87-9883-539BC1FA0D2D}" destId="{70E96AA8-A2CF-47CA-A04D-014E249866EF}" srcOrd="0" destOrd="0" parTransId="{63221227-CB9D-4CB7-88A5-04E2FE2778F0}" sibTransId="{FDB6C040-0874-4A59-A9DB-1D5DDBB5C363}"/>
    <dgm:cxn modelId="{7430673B-EF3E-452A-A2CD-9F3F99B2F436}" type="presOf" srcId="{70E96AA8-A2CF-47CA-A04D-014E249866EF}" destId="{2DA6E543-E018-4864-A523-FBEF856C0718}" srcOrd="0" destOrd="0" presId="urn:microsoft.com/office/officeart/2005/8/layout/radial4"/>
    <dgm:cxn modelId="{8F493D84-C1AE-4798-AD9C-45F7E708C7D4}" type="presParOf" srcId="{66032F43-663C-4D60-ADAF-CEACAC6FC9CB}" destId="{2DA6E543-E018-4864-A523-FBEF856C0718}" srcOrd="0" destOrd="0" presId="urn:microsoft.com/office/officeart/2005/8/layout/radial4"/>
    <dgm:cxn modelId="{5CC0AEDA-C301-4B89-B88C-D6F82D8A8FEC}" type="presParOf" srcId="{66032F43-663C-4D60-ADAF-CEACAC6FC9CB}" destId="{8B57782D-D668-4615-8FCB-C63D94C8E3E7}" srcOrd="1" destOrd="0" presId="urn:microsoft.com/office/officeart/2005/8/layout/radial4"/>
    <dgm:cxn modelId="{35841917-F9A8-44E8-906A-54AC27D1F911}" type="presParOf" srcId="{66032F43-663C-4D60-ADAF-CEACAC6FC9CB}" destId="{ADA19B4D-F3E3-4488-9155-061610E2A299}" srcOrd="2" destOrd="0" presId="urn:microsoft.com/office/officeart/2005/8/layout/radial4"/>
    <dgm:cxn modelId="{C237D30D-A347-467C-B8D3-90FFF8F0B4C6}" type="presParOf" srcId="{66032F43-663C-4D60-ADAF-CEACAC6FC9CB}" destId="{403A8179-FC5F-429B-AB9D-CC6E7295A72A}" srcOrd="3" destOrd="0" presId="urn:microsoft.com/office/officeart/2005/8/layout/radial4"/>
    <dgm:cxn modelId="{E90478E2-E78B-41BE-BDC5-4B7E66B22B5B}" type="presParOf" srcId="{66032F43-663C-4D60-ADAF-CEACAC6FC9CB}" destId="{5828EABD-64F2-4672-A68C-D8B2CCFF102B}" srcOrd="4" destOrd="0" presId="urn:microsoft.com/office/officeart/2005/8/layout/radial4"/>
    <dgm:cxn modelId="{C03FE3E7-2E14-4E8F-9D77-2DA911DE8F74}" type="presParOf" srcId="{66032F43-663C-4D60-ADAF-CEACAC6FC9CB}" destId="{D52A9B64-292B-4BB7-9737-927210DE437A}" srcOrd="5" destOrd="0" presId="urn:microsoft.com/office/officeart/2005/8/layout/radial4"/>
    <dgm:cxn modelId="{93112D0E-E0FA-4711-B01E-0F84B5DD2D2E}" type="presParOf" srcId="{66032F43-663C-4D60-ADAF-CEACAC6FC9CB}" destId="{5FE88752-561D-4804-B0D1-315FC94CC777}" srcOrd="6" destOrd="0" presId="urn:microsoft.com/office/officeart/2005/8/layout/radial4"/>
    <dgm:cxn modelId="{32069E0C-3E03-4A64-BDDF-45F8FBBA7648}" type="presParOf" srcId="{66032F43-663C-4D60-ADAF-CEACAC6FC9CB}" destId="{CC88010E-5538-40BE-A770-FE1409B9373A}" srcOrd="7" destOrd="0" presId="urn:microsoft.com/office/officeart/2005/8/layout/radial4"/>
    <dgm:cxn modelId="{7D8E34D2-2857-4352-8D6F-1C559514EABC}" type="presParOf" srcId="{66032F43-663C-4D60-ADAF-CEACAC6FC9CB}" destId="{2BF68A9C-D12F-4756-B44B-488FBE3F3438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AD319D2-3C54-4251-99B9-B4B7F00044D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14EA2FE0-7C59-4335-A0A5-478E494755B4}">
      <dgm:prSet/>
      <dgm:spPr/>
      <dgm:t>
        <a:bodyPr/>
        <a:lstStyle/>
        <a:p>
          <a:pPr rtl="0"/>
          <a:r>
            <a:rPr lang="zh-TW" b="1" dirty="0" smtClean="0"/>
            <a:t>市場空間</a:t>
          </a:r>
          <a:endParaRPr lang="en-US" b="1" dirty="0"/>
        </a:p>
      </dgm:t>
    </dgm:pt>
    <dgm:pt modelId="{ED9C3C66-8FB5-464A-846D-F2FC33717893}" type="parTrans" cxnId="{A461223E-6DF4-476E-98E0-D6F34DF08FFE}">
      <dgm:prSet/>
      <dgm:spPr/>
      <dgm:t>
        <a:bodyPr/>
        <a:lstStyle/>
        <a:p>
          <a:endParaRPr lang="zh-TW" altLang="en-US"/>
        </a:p>
      </dgm:t>
    </dgm:pt>
    <dgm:pt modelId="{97892A19-9AF7-453F-B8F2-7B6BF8CB901D}" type="sibTrans" cxnId="{A461223E-6DF4-476E-98E0-D6F34DF08FFE}">
      <dgm:prSet/>
      <dgm:spPr/>
      <dgm:t>
        <a:bodyPr/>
        <a:lstStyle/>
        <a:p>
          <a:endParaRPr lang="zh-TW" altLang="en-US"/>
        </a:p>
      </dgm:t>
    </dgm:pt>
    <dgm:pt modelId="{6463FEBC-3C32-439D-BC07-0CB8B0370A4B}">
      <dgm:prSet/>
      <dgm:spPr/>
      <dgm:t>
        <a:bodyPr/>
        <a:lstStyle/>
        <a:p>
          <a:pPr rtl="0"/>
          <a:r>
            <a:rPr lang="en-US" b="1" dirty="0" smtClean="0"/>
            <a:t>Place</a:t>
          </a:r>
          <a:r>
            <a:rPr lang="zh-TW" b="1" dirty="0" smtClean="0"/>
            <a:t>：</a:t>
          </a:r>
          <a:r>
            <a:rPr lang="zh-TW" dirty="0" smtClean="0"/>
            <a:t>從狩獵（尋找新客戶）到畜牧（經營老客戶）。</a:t>
          </a:r>
          <a:endParaRPr lang="en-US" dirty="0"/>
        </a:p>
      </dgm:t>
    </dgm:pt>
    <dgm:pt modelId="{C0ACC5EB-42C6-4D2F-ACD7-94A5AF489618}" type="parTrans" cxnId="{7C49E8BA-76DA-4375-85B9-A1F080962C0A}">
      <dgm:prSet/>
      <dgm:spPr/>
      <dgm:t>
        <a:bodyPr/>
        <a:lstStyle/>
        <a:p>
          <a:endParaRPr lang="zh-TW" altLang="en-US"/>
        </a:p>
      </dgm:t>
    </dgm:pt>
    <dgm:pt modelId="{80B97C3A-EBEA-4503-90F6-838677F4B500}" type="sibTrans" cxnId="{7C49E8BA-76DA-4375-85B9-A1F080962C0A}">
      <dgm:prSet/>
      <dgm:spPr/>
      <dgm:t>
        <a:bodyPr/>
        <a:lstStyle/>
        <a:p>
          <a:endParaRPr lang="zh-TW" altLang="en-US"/>
        </a:p>
      </dgm:t>
    </dgm:pt>
    <dgm:pt modelId="{38E89210-3B9D-4DD0-BAE4-FCA371670479}">
      <dgm:prSet/>
      <dgm:spPr/>
      <dgm:t>
        <a:bodyPr/>
        <a:lstStyle/>
        <a:p>
          <a:pPr rtl="0"/>
          <a:r>
            <a:rPr lang="en-US" b="1" dirty="0" smtClean="0"/>
            <a:t>Product</a:t>
          </a:r>
          <a:r>
            <a:rPr lang="zh-TW" b="1" dirty="0" smtClean="0"/>
            <a:t>：</a:t>
          </a:r>
          <a:r>
            <a:rPr lang="zh-TW" dirty="0" smtClean="0"/>
            <a:t>從大量生產後銷售（工廠經濟）到收集群眾需求後大量生產（酋長經濟）</a:t>
          </a:r>
          <a:endParaRPr lang="en-US" dirty="0"/>
        </a:p>
      </dgm:t>
    </dgm:pt>
    <dgm:pt modelId="{F92A4E39-5075-416E-8B7D-72B7ED0A93ED}" type="parTrans" cxnId="{5B0459DD-5231-4311-8B18-BC493CD57929}">
      <dgm:prSet/>
      <dgm:spPr/>
      <dgm:t>
        <a:bodyPr/>
        <a:lstStyle/>
        <a:p>
          <a:endParaRPr lang="zh-TW" altLang="en-US"/>
        </a:p>
      </dgm:t>
    </dgm:pt>
    <dgm:pt modelId="{23AD5F64-36F7-4958-85AD-4A3A0F25887D}" type="sibTrans" cxnId="{5B0459DD-5231-4311-8B18-BC493CD57929}">
      <dgm:prSet/>
      <dgm:spPr/>
      <dgm:t>
        <a:bodyPr/>
        <a:lstStyle/>
        <a:p>
          <a:endParaRPr lang="zh-TW" altLang="en-US"/>
        </a:p>
      </dgm:t>
    </dgm:pt>
    <dgm:pt modelId="{C1E37263-E47E-4ED8-AEA9-C7D872867325}">
      <dgm:prSet/>
      <dgm:spPr/>
      <dgm:t>
        <a:bodyPr/>
        <a:lstStyle/>
        <a:p>
          <a:pPr rtl="0"/>
          <a:r>
            <a:rPr lang="en-US" b="1" dirty="0" smtClean="0"/>
            <a:t>Promotion</a:t>
          </a:r>
          <a:r>
            <a:rPr lang="zh-TW" b="1" dirty="0" smtClean="0"/>
            <a:t>：</a:t>
          </a:r>
          <a:r>
            <a:rPr lang="zh-TW" dirty="0" smtClean="0"/>
            <a:t>從促銷（客戶被動）到分享（客戶主動）。</a:t>
          </a:r>
          <a:endParaRPr lang="en-US" dirty="0"/>
        </a:p>
      </dgm:t>
    </dgm:pt>
    <dgm:pt modelId="{0DF89FE3-4156-474B-95F0-CA5423ECA3DC}" type="parTrans" cxnId="{1DBEC9F0-0AC9-411F-B37C-F98848288CD2}">
      <dgm:prSet/>
      <dgm:spPr/>
      <dgm:t>
        <a:bodyPr/>
        <a:lstStyle/>
        <a:p>
          <a:endParaRPr lang="zh-TW" altLang="en-US"/>
        </a:p>
      </dgm:t>
    </dgm:pt>
    <dgm:pt modelId="{8354778D-7680-4C87-BC56-FC972786104A}" type="sibTrans" cxnId="{1DBEC9F0-0AC9-411F-B37C-F98848288CD2}">
      <dgm:prSet/>
      <dgm:spPr/>
      <dgm:t>
        <a:bodyPr/>
        <a:lstStyle/>
        <a:p>
          <a:endParaRPr lang="zh-TW" altLang="en-US"/>
        </a:p>
      </dgm:t>
    </dgm:pt>
    <dgm:pt modelId="{345A2E99-1838-45E4-8FCD-3E3DCA8D7924}">
      <dgm:prSet/>
      <dgm:spPr/>
      <dgm:t>
        <a:bodyPr/>
        <a:lstStyle/>
        <a:p>
          <a:pPr rtl="0"/>
          <a:r>
            <a:rPr lang="en-US" b="1" dirty="0" smtClean="0"/>
            <a:t>Price</a:t>
          </a:r>
          <a:r>
            <a:rPr lang="zh-TW" b="1" dirty="0" smtClean="0"/>
            <a:t>：</a:t>
          </a:r>
          <a:r>
            <a:rPr lang="zh-TW" dirty="0" smtClean="0"/>
            <a:t>從不二價（大量行銷）到彈性定價（一對一行銷）。</a:t>
          </a:r>
          <a:endParaRPr lang="zh-TW" dirty="0"/>
        </a:p>
      </dgm:t>
    </dgm:pt>
    <dgm:pt modelId="{3E35FEBB-3189-4C92-9F63-28D1886D2C58}" type="parTrans" cxnId="{04BFD52B-EA48-4410-B0D6-1ADA6419217C}">
      <dgm:prSet/>
      <dgm:spPr/>
      <dgm:t>
        <a:bodyPr/>
        <a:lstStyle/>
        <a:p>
          <a:endParaRPr lang="zh-TW" altLang="en-US"/>
        </a:p>
      </dgm:t>
    </dgm:pt>
    <dgm:pt modelId="{8852E922-361F-429C-A2AC-B6D54C3BC2F9}" type="sibTrans" cxnId="{04BFD52B-EA48-4410-B0D6-1ADA6419217C}">
      <dgm:prSet/>
      <dgm:spPr/>
      <dgm:t>
        <a:bodyPr/>
        <a:lstStyle/>
        <a:p>
          <a:endParaRPr lang="zh-TW" altLang="en-US"/>
        </a:p>
      </dgm:t>
    </dgm:pt>
    <dgm:pt modelId="{CD85A219-6D3E-4A78-BFBC-AA456405AF89}" type="pres">
      <dgm:prSet presAssocID="{FAD319D2-3C54-4251-99B9-B4B7F00044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9718F612-3BEE-4A23-B982-FD86F25A2729}" type="pres">
      <dgm:prSet presAssocID="{14EA2FE0-7C59-4335-A0A5-478E494755B4}" presName="hierRoot1" presStyleCnt="0">
        <dgm:presLayoutVars>
          <dgm:hierBranch val="init"/>
        </dgm:presLayoutVars>
      </dgm:prSet>
      <dgm:spPr/>
    </dgm:pt>
    <dgm:pt modelId="{1F734372-7D79-4D8C-905F-D3911836FF1D}" type="pres">
      <dgm:prSet presAssocID="{14EA2FE0-7C59-4335-A0A5-478E494755B4}" presName="rootComposite1" presStyleCnt="0"/>
      <dgm:spPr/>
    </dgm:pt>
    <dgm:pt modelId="{F7D98F78-A2B9-4FD3-9AA7-979213CB7123}" type="pres">
      <dgm:prSet presAssocID="{14EA2FE0-7C59-4335-A0A5-478E494755B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2016F87-BA4F-481A-95BA-F317231E15A5}" type="pres">
      <dgm:prSet presAssocID="{14EA2FE0-7C59-4335-A0A5-478E494755B4}" presName="rootConnector1" presStyleLbl="node1" presStyleIdx="0" presStyleCnt="0"/>
      <dgm:spPr/>
      <dgm:t>
        <a:bodyPr/>
        <a:lstStyle/>
        <a:p>
          <a:endParaRPr lang="zh-TW" altLang="en-US"/>
        </a:p>
      </dgm:t>
    </dgm:pt>
    <dgm:pt modelId="{D8E8AF23-1482-42D1-8419-46E2A2DA8776}" type="pres">
      <dgm:prSet presAssocID="{14EA2FE0-7C59-4335-A0A5-478E494755B4}" presName="hierChild2" presStyleCnt="0"/>
      <dgm:spPr/>
    </dgm:pt>
    <dgm:pt modelId="{692B6F0D-1E68-4B15-9877-9A58F3B57259}" type="pres">
      <dgm:prSet presAssocID="{C0ACC5EB-42C6-4D2F-ACD7-94A5AF489618}" presName="Name37" presStyleLbl="parChTrans1D2" presStyleIdx="0" presStyleCnt="4"/>
      <dgm:spPr/>
      <dgm:t>
        <a:bodyPr/>
        <a:lstStyle/>
        <a:p>
          <a:endParaRPr lang="zh-TW" altLang="en-US"/>
        </a:p>
      </dgm:t>
    </dgm:pt>
    <dgm:pt modelId="{8AE3A2CC-616B-4289-A715-B275C55142B9}" type="pres">
      <dgm:prSet presAssocID="{6463FEBC-3C32-439D-BC07-0CB8B0370A4B}" presName="hierRoot2" presStyleCnt="0">
        <dgm:presLayoutVars>
          <dgm:hierBranch val="init"/>
        </dgm:presLayoutVars>
      </dgm:prSet>
      <dgm:spPr/>
    </dgm:pt>
    <dgm:pt modelId="{C9BDFFDE-6EB3-4508-8980-284834595652}" type="pres">
      <dgm:prSet presAssocID="{6463FEBC-3C32-439D-BC07-0CB8B0370A4B}" presName="rootComposite" presStyleCnt="0"/>
      <dgm:spPr/>
    </dgm:pt>
    <dgm:pt modelId="{A932E994-47FF-4779-BD63-09B551793FE9}" type="pres">
      <dgm:prSet presAssocID="{6463FEBC-3C32-439D-BC07-0CB8B0370A4B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BC80781-1D84-41AA-9441-993C29412698}" type="pres">
      <dgm:prSet presAssocID="{6463FEBC-3C32-439D-BC07-0CB8B0370A4B}" presName="rootConnector" presStyleLbl="node2" presStyleIdx="0" presStyleCnt="4"/>
      <dgm:spPr/>
      <dgm:t>
        <a:bodyPr/>
        <a:lstStyle/>
        <a:p>
          <a:endParaRPr lang="zh-TW" altLang="en-US"/>
        </a:p>
      </dgm:t>
    </dgm:pt>
    <dgm:pt modelId="{0FFF7EF2-5A85-46D1-AC4C-03302DA06369}" type="pres">
      <dgm:prSet presAssocID="{6463FEBC-3C32-439D-BC07-0CB8B0370A4B}" presName="hierChild4" presStyleCnt="0"/>
      <dgm:spPr/>
    </dgm:pt>
    <dgm:pt modelId="{E1431E97-FDDE-4CD2-A117-5B9A94470ACA}" type="pres">
      <dgm:prSet presAssocID="{6463FEBC-3C32-439D-BC07-0CB8B0370A4B}" presName="hierChild5" presStyleCnt="0"/>
      <dgm:spPr/>
    </dgm:pt>
    <dgm:pt modelId="{A292E47B-78B2-44BE-9F69-D97DB0F45BE5}" type="pres">
      <dgm:prSet presAssocID="{F92A4E39-5075-416E-8B7D-72B7ED0A93ED}" presName="Name37" presStyleLbl="parChTrans1D2" presStyleIdx="1" presStyleCnt="4"/>
      <dgm:spPr/>
      <dgm:t>
        <a:bodyPr/>
        <a:lstStyle/>
        <a:p>
          <a:endParaRPr lang="zh-TW" altLang="en-US"/>
        </a:p>
      </dgm:t>
    </dgm:pt>
    <dgm:pt modelId="{C34B73C7-3F58-4B6B-A1B3-90EE7F4BCFBA}" type="pres">
      <dgm:prSet presAssocID="{38E89210-3B9D-4DD0-BAE4-FCA371670479}" presName="hierRoot2" presStyleCnt="0">
        <dgm:presLayoutVars>
          <dgm:hierBranch val="init"/>
        </dgm:presLayoutVars>
      </dgm:prSet>
      <dgm:spPr/>
    </dgm:pt>
    <dgm:pt modelId="{AB801AA6-CC53-483F-A66D-2016CB2D10C1}" type="pres">
      <dgm:prSet presAssocID="{38E89210-3B9D-4DD0-BAE4-FCA371670479}" presName="rootComposite" presStyleCnt="0"/>
      <dgm:spPr/>
    </dgm:pt>
    <dgm:pt modelId="{7C247B77-6B0B-48D3-B02A-24F87FE516E6}" type="pres">
      <dgm:prSet presAssocID="{38E89210-3B9D-4DD0-BAE4-FCA371670479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C2C046A-C88B-4821-B4B1-04E91D922A20}" type="pres">
      <dgm:prSet presAssocID="{38E89210-3B9D-4DD0-BAE4-FCA371670479}" presName="rootConnector" presStyleLbl="node2" presStyleIdx="1" presStyleCnt="4"/>
      <dgm:spPr/>
      <dgm:t>
        <a:bodyPr/>
        <a:lstStyle/>
        <a:p>
          <a:endParaRPr lang="zh-TW" altLang="en-US"/>
        </a:p>
      </dgm:t>
    </dgm:pt>
    <dgm:pt modelId="{9917A4FD-CC28-4BB9-91D9-F0E29A711708}" type="pres">
      <dgm:prSet presAssocID="{38E89210-3B9D-4DD0-BAE4-FCA371670479}" presName="hierChild4" presStyleCnt="0"/>
      <dgm:spPr/>
    </dgm:pt>
    <dgm:pt modelId="{7B4CDF1E-18E5-46AF-803D-C1277029F1A5}" type="pres">
      <dgm:prSet presAssocID="{38E89210-3B9D-4DD0-BAE4-FCA371670479}" presName="hierChild5" presStyleCnt="0"/>
      <dgm:spPr/>
    </dgm:pt>
    <dgm:pt modelId="{397B48F8-050A-4F16-9E4D-C2FCB680E550}" type="pres">
      <dgm:prSet presAssocID="{0DF89FE3-4156-474B-95F0-CA5423ECA3DC}" presName="Name37" presStyleLbl="parChTrans1D2" presStyleIdx="2" presStyleCnt="4"/>
      <dgm:spPr/>
      <dgm:t>
        <a:bodyPr/>
        <a:lstStyle/>
        <a:p>
          <a:endParaRPr lang="zh-TW" altLang="en-US"/>
        </a:p>
      </dgm:t>
    </dgm:pt>
    <dgm:pt modelId="{72BD35BE-9AC4-4B71-A8C5-1C1E556889C1}" type="pres">
      <dgm:prSet presAssocID="{C1E37263-E47E-4ED8-AEA9-C7D872867325}" presName="hierRoot2" presStyleCnt="0">
        <dgm:presLayoutVars>
          <dgm:hierBranch val="init"/>
        </dgm:presLayoutVars>
      </dgm:prSet>
      <dgm:spPr/>
    </dgm:pt>
    <dgm:pt modelId="{14BBA977-B0C1-47F2-A569-C1AD2D00F7BB}" type="pres">
      <dgm:prSet presAssocID="{C1E37263-E47E-4ED8-AEA9-C7D872867325}" presName="rootComposite" presStyleCnt="0"/>
      <dgm:spPr/>
    </dgm:pt>
    <dgm:pt modelId="{41CD4747-DB67-4DAC-9C87-69647323E810}" type="pres">
      <dgm:prSet presAssocID="{C1E37263-E47E-4ED8-AEA9-C7D872867325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0FB7BB7-25B9-4E87-BA85-97A7EDB43116}" type="pres">
      <dgm:prSet presAssocID="{C1E37263-E47E-4ED8-AEA9-C7D872867325}" presName="rootConnector" presStyleLbl="node2" presStyleIdx="2" presStyleCnt="4"/>
      <dgm:spPr/>
      <dgm:t>
        <a:bodyPr/>
        <a:lstStyle/>
        <a:p>
          <a:endParaRPr lang="zh-TW" altLang="en-US"/>
        </a:p>
      </dgm:t>
    </dgm:pt>
    <dgm:pt modelId="{A9294C9F-6606-4E1C-9F1E-5DDC7309C9BD}" type="pres">
      <dgm:prSet presAssocID="{C1E37263-E47E-4ED8-AEA9-C7D872867325}" presName="hierChild4" presStyleCnt="0"/>
      <dgm:spPr/>
    </dgm:pt>
    <dgm:pt modelId="{A818F58F-3234-4A3D-92D3-9CDC799C10EA}" type="pres">
      <dgm:prSet presAssocID="{C1E37263-E47E-4ED8-AEA9-C7D872867325}" presName="hierChild5" presStyleCnt="0"/>
      <dgm:spPr/>
    </dgm:pt>
    <dgm:pt modelId="{4E56BBCB-86CB-41BF-AB40-0735E9592736}" type="pres">
      <dgm:prSet presAssocID="{3E35FEBB-3189-4C92-9F63-28D1886D2C58}" presName="Name37" presStyleLbl="parChTrans1D2" presStyleIdx="3" presStyleCnt="4"/>
      <dgm:spPr/>
      <dgm:t>
        <a:bodyPr/>
        <a:lstStyle/>
        <a:p>
          <a:endParaRPr lang="zh-TW" altLang="en-US"/>
        </a:p>
      </dgm:t>
    </dgm:pt>
    <dgm:pt modelId="{35AA093D-9DD7-432A-B36E-3ED7D240DBB8}" type="pres">
      <dgm:prSet presAssocID="{345A2E99-1838-45E4-8FCD-3E3DCA8D7924}" presName="hierRoot2" presStyleCnt="0">
        <dgm:presLayoutVars>
          <dgm:hierBranch val="init"/>
        </dgm:presLayoutVars>
      </dgm:prSet>
      <dgm:spPr/>
    </dgm:pt>
    <dgm:pt modelId="{C4A46487-FE91-48E8-9A92-E6FCF67821A1}" type="pres">
      <dgm:prSet presAssocID="{345A2E99-1838-45E4-8FCD-3E3DCA8D7924}" presName="rootComposite" presStyleCnt="0"/>
      <dgm:spPr/>
    </dgm:pt>
    <dgm:pt modelId="{A3A4733B-4DC1-43E7-A2A4-779464D8258D}" type="pres">
      <dgm:prSet presAssocID="{345A2E99-1838-45E4-8FCD-3E3DCA8D7924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CB8212B-EA87-49A4-974E-CC8D671A1CD5}" type="pres">
      <dgm:prSet presAssocID="{345A2E99-1838-45E4-8FCD-3E3DCA8D7924}" presName="rootConnector" presStyleLbl="node2" presStyleIdx="3" presStyleCnt="4"/>
      <dgm:spPr/>
      <dgm:t>
        <a:bodyPr/>
        <a:lstStyle/>
        <a:p>
          <a:endParaRPr lang="zh-TW" altLang="en-US"/>
        </a:p>
      </dgm:t>
    </dgm:pt>
    <dgm:pt modelId="{025FCD7E-C649-4260-A411-AC61835A0E47}" type="pres">
      <dgm:prSet presAssocID="{345A2E99-1838-45E4-8FCD-3E3DCA8D7924}" presName="hierChild4" presStyleCnt="0"/>
      <dgm:spPr/>
    </dgm:pt>
    <dgm:pt modelId="{C205D277-7D57-4639-90AF-DA49F1AEC341}" type="pres">
      <dgm:prSet presAssocID="{345A2E99-1838-45E4-8FCD-3E3DCA8D7924}" presName="hierChild5" presStyleCnt="0"/>
      <dgm:spPr/>
    </dgm:pt>
    <dgm:pt modelId="{296C7BAE-3A81-408A-B337-BBF1F175548B}" type="pres">
      <dgm:prSet presAssocID="{14EA2FE0-7C59-4335-A0A5-478E494755B4}" presName="hierChild3" presStyleCnt="0"/>
      <dgm:spPr/>
    </dgm:pt>
  </dgm:ptLst>
  <dgm:cxnLst>
    <dgm:cxn modelId="{5B0459DD-5231-4311-8B18-BC493CD57929}" srcId="{14EA2FE0-7C59-4335-A0A5-478E494755B4}" destId="{38E89210-3B9D-4DD0-BAE4-FCA371670479}" srcOrd="1" destOrd="0" parTransId="{F92A4E39-5075-416E-8B7D-72B7ED0A93ED}" sibTransId="{23AD5F64-36F7-4958-85AD-4A3A0F25887D}"/>
    <dgm:cxn modelId="{7A23D196-A801-4F70-B0C6-B3FB0A599C82}" type="presOf" srcId="{14EA2FE0-7C59-4335-A0A5-478E494755B4}" destId="{F7D98F78-A2B9-4FD3-9AA7-979213CB7123}" srcOrd="0" destOrd="0" presId="urn:microsoft.com/office/officeart/2005/8/layout/orgChart1"/>
    <dgm:cxn modelId="{A5A2C756-649C-44F7-BE9F-FAA6C91B2776}" type="presOf" srcId="{C1E37263-E47E-4ED8-AEA9-C7D872867325}" destId="{B0FB7BB7-25B9-4E87-BA85-97A7EDB43116}" srcOrd="1" destOrd="0" presId="urn:microsoft.com/office/officeart/2005/8/layout/orgChart1"/>
    <dgm:cxn modelId="{04BFD52B-EA48-4410-B0D6-1ADA6419217C}" srcId="{14EA2FE0-7C59-4335-A0A5-478E494755B4}" destId="{345A2E99-1838-45E4-8FCD-3E3DCA8D7924}" srcOrd="3" destOrd="0" parTransId="{3E35FEBB-3189-4C92-9F63-28D1886D2C58}" sibTransId="{8852E922-361F-429C-A2AC-B6D54C3BC2F9}"/>
    <dgm:cxn modelId="{7CBE2E39-AA7E-4063-86C0-364ADAAD3E6A}" type="presOf" srcId="{0DF89FE3-4156-474B-95F0-CA5423ECA3DC}" destId="{397B48F8-050A-4F16-9E4D-C2FCB680E550}" srcOrd="0" destOrd="0" presId="urn:microsoft.com/office/officeart/2005/8/layout/orgChart1"/>
    <dgm:cxn modelId="{7C49E8BA-76DA-4375-85B9-A1F080962C0A}" srcId="{14EA2FE0-7C59-4335-A0A5-478E494755B4}" destId="{6463FEBC-3C32-439D-BC07-0CB8B0370A4B}" srcOrd="0" destOrd="0" parTransId="{C0ACC5EB-42C6-4D2F-ACD7-94A5AF489618}" sibTransId="{80B97C3A-EBEA-4503-90F6-838677F4B500}"/>
    <dgm:cxn modelId="{1E808A36-5682-4004-BC57-7E7FC94D9808}" type="presOf" srcId="{345A2E99-1838-45E4-8FCD-3E3DCA8D7924}" destId="{3CB8212B-EA87-49A4-974E-CC8D671A1CD5}" srcOrd="1" destOrd="0" presId="urn:microsoft.com/office/officeart/2005/8/layout/orgChart1"/>
    <dgm:cxn modelId="{CB24C4C6-031C-4960-A4EC-B12AD1CFB3FD}" type="presOf" srcId="{6463FEBC-3C32-439D-BC07-0CB8B0370A4B}" destId="{FBC80781-1D84-41AA-9441-993C29412698}" srcOrd="1" destOrd="0" presId="urn:microsoft.com/office/officeart/2005/8/layout/orgChart1"/>
    <dgm:cxn modelId="{87AEB637-AF75-4FAB-A120-1B7E8304C46D}" type="presOf" srcId="{38E89210-3B9D-4DD0-BAE4-FCA371670479}" destId="{2C2C046A-C88B-4821-B4B1-04E91D922A20}" srcOrd="1" destOrd="0" presId="urn:microsoft.com/office/officeart/2005/8/layout/orgChart1"/>
    <dgm:cxn modelId="{C870905F-4577-4F31-A674-76F4D536774F}" type="presOf" srcId="{F92A4E39-5075-416E-8B7D-72B7ED0A93ED}" destId="{A292E47B-78B2-44BE-9F69-D97DB0F45BE5}" srcOrd="0" destOrd="0" presId="urn:microsoft.com/office/officeart/2005/8/layout/orgChart1"/>
    <dgm:cxn modelId="{C3FB9BD0-63E1-440C-A092-E03A97D0AD06}" type="presOf" srcId="{38E89210-3B9D-4DD0-BAE4-FCA371670479}" destId="{7C247B77-6B0B-48D3-B02A-24F87FE516E6}" srcOrd="0" destOrd="0" presId="urn:microsoft.com/office/officeart/2005/8/layout/orgChart1"/>
    <dgm:cxn modelId="{D1EEBCBE-45F1-422D-B064-8A83FDCA156F}" type="presOf" srcId="{C1E37263-E47E-4ED8-AEA9-C7D872867325}" destId="{41CD4747-DB67-4DAC-9C87-69647323E810}" srcOrd="0" destOrd="0" presId="urn:microsoft.com/office/officeart/2005/8/layout/orgChart1"/>
    <dgm:cxn modelId="{A461223E-6DF4-476E-98E0-D6F34DF08FFE}" srcId="{FAD319D2-3C54-4251-99B9-B4B7F00044DB}" destId="{14EA2FE0-7C59-4335-A0A5-478E494755B4}" srcOrd="0" destOrd="0" parTransId="{ED9C3C66-8FB5-464A-846D-F2FC33717893}" sibTransId="{97892A19-9AF7-453F-B8F2-7B6BF8CB901D}"/>
    <dgm:cxn modelId="{E7738BDA-CB51-4FEC-A15E-5C89C8E98731}" type="presOf" srcId="{14EA2FE0-7C59-4335-A0A5-478E494755B4}" destId="{B2016F87-BA4F-481A-95BA-F317231E15A5}" srcOrd="1" destOrd="0" presId="urn:microsoft.com/office/officeart/2005/8/layout/orgChart1"/>
    <dgm:cxn modelId="{1DBEC9F0-0AC9-411F-B37C-F98848288CD2}" srcId="{14EA2FE0-7C59-4335-A0A5-478E494755B4}" destId="{C1E37263-E47E-4ED8-AEA9-C7D872867325}" srcOrd="2" destOrd="0" parTransId="{0DF89FE3-4156-474B-95F0-CA5423ECA3DC}" sibTransId="{8354778D-7680-4C87-BC56-FC972786104A}"/>
    <dgm:cxn modelId="{A4872944-1B0E-4338-9751-ADCF01AC1CAA}" type="presOf" srcId="{345A2E99-1838-45E4-8FCD-3E3DCA8D7924}" destId="{A3A4733B-4DC1-43E7-A2A4-779464D8258D}" srcOrd="0" destOrd="0" presId="urn:microsoft.com/office/officeart/2005/8/layout/orgChart1"/>
    <dgm:cxn modelId="{BB51FA6A-232C-44E2-9184-E3ECACED4E94}" type="presOf" srcId="{6463FEBC-3C32-439D-BC07-0CB8B0370A4B}" destId="{A932E994-47FF-4779-BD63-09B551793FE9}" srcOrd="0" destOrd="0" presId="urn:microsoft.com/office/officeart/2005/8/layout/orgChart1"/>
    <dgm:cxn modelId="{04C4FAAA-3651-4587-B8F3-A1951F4BC3E7}" type="presOf" srcId="{3E35FEBB-3189-4C92-9F63-28D1886D2C58}" destId="{4E56BBCB-86CB-41BF-AB40-0735E9592736}" srcOrd="0" destOrd="0" presId="urn:microsoft.com/office/officeart/2005/8/layout/orgChart1"/>
    <dgm:cxn modelId="{664E35D5-EBBA-4743-A996-A6BB55E79545}" type="presOf" srcId="{FAD319D2-3C54-4251-99B9-B4B7F00044DB}" destId="{CD85A219-6D3E-4A78-BFBC-AA456405AF89}" srcOrd="0" destOrd="0" presId="urn:microsoft.com/office/officeart/2005/8/layout/orgChart1"/>
    <dgm:cxn modelId="{3DB21096-1086-4446-AE7E-A0782EE5BAA6}" type="presOf" srcId="{C0ACC5EB-42C6-4D2F-ACD7-94A5AF489618}" destId="{692B6F0D-1E68-4B15-9877-9A58F3B57259}" srcOrd="0" destOrd="0" presId="urn:microsoft.com/office/officeart/2005/8/layout/orgChart1"/>
    <dgm:cxn modelId="{BD1E671D-4480-4203-9C20-F28DE631BE2A}" type="presParOf" srcId="{CD85A219-6D3E-4A78-BFBC-AA456405AF89}" destId="{9718F612-3BEE-4A23-B982-FD86F25A2729}" srcOrd="0" destOrd="0" presId="urn:microsoft.com/office/officeart/2005/8/layout/orgChart1"/>
    <dgm:cxn modelId="{B25D6404-FC29-4DF1-B945-5676B60F68FA}" type="presParOf" srcId="{9718F612-3BEE-4A23-B982-FD86F25A2729}" destId="{1F734372-7D79-4D8C-905F-D3911836FF1D}" srcOrd="0" destOrd="0" presId="urn:microsoft.com/office/officeart/2005/8/layout/orgChart1"/>
    <dgm:cxn modelId="{97353CCC-6018-4CAF-8114-8240B6BE843A}" type="presParOf" srcId="{1F734372-7D79-4D8C-905F-D3911836FF1D}" destId="{F7D98F78-A2B9-4FD3-9AA7-979213CB7123}" srcOrd="0" destOrd="0" presId="urn:microsoft.com/office/officeart/2005/8/layout/orgChart1"/>
    <dgm:cxn modelId="{12AC4D91-3F4E-48A6-84B0-6494C4B26E66}" type="presParOf" srcId="{1F734372-7D79-4D8C-905F-D3911836FF1D}" destId="{B2016F87-BA4F-481A-95BA-F317231E15A5}" srcOrd="1" destOrd="0" presId="urn:microsoft.com/office/officeart/2005/8/layout/orgChart1"/>
    <dgm:cxn modelId="{E3738B94-8B92-4EA6-8C5F-1D81C87128E0}" type="presParOf" srcId="{9718F612-3BEE-4A23-B982-FD86F25A2729}" destId="{D8E8AF23-1482-42D1-8419-46E2A2DA8776}" srcOrd="1" destOrd="0" presId="urn:microsoft.com/office/officeart/2005/8/layout/orgChart1"/>
    <dgm:cxn modelId="{BCAF96E1-80E1-43AF-A29E-83CE7850FD35}" type="presParOf" srcId="{D8E8AF23-1482-42D1-8419-46E2A2DA8776}" destId="{692B6F0D-1E68-4B15-9877-9A58F3B57259}" srcOrd="0" destOrd="0" presId="urn:microsoft.com/office/officeart/2005/8/layout/orgChart1"/>
    <dgm:cxn modelId="{98B36CCD-418B-4661-BBD7-46A23A4095C9}" type="presParOf" srcId="{D8E8AF23-1482-42D1-8419-46E2A2DA8776}" destId="{8AE3A2CC-616B-4289-A715-B275C55142B9}" srcOrd="1" destOrd="0" presId="urn:microsoft.com/office/officeart/2005/8/layout/orgChart1"/>
    <dgm:cxn modelId="{309D50CE-1024-4FB2-B6F9-D15DD36F7282}" type="presParOf" srcId="{8AE3A2CC-616B-4289-A715-B275C55142B9}" destId="{C9BDFFDE-6EB3-4508-8980-284834595652}" srcOrd="0" destOrd="0" presId="urn:microsoft.com/office/officeart/2005/8/layout/orgChart1"/>
    <dgm:cxn modelId="{AFB1592F-E39B-4340-83A6-4E78E25AA924}" type="presParOf" srcId="{C9BDFFDE-6EB3-4508-8980-284834595652}" destId="{A932E994-47FF-4779-BD63-09B551793FE9}" srcOrd="0" destOrd="0" presId="urn:microsoft.com/office/officeart/2005/8/layout/orgChart1"/>
    <dgm:cxn modelId="{279AA569-2D00-4093-827D-D7168F97E2EE}" type="presParOf" srcId="{C9BDFFDE-6EB3-4508-8980-284834595652}" destId="{FBC80781-1D84-41AA-9441-993C29412698}" srcOrd="1" destOrd="0" presId="urn:microsoft.com/office/officeart/2005/8/layout/orgChart1"/>
    <dgm:cxn modelId="{8980F647-8B97-4974-8577-E588CF214520}" type="presParOf" srcId="{8AE3A2CC-616B-4289-A715-B275C55142B9}" destId="{0FFF7EF2-5A85-46D1-AC4C-03302DA06369}" srcOrd="1" destOrd="0" presId="urn:microsoft.com/office/officeart/2005/8/layout/orgChart1"/>
    <dgm:cxn modelId="{E58A2B55-39A3-47A1-8A2B-BC81F48393B2}" type="presParOf" srcId="{8AE3A2CC-616B-4289-A715-B275C55142B9}" destId="{E1431E97-FDDE-4CD2-A117-5B9A94470ACA}" srcOrd="2" destOrd="0" presId="urn:microsoft.com/office/officeart/2005/8/layout/orgChart1"/>
    <dgm:cxn modelId="{7B3A50A6-5045-4554-8D8F-66F1C205D839}" type="presParOf" srcId="{D8E8AF23-1482-42D1-8419-46E2A2DA8776}" destId="{A292E47B-78B2-44BE-9F69-D97DB0F45BE5}" srcOrd="2" destOrd="0" presId="urn:microsoft.com/office/officeart/2005/8/layout/orgChart1"/>
    <dgm:cxn modelId="{546C2B9E-DC68-46F9-A10F-9D698B9F8CDB}" type="presParOf" srcId="{D8E8AF23-1482-42D1-8419-46E2A2DA8776}" destId="{C34B73C7-3F58-4B6B-A1B3-90EE7F4BCFBA}" srcOrd="3" destOrd="0" presId="urn:microsoft.com/office/officeart/2005/8/layout/orgChart1"/>
    <dgm:cxn modelId="{C5379684-D93E-446A-BF7B-6B902C26A71D}" type="presParOf" srcId="{C34B73C7-3F58-4B6B-A1B3-90EE7F4BCFBA}" destId="{AB801AA6-CC53-483F-A66D-2016CB2D10C1}" srcOrd="0" destOrd="0" presId="urn:microsoft.com/office/officeart/2005/8/layout/orgChart1"/>
    <dgm:cxn modelId="{86ED47F9-93B2-4BC9-BEC7-59B2A28350B5}" type="presParOf" srcId="{AB801AA6-CC53-483F-A66D-2016CB2D10C1}" destId="{7C247B77-6B0B-48D3-B02A-24F87FE516E6}" srcOrd="0" destOrd="0" presId="urn:microsoft.com/office/officeart/2005/8/layout/orgChart1"/>
    <dgm:cxn modelId="{0A1FD045-5FC1-4881-8D18-85C697A60EE1}" type="presParOf" srcId="{AB801AA6-CC53-483F-A66D-2016CB2D10C1}" destId="{2C2C046A-C88B-4821-B4B1-04E91D922A20}" srcOrd="1" destOrd="0" presId="urn:microsoft.com/office/officeart/2005/8/layout/orgChart1"/>
    <dgm:cxn modelId="{E3E976CC-6AB4-4272-8036-9046E23877C3}" type="presParOf" srcId="{C34B73C7-3F58-4B6B-A1B3-90EE7F4BCFBA}" destId="{9917A4FD-CC28-4BB9-91D9-F0E29A711708}" srcOrd="1" destOrd="0" presId="urn:microsoft.com/office/officeart/2005/8/layout/orgChart1"/>
    <dgm:cxn modelId="{0A06D6A1-CE5B-4506-B854-FD92D254D580}" type="presParOf" srcId="{C34B73C7-3F58-4B6B-A1B3-90EE7F4BCFBA}" destId="{7B4CDF1E-18E5-46AF-803D-C1277029F1A5}" srcOrd="2" destOrd="0" presId="urn:microsoft.com/office/officeart/2005/8/layout/orgChart1"/>
    <dgm:cxn modelId="{C232E340-C01A-4E04-8584-5F5D551ED3BE}" type="presParOf" srcId="{D8E8AF23-1482-42D1-8419-46E2A2DA8776}" destId="{397B48F8-050A-4F16-9E4D-C2FCB680E550}" srcOrd="4" destOrd="0" presId="urn:microsoft.com/office/officeart/2005/8/layout/orgChart1"/>
    <dgm:cxn modelId="{A143EE80-41B2-492F-B77B-C23179923EE2}" type="presParOf" srcId="{D8E8AF23-1482-42D1-8419-46E2A2DA8776}" destId="{72BD35BE-9AC4-4B71-A8C5-1C1E556889C1}" srcOrd="5" destOrd="0" presId="urn:microsoft.com/office/officeart/2005/8/layout/orgChart1"/>
    <dgm:cxn modelId="{89C6D475-8E5A-4496-91E2-9992C64A65CE}" type="presParOf" srcId="{72BD35BE-9AC4-4B71-A8C5-1C1E556889C1}" destId="{14BBA977-B0C1-47F2-A569-C1AD2D00F7BB}" srcOrd="0" destOrd="0" presId="urn:microsoft.com/office/officeart/2005/8/layout/orgChart1"/>
    <dgm:cxn modelId="{89FE2E81-6D1E-4ED3-848F-B5315A268AC6}" type="presParOf" srcId="{14BBA977-B0C1-47F2-A569-C1AD2D00F7BB}" destId="{41CD4747-DB67-4DAC-9C87-69647323E810}" srcOrd="0" destOrd="0" presId="urn:microsoft.com/office/officeart/2005/8/layout/orgChart1"/>
    <dgm:cxn modelId="{6BE89324-A04A-46BC-99EF-84065FCDA5D6}" type="presParOf" srcId="{14BBA977-B0C1-47F2-A569-C1AD2D00F7BB}" destId="{B0FB7BB7-25B9-4E87-BA85-97A7EDB43116}" srcOrd="1" destOrd="0" presId="urn:microsoft.com/office/officeart/2005/8/layout/orgChart1"/>
    <dgm:cxn modelId="{EB25D585-DD35-4EC4-8C91-85A93CFC25E8}" type="presParOf" srcId="{72BD35BE-9AC4-4B71-A8C5-1C1E556889C1}" destId="{A9294C9F-6606-4E1C-9F1E-5DDC7309C9BD}" srcOrd="1" destOrd="0" presId="urn:microsoft.com/office/officeart/2005/8/layout/orgChart1"/>
    <dgm:cxn modelId="{3377A997-FC4C-4593-B4E2-76DA25D75742}" type="presParOf" srcId="{72BD35BE-9AC4-4B71-A8C5-1C1E556889C1}" destId="{A818F58F-3234-4A3D-92D3-9CDC799C10EA}" srcOrd="2" destOrd="0" presId="urn:microsoft.com/office/officeart/2005/8/layout/orgChart1"/>
    <dgm:cxn modelId="{8028C79B-D43C-4018-B6E1-24F95730210F}" type="presParOf" srcId="{D8E8AF23-1482-42D1-8419-46E2A2DA8776}" destId="{4E56BBCB-86CB-41BF-AB40-0735E9592736}" srcOrd="6" destOrd="0" presId="urn:microsoft.com/office/officeart/2005/8/layout/orgChart1"/>
    <dgm:cxn modelId="{DEBC7C5E-0586-41E6-999F-31F5ED4581B3}" type="presParOf" srcId="{D8E8AF23-1482-42D1-8419-46E2A2DA8776}" destId="{35AA093D-9DD7-432A-B36E-3ED7D240DBB8}" srcOrd="7" destOrd="0" presId="urn:microsoft.com/office/officeart/2005/8/layout/orgChart1"/>
    <dgm:cxn modelId="{74A6E59D-EA95-41AE-B18E-7E88A5AA2E62}" type="presParOf" srcId="{35AA093D-9DD7-432A-B36E-3ED7D240DBB8}" destId="{C4A46487-FE91-48E8-9A92-E6FCF67821A1}" srcOrd="0" destOrd="0" presId="urn:microsoft.com/office/officeart/2005/8/layout/orgChart1"/>
    <dgm:cxn modelId="{EA647B6E-23B4-4961-A6D4-19E504B1397F}" type="presParOf" srcId="{C4A46487-FE91-48E8-9A92-E6FCF67821A1}" destId="{A3A4733B-4DC1-43E7-A2A4-779464D8258D}" srcOrd="0" destOrd="0" presId="urn:microsoft.com/office/officeart/2005/8/layout/orgChart1"/>
    <dgm:cxn modelId="{4AF98CC0-7987-433E-A80C-84A75A31EF93}" type="presParOf" srcId="{C4A46487-FE91-48E8-9A92-E6FCF67821A1}" destId="{3CB8212B-EA87-49A4-974E-CC8D671A1CD5}" srcOrd="1" destOrd="0" presId="urn:microsoft.com/office/officeart/2005/8/layout/orgChart1"/>
    <dgm:cxn modelId="{73DA58B1-3F1C-4D2A-BECC-22110504A4AC}" type="presParOf" srcId="{35AA093D-9DD7-432A-B36E-3ED7D240DBB8}" destId="{025FCD7E-C649-4260-A411-AC61835A0E47}" srcOrd="1" destOrd="0" presId="urn:microsoft.com/office/officeart/2005/8/layout/orgChart1"/>
    <dgm:cxn modelId="{E23C2E85-69B1-437D-BBA8-2C0B26CC85FD}" type="presParOf" srcId="{35AA093D-9DD7-432A-B36E-3ED7D240DBB8}" destId="{C205D277-7D57-4639-90AF-DA49F1AEC341}" srcOrd="2" destOrd="0" presId="urn:microsoft.com/office/officeart/2005/8/layout/orgChart1"/>
    <dgm:cxn modelId="{A29CABEC-6D7C-4F87-862D-2739955F94A7}" type="presParOf" srcId="{9718F612-3BEE-4A23-B982-FD86F25A2729}" destId="{296C7BAE-3A81-408A-B337-BBF1F175548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81E940B-B057-4DE9-9104-5A58B61C73F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77C49393-C554-4509-995A-863A2D25E908}">
      <dgm:prSet/>
      <dgm:spPr/>
      <dgm:t>
        <a:bodyPr/>
        <a:lstStyle/>
        <a:p>
          <a:pPr rtl="0"/>
          <a:r>
            <a:rPr lang="zh-TW" b="1" dirty="0" smtClean="0"/>
            <a:t>來自於市場的聲音</a:t>
          </a:r>
          <a:endParaRPr lang="zh-TW" dirty="0"/>
        </a:p>
      </dgm:t>
    </dgm:pt>
    <dgm:pt modelId="{0994B8E5-E23D-4DAC-98B1-CA0E73027B54}" type="parTrans" cxnId="{0E0C25EB-EE9B-4D1C-A1BB-2016D6C909C5}">
      <dgm:prSet/>
      <dgm:spPr/>
      <dgm:t>
        <a:bodyPr/>
        <a:lstStyle/>
        <a:p>
          <a:endParaRPr lang="zh-TW" altLang="en-US"/>
        </a:p>
      </dgm:t>
    </dgm:pt>
    <dgm:pt modelId="{9CA249E0-6597-4C03-B9ED-96725BAA1635}" type="sibTrans" cxnId="{0E0C25EB-EE9B-4D1C-A1BB-2016D6C909C5}">
      <dgm:prSet/>
      <dgm:spPr/>
      <dgm:t>
        <a:bodyPr/>
        <a:lstStyle/>
        <a:p>
          <a:endParaRPr lang="zh-TW" altLang="en-US"/>
        </a:p>
      </dgm:t>
    </dgm:pt>
    <dgm:pt modelId="{8D2514D2-18DC-45C7-BAF5-582FCAF43625}">
      <dgm:prSet/>
      <dgm:spPr/>
      <dgm:t>
        <a:bodyPr/>
        <a:lstStyle/>
        <a:p>
          <a:pPr rtl="0"/>
          <a:r>
            <a:rPr lang="zh-TW" b="1" dirty="0" smtClean="0"/>
            <a:t>個人媒體的發展</a:t>
          </a:r>
          <a:endParaRPr lang="en-US" b="1" dirty="0"/>
        </a:p>
      </dgm:t>
    </dgm:pt>
    <dgm:pt modelId="{382685D7-12FA-4343-86E2-C4131F8FE0E4}" type="parTrans" cxnId="{7C7A8685-C193-48A7-923B-3E86D83CB652}">
      <dgm:prSet/>
      <dgm:spPr/>
      <dgm:t>
        <a:bodyPr/>
        <a:lstStyle/>
        <a:p>
          <a:endParaRPr lang="zh-TW" altLang="en-US"/>
        </a:p>
      </dgm:t>
    </dgm:pt>
    <dgm:pt modelId="{68E93FCE-3EE0-4FA3-8EE5-9DE47028AFC2}" type="sibTrans" cxnId="{7C7A8685-C193-48A7-923B-3E86D83CB652}">
      <dgm:prSet/>
      <dgm:spPr/>
      <dgm:t>
        <a:bodyPr/>
        <a:lstStyle/>
        <a:p>
          <a:endParaRPr lang="zh-TW" altLang="en-US"/>
        </a:p>
      </dgm:t>
    </dgm:pt>
    <dgm:pt modelId="{A1B30788-CA89-4CF4-91A9-E8E5E1F75A56}">
      <dgm:prSet/>
      <dgm:spPr/>
      <dgm:t>
        <a:bodyPr/>
        <a:lstStyle/>
        <a:p>
          <a:pPr rtl="0"/>
          <a:r>
            <a:rPr lang="zh-TW" b="1" dirty="0" smtClean="0"/>
            <a:t>提供社會網路上的弱聯結</a:t>
          </a:r>
          <a:endParaRPr lang="en-US" b="1" dirty="0"/>
        </a:p>
      </dgm:t>
    </dgm:pt>
    <dgm:pt modelId="{D9C4CC12-8EB1-4081-BCA7-45CC48F52E89}" type="parTrans" cxnId="{CEC830BA-42EC-4F7D-80D2-557BA661C269}">
      <dgm:prSet/>
      <dgm:spPr/>
      <dgm:t>
        <a:bodyPr/>
        <a:lstStyle/>
        <a:p>
          <a:endParaRPr lang="zh-TW" altLang="en-US"/>
        </a:p>
      </dgm:t>
    </dgm:pt>
    <dgm:pt modelId="{B79B9297-B431-42FF-81F0-99AAE7914DE8}" type="sibTrans" cxnId="{CEC830BA-42EC-4F7D-80D2-557BA661C269}">
      <dgm:prSet/>
      <dgm:spPr/>
      <dgm:t>
        <a:bodyPr/>
        <a:lstStyle/>
        <a:p>
          <a:endParaRPr lang="zh-TW" altLang="en-US"/>
        </a:p>
      </dgm:t>
    </dgm:pt>
    <dgm:pt modelId="{67F0C07D-4BAA-4E11-8FFF-D467F9652138}">
      <dgm:prSet/>
      <dgm:spPr/>
      <dgm:t>
        <a:bodyPr/>
        <a:lstStyle/>
        <a:p>
          <a:pPr rtl="0"/>
          <a:r>
            <a:rPr lang="zh-TW" b="1" dirty="0" smtClean="0"/>
            <a:t>無關乎身分，只在乎內容</a:t>
          </a:r>
          <a:endParaRPr lang="en-US" b="1" dirty="0"/>
        </a:p>
      </dgm:t>
    </dgm:pt>
    <dgm:pt modelId="{BB97A6B6-9808-48DF-9102-BB5A6D1E1CAB}" type="parTrans" cxnId="{EA13E3B4-2B92-4A30-81FB-503E62F0FE35}">
      <dgm:prSet/>
      <dgm:spPr/>
      <dgm:t>
        <a:bodyPr/>
        <a:lstStyle/>
        <a:p>
          <a:endParaRPr lang="zh-TW" altLang="en-US"/>
        </a:p>
      </dgm:t>
    </dgm:pt>
    <dgm:pt modelId="{1C560687-4135-4242-A81A-194617673D1F}" type="sibTrans" cxnId="{EA13E3B4-2B92-4A30-81FB-503E62F0FE35}">
      <dgm:prSet/>
      <dgm:spPr/>
      <dgm:t>
        <a:bodyPr/>
        <a:lstStyle/>
        <a:p>
          <a:endParaRPr lang="zh-TW" altLang="en-US"/>
        </a:p>
      </dgm:t>
    </dgm:pt>
    <dgm:pt modelId="{37F5E11A-45AA-449C-B796-A722C23BC9C5}">
      <dgm:prSet/>
      <dgm:spPr/>
      <dgm:t>
        <a:bodyPr/>
        <a:lstStyle/>
        <a:p>
          <a:pPr rtl="0"/>
          <a:r>
            <a:rPr lang="zh-TW" b="1" dirty="0" smtClean="0"/>
            <a:t>對話需要熱情</a:t>
          </a:r>
          <a:endParaRPr lang="en-US" b="1" dirty="0"/>
        </a:p>
      </dgm:t>
    </dgm:pt>
    <dgm:pt modelId="{C4C5BE65-18CA-4B26-9816-341960C229CA}" type="parTrans" cxnId="{ABB7D1D4-FD61-4BD6-B216-10E13A46D43F}">
      <dgm:prSet/>
      <dgm:spPr/>
      <dgm:t>
        <a:bodyPr/>
        <a:lstStyle/>
        <a:p>
          <a:endParaRPr lang="zh-TW" altLang="en-US"/>
        </a:p>
      </dgm:t>
    </dgm:pt>
    <dgm:pt modelId="{81B6ACD1-85C5-455C-978A-723F4D92F723}" type="sibTrans" cxnId="{ABB7D1D4-FD61-4BD6-B216-10E13A46D43F}">
      <dgm:prSet/>
      <dgm:spPr/>
      <dgm:t>
        <a:bodyPr/>
        <a:lstStyle/>
        <a:p>
          <a:endParaRPr lang="zh-TW" altLang="en-US"/>
        </a:p>
      </dgm:t>
    </dgm:pt>
    <dgm:pt modelId="{AA7FCE0F-AFC6-45F9-8B95-61F380B3121F}">
      <dgm:prSet/>
      <dgm:spPr/>
      <dgm:t>
        <a:bodyPr/>
        <a:lstStyle/>
        <a:p>
          <a:pPr rtl="0"/>
          <a:r>
            <a:rPr lang="zh-TW" b="1" dirty="0" smtClean="0"/>
            <a:t>新的服務管道</a:t>
          </a:r>
          <a:endParaRPr lang="zh-TW" dirty="0"/>
        </a:p>
      </dgm:t>
    </dgm:pt>
    <dgm:pt modelId="{235A797A-42E5-4263-AE30-941CAB11EC80}" type="parTrans" cxnId="{F0E649DB-3329-4D9A-9A44-086870B256D8}">
      <dgm:prSet/>
      <dgm:spPr/>
      <dgm:t>
        <a:bodyPr/>
        <a:lstStyle/>
        <a:p>
          <a:endParaRPr lang="zh-TW" altLang="en-US"/>
        </a:p>
      </dgm:t>
    </dgm:pt>
    <dgm:pt modelId="{2A3F1003-9F7D-43D8-A8E5-968330D2393E}" type="sibTrans" cxnId="{F0E649DB-3329-4D9A-9A44-086870B256D8}">
      <dgm:prSet/>
      <dgm:spPr/>
      <dgm:t>
        <a:bodyPr/>
        <a:lstStyle/>
        <a:p>
          <a:endParaRPr lang="zh-TW" altLang="en-US"/>
        </a:p>
      </dgm:t>
    </dgm:pt>
    <dgm:pt modelId="{8E8A9B3A-D7F0-40FB-A982-11B19A175AB3}" type="pres">
      <dgm:prSet presAssocID="{881E940B-B057-4DE9-9104-5A58B61C73F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EA4AE3B-6A8A-4534-9C37-8074AEA20248}" type="pres">
      <dgm:prSet presAssocID="{77C49393-C554-4509-995A-863A2D25E90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B9EDF4B-CED3-4344-87AE-FB6BB8B64E09}" type="pres">
      <dgm:prSet presAssocID="{9CA249E0-6597-4C03-B9ED-96725BAA1635}" presName="sibTrans" presStyleLbl="sibTrans2D1" presStyleIdx="0" presStyleCnt="6"/>
      <dgm:spPr/>
      <dgm:t>
        <a:bodyPr/>
        <a:lstStyle/>
        <a:p>
          <a:endParaRPr lang="zh-TW" altLang="en-US"/>
        </a:p>
      </dgm:t>
    </dgm:pt>
    <dgm:pt modelId="{BDC06A4A-9120-4251-A7A2-F63F615E5D09}" type="pres">
      <dgm:prSet presAssocID="{9CA249E0-6597-4C03-B9ED-96725BAA1635}" presName="connectorText" presStyleLbl="sibTrans2D1" presStyleIdx="0" presStyleCnt="6"/>
      <dgm:spPr/>
      <dgm:t>
        <a:bodyPr/>
        <a:lstStyle/>
        <a:p>
          <a:endParaRPr lang="zh-TW" altLang="en-US"/>
        </a:p>
      </dgm:t>
    </dgm:pt>
    <dgm:pt modelId="{B83FBD5C-0887-4D34-AEF7-E641A1E2E88F}" type="pres">
      <dgm:prSet presAssocID="{8D2514D2-18DC-45C7-BAF5-582FCAF4362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25259A4-C55B-4BD1-8392-92FE9C432999}" type="pres">
      <dgm:prSet presAssocID="{68E93FCE-3EE0-4FA3-8EE5-9DE47028AFC2}" presName="sibTrans" presStyleLbl="sibTrans2D1" presStyleIdx="1" presStyleCnt="6"/>
      <dgm:spPr/>
      <dgm:t>
        <a:bodyPr/>
        <a:lstStyle/>
        <a:p>
          <a:endParaRPr lang="zh-TW" altLang="en-US"/>
        </a:p>
      </dgm:t>
    </dgm:pt>
    <dgm:pt modelId="{5139876E-ACCA-45C4-9C81-A934CAC04AC0}" type="pres">
      <dgm:prSet presAssocID="{68E93FCE-3EE0-4FA3-8EE5-9DE47028AFC2}" presName="connectorText" presStyleLbl="sibTrans2D1" presStyleIdx="1" presStyleCnt="6"/>
      <dgm:spPr/>
      <dgm:t>
        <a:bodyPr/>
        <a:lstStyle/>
        <a:p>
          <a:endParaRPr lang="zh-TW" altLang="en-US"/>
        </a:p>
      </dgm:t>
    </dgm:pt>
    <dgm:pt modelId="{0BA29B4A-5F2B-4678-88E9-AFCE0578E6A4}" type="pres">
      <dgm:prSet presAssocID="{A1B30788-CA89-4CF4-91A9-E8E5E1F75A5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F8139DF-2C17-4B21-B9BE-254C5B9F5BB0}" type="pres">
      <dgm:prSet presAssocID="{B79B9297-B431-42FF-81F0-99AAE7914DE8}" presName="sibTrans" presStyleLbl="sibTrans2D1" presStyleIdx="2" presStyleCnt="6"/>
      <dgm:spPr/>
      <dgm:t>
        <a:bodyPr/>
        <a:lstStyle/>
        <a:p>
          <a:endParaRPr lang="zh-TW" altLang="en-US"/>
        </a:p>
      </dgm:t>
    </dgm:pt>
    <dgm:pt modelId="{74C414C9-813D-4D3F-9974-F6CFD3AF787E}" type="pres">
      <dgm:prSet presAssocID="{B79B9297-B431-42FF-81F0-99AAE7914DE8}" presName="connectorText" presStyleLbl="sibTrans2D1" presStyleIdx="2" presStyleCnt="6"/>
      <dgm:spPr/>
      <dgm:t>
        <a:bodyPr/>
        <a:lstStyle/>
        <a:p>
          <a:endParaRPr lang="zh-TW" altLang="en-US"/>
        </a:p>
      </dgm:t>
    </dgm:pt>
    <dgm:pt modelId="{AA136FCB-B86C-4182-991E-EC4DEC213DCC}" type="pres">
      <dgm:prSet presAssocID="{67F0C07D-4BAA-4E11-8FFF-D467F965213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857109B-9935-4DB4-B777-39A63FFA1F97}" type="pres">
      <dgm:prSet presAssocID="{1C560687-4135-4242-A81A-194617673D1F}" presName="sibTrans" presStyleLbl="sibTrans2D1" presStyleIdx="3" presStyleCnt="6"/>
      <dgm:spPr/>
      <dgm:t>
        <a:bodyPr/>
        <a:lstStyle/>
        <a:p>
          <a:endParaRPr lang="zh-TW" altLang="en-US"/>
        </a:p>
      </dgm:t>
    </dgm:pt>
    <dgm:pt modelId="{AB87CE34-520C-4E6B-AF49-89BAD12CDF96}" type="pres">
      <dgm:prSet presAssocID="{1C560687-4135-4242-A81A-194617673D1F}" presName="connectorText" presStyleLbl="sibTrans2D1" presStyleIdx="3" presStyleCnt="6"/>
      <dgm:spPr/>
      <dgm:t>
        <a:bodyPr/>
        <a:lstStyle/>
        <a:p>
          <a:endParaRPr lang="zh-TW" altLang="en-US"/>
        </a:p>
      </dgm:t>
    </dgm:pt>
    <dgm:pt modelId="{11513CA6-1A11-4CD6-A4CD-6B28CF585AD8}" type="pres">
      <dgm:prSet presAssocID="{37F5E11A-45AA-449C-B796-A722C23BC9C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76945D3-B3CA-4E36-A618-C3FAF6F34366}" type="pres">
      <dgm:prSet presAssocID="{81B6ACD1-85C5-455C-978A-723F4D92F723}" presName="sibTrans" presStyleLbl="sibTrans2D1" presStyleIdx="4" presStyleCnt="6"/>
      <dgm:spPr/>
      <dgm:t>
        <a:bodyPr/>
        <a:lstStyle/>
        <a:p>
          <a:endParaRPr lang="zh-TW" altLang="en-US"/>
        </a:p>
      </dgm:t>
    </dgm:pt>
    <dgm:pt modelId="{0C2DEF12-206B-4F15-8028-DDD02282D3A4}" type="pres">
      <dgm:prSet presAssocID="{81B6ACD1-85C5-455C-978A-723F4D92F723}" presName="connectorText" presStyleLbl="sibTrans2D1" presStyleIdx="4" presStyleCnt="6"/>
      <dgm:spPr/>
      <dgm:t>
        <a:bodyPr/>
        <a:lstStyle/>
        <a:p>
          <a:endParaRPr lang="zh-TW" altLang="en-US"/>
        </a:p>
      </dgm:t>
    </dgm:pt>
    <dgm:pt modelId="{FE65E76D-4C1B-4D73-8101-088D6D1B98BB}" type="pres">
      <dgm:prSet presAssocID="{AA7FCE0F-AFC6-45F9-8B95-61F380B3121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3544348-3E53-4532-9799-59FE13A225C2}" type="pres">
      <dgm:prSet presAssocID="{2A3F1003-9F7D-43D8-A8E5-968330D2393E}" presName="sibTrans" presStyleLbl="sibTrans2D1" presStyleIdx="5" presStyleCnt="6"/>
      <dgm:spPr/>
      <dgm:t>
        <a:bodyPr/>
        <a:lstStyle/>
        <a:p>
          <a:endParaRPr lang="zh-TW" altLang="en-US"/>
        </a:p>
      </dgm:t>
    </dgm:pt>
    <dgm:pt modelId="{1446A02A-51AC-4B09-BA0B-322FD92A178A}" type="pres">
      <dgm:prSet presAssocID="{2A3F1003-9F7D-43D8-A8E5-968330D2393E}" presName="connectorText" presStyleLbl="sibTrans2D1" presStyleIdx="5" presStyleCnt="6"/>
      <dgm:spPr/>
      <dgm:t>
        <a:bodyPr/>
        <a:lstStyle/>
        <a:p>
          <a:endParaRPr lang="zh-TW" altLang="en-US"/>
        </a:p>
      </dgm:t>
    </dgm:pt>
  </dgm:ptLst>
  <dgm:cxnLst>
    <dgm:cxn modelId="{AA2E115B-CFDA-43E8-854C-6585D8422D61}" type="presOf" srcId="{81B6ACD1-85C5-455C-978A-723F4D92F723}" destId="{F76945D3-B3CA-4E36-A618-C3FAF6F34366}" srcOrd="0" destOrd="0" presId="urn:microsoft.com/office/officeart/2005/8/layout/cycle2"/>
    <dgm:cxn modelId="{0BFFDCBD-CE31-4435-A8FB-9AD1126C8371}" type="presOf" srcId="{37F5E11A-45AA-449C-B796-A722C23BC9C5}" destId="{11513CA6-1A11-4CD6-A4CD-6B28CF585AD8}" srcOrd="0" destOrd="0" presId="urn:microsoft.com/office/officeart/2005/8/layout/cycle2"/>
    <dgm:cxn modelId="{F0E649DB-3329-4D9A-9A44-086870B256D8}" srcId="{881E940B-B057-4DE9-9104-5A58B61C73F0}" destId="{AA7FCE0F-AFC6-45F9-8B95-61F380B3121F}" srcOrd="5" destOrd="0" parTransId="{235A797A-42E5-4263-AE30-941CAB11EC80}" sibTransId="{2A3F1003-9F7D-43D8-A8E5-968330D2393E}"/>
    <dgm:cxn modelId="{0E0C25EB-EE9B-4D1C-A1BB-2016D6C909C5}" srcId="{881E940B-B057-4DE9-9104-5A58B61C73F0}" destId="{77C49393-C554-4509-995A-863A2D25E908}" srcOrd="0" destOrd="0" parTransId="{0994B8E5-E23D-4DAC-98B1-CA0E73027B54}" sibTransId="{9CA249E0-6597-4C03-B9ED-96725BAA1635}"/>
    <dgm:cxn modelId="{2ED8CF8C-B3C6-4D29-BF02-2CAFE1939EEE}" type="presOf" srcId="{68E93FCE-3EE0-4FA3-8EE5-9DE47028AFC2}" destId="{5139876E-ACCA-45C4-9C81-A934CAC04AC0}" srcOrd="1" destOrd="0" presId="urn:microsoft.com/office/officeart/2005/8/layout/cycle2"/>
    <dgm:cxn modelId="{7DEFC575-9B8A-4982-8355-51ABA0B365A4}" type="presOf" srcId="{881E940B-B057-4DE9-9104-5A58B61C73F0}" destId="{8E8A9B3A-D7F0-40FB-A982-11B19A175AB3}" srcOrd="0" destOrd="0" presId="urn:microsoft.com/office/officeart/2005/8/layout/cycle2"/>
    <dgm:cxn modelId="{7ABF6917-4124-4EF9-A652-A3812F0A36A3}" type="presOf" srcId="{2A3F1003-9F7D-43D8-A8E5-968330D2393E}" destId="{D3544348-3E53-4532-9799-59FE13A225C2}" srcOrd="0" destOrd="0" presId="urn:microsoft.com/office/officeart/2005/8/layout/cycle2"/>
    <dgm:cxn modelId="{E8A4B0F4-0759-4903-A7B5-AEB33D2FE9FB}" type="presOf" srcId="{B79B9297-B431-42FF-81F0-99AAE7914DE8}" destId="{74C414C9-813D-4D3F-9974-F6CFD3AF787E}" srcOrd="1" destOrd="0" presId="urn:microsoft.com/office/officeart/2005/8/layout/cycle2"/>
    <dgm:cxn modelId="{909A3A80-D99C-4FA6-BDD9-5F8BCA69E16D}" type="presOf" srcId="{81B6ACD1-85C5-455C-978A-723F4D92F723}" destId="{0C2DEF12-206B-4F15-8028-DDD02282D3A4}" srcOrd="1" destOrd="0" presId="urn:microsoft.com/office/officeart/2005/8/layout/cycle2"/>
    <dgm:cxn modelId="{9A012400-936C-4804-888E-A0875F2E3267}" type="presOf" srcId="{67F0C07D-4BAA-4E11-8FFF-D467F9652138}" destId="{AA136FCB-B86C-4182-991E-EC4DEC213DCC}" srcOrd="0" destOrd="0" presId="urn:microsoft.com/office/officeart/2005/8/layout/cycle2"/>
    <dgm:cxn modelId="{DA173031-DBFD-4F3A-97B1-EA54B8E44F80}" type="presOf" srcId="{68E93FCE-3EE0-4FA3-8EE5-9DE47028AFC2}" destId="{825259A4-C55B-4BD1-8392-92FE9C432999}" srcOrd="0" destOrd="0" presId="urn:microsoft.com/office/officeart/2005/8/layout/cycle2"/>
    <dgm:cxn modelId="{7C7A8685-C193-48A7-923B-3E86D83CB652}" srcId="{881E940B-B057-4DE9-9104-5A58B61C73F0}" destId="{8D2514D2-18DC-45C7-BAF5-582FCAF43625}" srcOrd="1" destOrd="0" parTransId="{382685D7-12FA-4343-86E2-C4131F8FE0E4}" sibTransId="{68E93FCE-3EE0-4FA3-8EE5-9DE47028AFC2}"/>
    <dgm:cxn modelId="{C48C1CCC-C718-4D1D-AE93-0CF7DCC48980}" type="presOf" srcId="{B79B9297-B431-42FF-81F0-99AAE7914DE8}" destId="{3F8139DF-2C17-4B21-B9BE-254C5B9F5BB0}" srcOrd="0" destOrd="0" presId="urn:microsoft.com/office/officeart/2005/8/layout/cycle2"/>
    <dgm:cxn modelId="{BDA0B6E2-7AF9-459D-98B0-F83DA6C8813B}" type="presOf" srcId="{2A3F1003-9F7D-43D8-A8E5-968330D2393E}" destId="{1446A02A-51AC-4B09-BA0B-322FD92A178A}" srcOrd="1" destOrd="0" presId="urn:microsoft.com/office/officeart/2005/8/layout/cycle2"/>
    <dgm:cxn modelId="{64636178-7ADD-4E19-ADED-3F494A1D429C}" type="presOf" srcId="{9CA249E0-6597-4C03-B9ED-96725BAA1635}" destId="{CB9EDF4B-CED3-4344-87AE-FB6BB8B64E09}" srcOrd="0" destOrd="0" presId="urn:microsoft.com/office/officeart/2005/8/layout/cycle2"/>
    <dgm:cxn modelId="{ABB7D1D4-FD61-4BD6-B216-10E13A46D43F}" srcId="{881E940B-B057-4DE9-9104-5A58B61C73F0}" destId="{37F5E11A-45AA-449C-B796-A722C23BC9C5}" srcOrd="4" destOrd="0" parTransId="{C4C5BE65-18CA-4B26-9816-341960C229CA}" sibTransId="{81B6ACD1-85C5-455C-978A-723F4D92F723}"/>
    <dgm:cxn modelId="{CEC830BA-42EC-4F7D-80D2-557BA661C269}" srcId="{881E940B-B057-4DE9-9104-5A58B61C73F0}" destId="{A1B30788-CA89-4CF4-91A9-E8E5E1F75A56}" srcOrd="2" destOrd="0" parTransId="{D9C4CC12-8EB1-4081-BCA7-45CC48F52E89}" sibTransId="{B79B9297-B431-42FF-81F0-99AAE7914DE8}"/>
    <dgm:cxn modelId="{598DC8F2-6084-4A75-83FE-1D9B679421AF}" type="presOf" srcId="{1C560687-4135-4242-A81A-194617673D1F}" destId="{AB87CE34-520C-4E6B-AF49-89BAD12CDF96}" srcOrd="1" destOrd="0" presId="urn:microsoft.com/office/officeart/2005/8/layout/cycle2"/>
    <dgm:cxn modelId="{EA13E3B4-2B92-4A30-81FB-503E62F0FE35}" srcId="{881E940B-B057-4DE9-9104-5A58B61C73F0}" destId="{67F0C07D-4BAA-4E11-8FFF-D467F9652138}" srcOrd="3" destOrd="0" parTransId="{BB97A6B6-9808-48DF-9102-BB5A6D1E1CAB}" sibTransId="{1C560687-4135-4242-A81A-194617673D1F}"/>
    <dgm:cxn modelId="{8D8B971A-97B4-4F91-8FB9-D94EC707E0A6}" type="presOf" srcId="{77C49393-C554-4509-995A-863A2D25E908}" destId="{8EA4AE3B-6A8A-4534-9C37-8074AEA20248}" srcOrd="0" destOrd="0" presId="urn:microsoft.com/office/officeart/2005/8/layout/cycle2"/>
    <dgm:cxn modelId="{DBEBE35F-FA43-4C88-8BD7-8D19DFE3CE55}" type="presOf" srcId="{1C560687-4135-4242-A81A-194617673D1F}" destId="{8857109B-9935-4DB4-B777-39A63FFA1F97}" srcOrd="0" destOrd="0" presId="urn:microsoft.com/office/officeart/2005/8/layout/cycle2"/>
    <dgm:cxn modelId="{B1F36628-DF42-413A-AC46-683D32A83625}" type="presOf" srcId="{A1B30788-CA89-4CF4-91A9-E8E5E1F75A56}" destId="{0BA29B4A-5F2B-4678-88E9-AFCE0578E6A4}" srcOrd="0" destOrd="0" presId="urn:microsoft.com/office/officeart/2005/8/layout/cycle2"/>
    <dgm:cxn modelId="{5E45145C-5504-4675-853C-641BB735FF51}" type="presOf" srcId="{8D2514D2-18DC-45C7-BAF5-582FCAF43625}" destId="{B83FBD5C-0887-4D34-AEF7-E641A1E2E88F}" srcOrd="0" destOrd="0" presId="urn:microsoft.com/office/officeart/2005/8/layout/cycle2"/>
    <dgm:cxn modelId="{8FDC0483-8B44-4EF7-B498-FD3F7441237A}" type="presOf" srcId="{9CA249E0-6597-4C03-B9ED-96725BAA1635}" destId="{BDC06A4A-9120-4251-A7A2-F63F615E5D09}" srcOrd="1" destOrd="0" presId="urn:microsoft.com/office/officeart/2005/8/layout/cycle2"/>
    <dgm:cxn modelId="{98326599-D54D-4518-8931-5D4F71CA53EB}" type="presOf" srcId="{AA7FCE0F-AFC6-45F9-8B95-61F380B3121F}" destId="{FE65E76D-4C1B-4D73-8101-088D6D1B98BB}" srcOrd="0" destOrd="0" presId="urn:microsoft.com/office/officeart/2005/8/layout/cycle2"/>
    <dgm:cxn modelId="{A12BAC33-8916-4AEC-8D85-C912CA4C18EB}" type="presParOf" srcId="{8E8A9B3A-D7F0-40FB-A982-11B19A175AB3}" destId="{8EA4AE3B-6A8A-4534-9C37-8074AEA20248}" srcOrd="0" destOrd="0" presId="urn:microsoft.com/office/officeart/2005/8/layout/cycle2"/>
    <dgm:cxn modelId="{A5DD7503-1B08-4946-9835-86DDA0AFF3A0}" type="presParOf" srcId="{8E8A9B3A-D7F0-40FB-A982-11B19A175AB3}" destId="{CB9EDF4B-CED3-4344-87AE-FB6BB8B64E09}" srcOrd="1" destOrd="0" presId="urn:microsoft.com/office/officeart/2005/8/layout/cycle2"/>
    <dgm:cxn modelId="{6A678AC0-A756-48CA-9347-892C1992A47A}" type="presParOf" srcId="{CB9EDF4B-CED3-4344-87AE-FB6BB8B64E09}" destId="{BDC06A4A-9120-4251-A7A2-F63F615E5D09}" srcOrd="0" destOrd="0" presId="urn:microsoft.com/office/officeart/2005/8/layout/cycle2"/>
    <dgm:cxn modelId="{DF6EB83A-ADB9-43AA-88F6-A72914C57A1B}" type="presParOf" srcId="{8E8A9B3A-D7F0-40FB-A982-11B19A175AB3}" destId="{B83FBD5C-0887-4D34-AEF7-E641A1E2E88F}" srcOrd="2" destOrd="0" presId="urn:microsoft.com/office/officeart/2005/8/layout/cycle2"/>
    <dgm:cxn modelId="{C21C35C0-B3D2-4275-BC0F-12BD741B33EF}" type="presParOf" srcId="{8E8A9B3A-D7F0-40FB-A982-11B19A175AB3}" destId="{825259A4-C55B-4BD1-8392-92FE9C432999}" srcOrd="3" destOrd="0" presId="urn:microsoft.com/office/officeart/2005/8/layout/cycle2"/>
    <dgm:cxn modelId="{24603193-4106-4049-8DBC-8F597A01A4E3}" type="presParOf" srcId="{825259A4-C55B-4BD1-8392-92FE9C432999}" destId="{5139876E-ACCA-45C4-9C81-A934CAC04AC0}" srcOrd="0" destOrd="0" presId="urn:microsoft.com/office/officeart/2005/8/layout/cycle2"/>
    <dgm:cxn modelId="{BEF095B1-AF7C-43F1-8835-99D954C09F50}" type="presParOf" srcId="{8E8A9B3A-D7F0-40FB-A982-11B19A175AB3}" destId="{0BA29B4A-5F2B-4678-88E9-AFCE0578E6A4}" srcOrd="4" destOrd="0" presId="urn:microsoft.com/office/officeart/2005/8/layout/cycle2"/>
    <dgm:cxn modelId="{279F5848-0204-4238-975F-F081CAC6FC8E}" type="presParOf" srcId="{8E8A9B3A-D7F0-40FB-A982-11B19A175AB3}" destId="{3F8139DF-2C17-4B21-B9BE-254C5B9F5BB0}" srcOrd="5" destOrd="0" presId="urn:microsoft.com/office/officeart/2005/8/layout/cycle2"/>
    <dgm:cxn modelId="{90ADF4D1-8E1A-4012-9443-485F42C35233}" type="presParOf" srcId="{3F8139DF-2C17-4B21-B9BE-254C5B9F5BB0}" destId="{74C414C9-813D-4D3F-9974-F6CFD3AF787E}" srcOrd="0" destOrd="0" presId="urn:microsoft.com/office/officeart/2005/8/layout/cycle2"/>
    <dgm:cxn modelId="{B6EC2301-E21A-4FE2-A52F-8AB6BC5044AE}" type="presParOf" srcId="{8E8A9B3A-D7F0-40FB-A982-11B19A175AB3}" destId="{AA136FCB-B86C-4182-991E-EC4DEC213DCC}" srcOrd="6" destOrd="0" presId="urn:microsoft.com/office/officeart/2005/8/layout/cycle2"/>
    <dgm:cxn modelId="{D2DC7B8F-43FB-472D-9C8B-118669C49C2F}" type="presParOf" srcId="{8E8A9B3A-D7F0-40FB-A982-11B19A175AB3}" destId="{8857109B-9935-4DB4-B777-39A63FFA1F97}" srcOrd="7" destOrd="0" presId="urn:microsoft.com/office/officeart/2005/8/layout/cycle2"/>
    <dgm:cxn modelId="{FB6F19EE-E5F6-4279-AD8E-497E3020A332}" type="presParOf" srcId="{8857109B-9935-4DB4-B777-39A63FFA1F97}" destId="{AB87CE34-520C-4E6B-AF49-89BAD12CDF96}" srcOrd="0" destOrd="0" presId="urn:microsoft.com/office/officeart/2005/8/layout/cycle2"/>
    <dgm:cxn modelId="{7A29C006-44A4-441A-9836-4151F857BA63}" type="presParOf" srcId="{8E8A9B3A-D7F0-40FB-A982-11B19A175AB3}" destId="{11513CA6-1A11-4CD6-A4CD-6B28CF585AD8}" srcOrd="8" destOrd="0" presId="urn:microsoft.com/office/officeart/2005/8/layout/cycle2"/>
    <dgm:cxn modelId="{D516C5B5-5281-4221-B014-E379CFFD258E}" type="presParOf" srcId="{8E8A9B3A-D7F0-40FB-A982-11B19A175AB3}" destId="{F76945D3-B3CA-4E36-A618-C3FAF6F34366}" srcOrd="9" destOrd="0" presId="urn:microsoft.com/office/officeart/2005/8/layout/cycle2"/>
    <dgm:cxn modelId="{B59759A0-E336-40AB-962C-4F575CA9C734}" type="presParOf" srcId="{F76945D3-B3CA-4E36-A618-C3FAF6F34366}" destId="{0C2DEF12-206B-4F15-8028-DDD02282D3A4}" srcOrd="0" destOrd="0" presId="urn:microsoft.com/office/officeart/2005/8/layout/cycle2"/>
    <dgm:cxn modelId="{E81EE5ED-84C9-47D9-B825-6DA86EE7EE0B}" type="presParOf" srcId="{8E8A9B3A-D7F0-40FB-A982-11B19A175AB3}" destId="{FE65E76D-4C1B-4D73-8101-088D6D1B98BB}" srcOrd="10" destOrd="0" presId="urn:microsoft.com/office/officeart/2005/8/layout/cycle2"/>
    <dgm:cxn modelId="{78D9F825-D120-40FB-9DAF-4B021503B977}" type="presParOf" srcId="{8E8A9B3A-D7F0-40FB-A982-11B19A175AB3}" destId="{D3544348-3E53-4532-9799-59FE13A225C2}" srcOrd="11" destOrd="0" presId="urn:microsoft.com/office/officeart/2005/8/layout/cycle2"/>
    <dgm:cxn modelId="{AA0649B6-9E5A-4F90-ACBA-E042F012D172}" type="presParOf" srcId="{D3544348-3E53-4532-9799-59FE13A225C2}" destId="{1446A02A-51AC-4B09-BA0B-322FD92A178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D7371F-ACC0-4BC9-852C-41B92142E3C1}">
      <dsp:nvSpPr>
        <dsp:cNvPr id="0" name=""/>
        <dsp:cNvSpPr/>
      </dsp:nvSpPr>
      <dsp:spPr>
        <a:xfrm>
          <a:off x="594359" y="-206033"/>
          <a:ext cx="7315200" cy="4572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6D1234-1B20-4FC5-8955-341E8CBAFF53}">
      <dsp:nvSpPr>
        <dsp:cNvPr id="0" name=""/>
        <dsp:cNvSpPr/>
      </dsp:nvSpPr>
      <dsp:spPr>
        <a:xfrm>
          <a:off x="1314907" y="3193706"/>
          <a:ext cx="168249" cy="1682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347CC9-E94A-46EE-A242-CD3E40EFFAA9}">
      <dsp:nvSpPr>
        <dsp:cNvPr id="0" name=""/>
        <dsp:cNvSpPr/>
      </dsp:nvSpPr>
      <dsp:spPr>
        <a:xfrm>
          <a:off x="0" y="1847073"/>
          <a:ext cx="1776889" cy="1912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152" tIns="0" rIns="0" bIns="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b="0" u="sng" kern="1200" dirty="0" smtClean="0"/>
            <a:t>第一波行銷</a:t>
          </a:r>
          <a:r>
            <a:rPr lang="en-US" sz="1600" b="0" kern="1200" dirty="0" smtClean="0"/>
            <a:t>: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b="0" kern="1200" dirty="0" smtClean="0"/>
            <a:t>產品品質與口碑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b="0" kern="1200" dirty="0" smtClean="0"/>
            <a:t>《</a:t>
          </a:r>
          <a:r>
            <a:rPr lang="en-US" sz="1600" b="0" kern="1200" dirty="0" smtClean="0"/>
            <a:t>YOU</a:t>
          </a:r>
          <a:r>
            <a:rPr lang="zh-TW" sz="1600" b="0" kern="1200" dirty="0" smtClean="0"/>
            <a:t>與世界：網路世界中的鼠碑行銷》</a:t>
          </a:r>
          <a:endParaRPr lang="en-US" sz="1600" b="0" kern="1200" dirty="0"/>
        </a:p>
      </dsp:txBody>
      <dsp:txXfrm>
        <a:off x="0" y="1847073"/>
        <a:ext cx="1776889" cy="1912268"/>
      </dsp:txXfrm>
    </dsp:sp>
    <dsp:sp modelId="{FD76ED73-ED6F-4E21-B712-C11216FDE20A}">
      <dsp:nvSpPr>
        <dsp:cNvPr id="0" name=""/>
        <dsp:cNvSpPr/>
      </dsp:nvSpPr>
      <dsp:spPr>
        <a:xfrm>
          <a:off x="2503627" y="2130258"/>
          <a:ext cx="292608" cy="2926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48F7B3-1302-4793-82FD-4D37A9B3215B}">
      <dsp:nvSpPr>
        <dsp:cNvPr id="0" name=""/>
        <dsp:cNvSpPr/>
      </dsp:nvSpPr>
      <dsp:spPr>
        <a:xfrm>
          <a:off x="2412858" y="2732032"/>
          <a:ext cx="2010337" cy="1178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047" tIns="0" rIns="0" bIns="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b="0" u="sng" kern="1200" dirty="0" smtClean="0"/>
            <a:t>第二波行銷</a:t>
          </a:r>
          <a:r>
            <a:rPr lang="en-US" sz="1600" b="0" u="sng" kern="1200" dirty="0" smtClean="0"/>
            <a:t>(4P):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b="0" kern="1200" dirty="0" smtClean="0"/>
            <a:t>市場通路與大眾媒體</a:t>
          </a:r>
          <a:endParaRPr lang="en-US" altLang="zh-TW" sz="1600" b="0" kern="1200" dirty="0" smtClean="0"/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b="0" kern="1200" dirty="0" smtClean="0"/>
            <a:t>《</a:t>
          </a:r>
          <a:r>
            <a:rPr lang="en-US" sz="1600" b="0" kern="1200" dirty="0" smtClean="0"/>
            <a:t>YOU</a:t>
          </a:r>
          <a:r>
            <a:rPr lang="zh-TW" sz="1600" b="0" kern="1200" dirty="0" smtClean="0"/>
            <a:t>與世界：笨蛋，問題不在</a:t>
          </a:r>
          <a:r>
            <a:rPr lang="en-US" sz="1600" b="0" kern="1200" dirty="0" smtClean="0"/>
            <a:t>4P</a:t>
          </a:r>
          <a:r>
            <a:rPr lang="zh-TW" sz="1600" b="0" kern="1200" dirty="0" smtClean="0"/>
            <a:t>，而在網友的注意力》</a:t>
          </a:r>
          <a:endParaRPr lang="en-US" sz="1600" b="0" kern="1200" dirty="0"/>
        </a:p>
      </dsp:txBody>
      <dsp:txXfrm>
        <a:off x="2412858" y="2732032"/>
        <a:ext cx="2010337" cy="1178465"/>
      </dsp:txXfrm>
    </dsp:sp>
    <dsp:sp modelId="{10519F3B-783A-4F81-BD0F-54D0E00EB954}">
      <dsp:nvSpPr>
        <dsp:cNvPr id="0" name=""/>
        <dsp:cNvSpPr/>
      </dsp:nvSpPr>
      <dsp:spPr>
        <a:xfrm>
          <a:off x="4021531" y="1346618"/>
          <a:ext cx="387705" cy="3877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EA26F4-30A4-492B-9609-BE9642688772}">
      <dsp:nvSpPr>
        <dsp:cNvPr id="0" name=""/>
        <dsp:cNvSpPr/>
      </dsp:nvSpPr>
      <dsp:spPr>
        <a:xfrm>
          <a:off x="4198808" y="1759065"/>
          <a:ext cx="2147043" cy="1317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437" tIns="0" rIns="0" bIns="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b="0" u="sng" kern="1200" dirty="0" smtClean="0"/>
            <a:t>第三波行銷</a:t>
          </a:r>
          <a:r>
            <a:rPr lang="en-US" sz="1600" b="0" u="sng" kern="1200" dirty="0" smtClean="0"/>
            <a:t>(4C)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 </a:t>
          </a:r>
          <a:r>
            <a:rPr lang="zh-TW" sz="1600" b="0" kern="1200" dirty="0" smtClean="0"/>
            <a:t>顧客關係與網路媒體</a:t>
          </a:r>
          <a:endParaRPr lang="en-US" altLang="zh-TW" sz="1600" b="0" kern="1200" dirty="0" smtClean="0"/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YOU</a:t>
          </a:r>
          <a:r>
            <a:rPr lang="zh-TW" sz="1600" b="0" kern="1200" dirty="0" smtClean="0"/>
            <a:t>與世界：產品佔有率與客人佔有率》</a:t>
          </a:r>
          <a:endParaRPr lang="en-US" sz="1600" b="0" kern="1200" dirty="0"/>
        </a:p>
      </dsp:txBody>
      <dsp:txXfrm>
        <a:off x="4198808" y="1759065"/>
        <a:ext cx="2147043" cy="1317896"/>
      </dsp:txXfrm>
    </dsp:sp>
    <dsp:sp modelId="{430A964C-402C-4833-AD95-4C4B0EAD892C}">
      <dsp:nvSpPr>
        <dsp:cNvPr id="0" name=""/>
        <dsp:cNvSpPr/>
      </dsp:nvSpPr>
      <dsp:spPr>
        <a:xfrm>
          <a:off x="5674766" y="828153"/>
          <a:ext cx="519379" cy="5193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2723DE-F844-4C6A-845C-FD35F50E94CB}">
      <dsp:nvSpPr>
        <dsp:cNvPr id="0" name=""/>
        <dsp:cNvSpPr/>
      </dsp:nvSpPr>
      <dsp:spPr>
        <a:xfrm>
          <a:off x="6199080" y="1116149"/>
          <a:ext cx="2147043" cy="1722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208" tIns="0" rIns="0" bIns="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b="0" u="sng" kern="1200" dirty="0" smtClean="0"/>
            <a:t>第四波行銷</a:t>
          </a:r>
          <a:r>
            <a:rPr lang="en-US" sz="1600" b="0" u="sng" kern="1200" dirty="0" smtClean="0"/>
            <a:t>(4S</a:t>
          </a:r>
          <a:r>
            <a:rPr lang="en-US" sz="1600" b="0" kern="1200" dirty="0" smtClean="0"/>
            <a:t>): </a:t>
          </a: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b="0" kern="1200" dirty="0" smtClean="0"/>
            <a:t>社會網路與社交媒體</a:t>
          </a:r>
          <a:endParaRPr lang="en-US" altLang="zh-TW" sz="1600" b="0" kern="1200" dirty="0" smtClean="0"/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b="0" kern="1200" dirty="0" smtClean="0"/>
            <a:t>《</a:t>
          </a:r>
          <a:r>
            <a:rPr lang="en-US" sz="1600" b="0" kern="1200" dirty="0" smtClean="0"/>
            <a:t>YOU</a:t>
          </a:r>
          <a:r>
            <a:rPr lang="zh-TW" sz="1600" b="0" kern="1200" dirty="0" smtClean="0"/>
            <a:t>與世界：由「市場區隔」到「社交網絡」》</a:t>
          </a:r>
          <a:endParaRPr lang="en-US" sz="1600" b="0" kern="1200" dirty="0"/>
        </a:p>
      </dsp:txBody>
      <dsp:txXfrm>
        <a:off x="6199080" y="1116149"/>
        <a:ext cx="2147043" cy="172255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FC8630-EBDA-4C98-A2B4-A7E179E1D4B3}">
      <dsp:nvSpPr>
        <dsp:cNvPr id="0" name=""/>
        <dsp:cNvSpPr/>
      </dsp:nvSpPr>
      <dsp:spPr>
        <a:xfrm>
          <a:off x="2143867" y="1500925"/>
          <a:ext cx="1141553" cy="11415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4P</a:t>
          </a:r>
          <a:endParaRPr lang="zh-TW" sz="4900" kern="1200" dirty="0"/>
        </a:p>
      </dsp:txBody>
      <dsp:txXfrm>
        <a:off x="2143867" y="1500925"/>
        <a:ext cx="1141553" cy="1141553"/>
      </dsp:txXfrm>
    </dsp:sp>
    <dsp:sp modelId="{13B775CE-6C86-4193-9577-C8E8B2DF7FDC}">
      <dsp:nvSpPr>
        <dsp:cNvPr id="0" name=""/>
        <dsp:cNvSpPr/>
      </dsp:nvSpPr>
      <dsp:spPr>
        <a:xfrm rot="16200000">
          <a:off x="2542403" y="1309761"/>
          <a:ext cx="344481" cy="37846"/>
        </a:xfrm>
        <a:custGeom>
          <a:avLst/>
          <a:gdLst/>
          <a:ahLst/>
          <a:cxnLst/>
          <a:rect l="0" t="0" r="0" b="0"/>
          <a:pathLst>
            <a:path>
              <a:moveTo>
                <a:pt x="0" y="18923"/>
              </a:moveTo>
              <a:lnTo>
                <a:pt x="344481" y="18923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16200000">
        <a:off x="2706031" y="1320072"/>
        <a:ext cx="17224" cy="17224"/>
      </dsp:txXfrm>
    </dsp:sp>
    <dsp:sp modelId="{E37E9CB3-ED8C-4293-8AE2-23EB8420CA2F}">
      <dsp:nvSpPr>
        <dsp:cNvPr id="0" name=""/>
        <dsp:cNvSpPr/>
      </dsp:nvSpPr>
      <dsp:spPr>
        <a:xfrm>
          <a:off x="2143867" y="14889"/>
          <a:ext cx="1141553" cy="11415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dirty="0" smtClean="0"/>
            <a:t>產品</a:t>
          </a:r>
          <a:endParaRPr lang="en-US" altLang="zh-TW" sz="1600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dirty="0" smtClean="0"/>
            <a:t>（</a:t>
          </a:r>
          <a:r>
            <a:rPr lang="en-US" sz="1050" kern="1200" dirty="0" smtClean="0"/>
            <a:t>product</a:t>
          </a:r>
          <a:r>
            <a:rPr lang="zh-TW" sz="1050" kern="1200" dirty="0" smtClean="0"/>
            <a:t>）</a:t>
          </a:r>
          <a:r>
            <a:rPr lang="en-US" sz="1050" kern="1200" dirty="0" smtClean="0"/>
            <a:t> </a:t>
          </a:r>
          <a:endParaRPr lang="zh-TW" sz="1600" kern="1200" dirty="0"/>
        </a:p>
      </dsp:txBody>
      <dsp:txXfrm>
        <a:off x="2143867" y="14889"/>
        <a:ext cx="1141553" cy="1141553"/>
      </dsp:txXfrm>
    </dsp:sp>
    <dsp:sp modelId="{289662AA-6C67-46A0-ADA1-12C594AE600D}">
      <dsp:nvSpPr>
        <dsp:cNvPr id="0" name=""/>
        <dsp:cNvSpPr/>
      </dsp:nvSpPr>
      <dsp:spPr>
        <a:xfrm>
          <a:off x="3285420" y="2052778"/>
          <a:ext cx="344481" cy="37846"/>
        </a:xfrm>
        <a:custGeom>
          <a:avLst/>
          <a:gdLst/>
          <a:ahLst/>
          <a:cxnLst/>
          <a:rect l="0" t="0" r="0" b="0"/>
          <a:pathLst>
            <a:path>
              <a:moveTo>
                <a:pt x="0" y="18923"/>
              </a:moveTo>
              <a:lnTo>
                <a:pt x="344481" y="18923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449049" y="2063089"/>
        <a:ext cx="17224" cy="17224"/>
      </dsp:txXfrm>
    </dsp:sp>
    <dsp:sp modelId="{770138CB-5384-4B8B-8A36-3CBDD1F7976E}">
      <dsp:nvSpPr>
        <dsp:cNvPr id="0" name=""/>
        <dsp:cNvSpPr/>
      </dsp:nvSpPr>
      <dsp:spPr>
        <a:xfrm>
          <a:off x="3629902" y="1500925"/>
          <a:ext cx="1141553" cy="11415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dirty="0" smtClean="0"/>
            <a:t>通路</a:t>
          </a:r>
          <a:endParaRPr lang="en-US" altLang="zh-TW" sz="1600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dirty="0" smtClean="0"/>
            <a:t>（</a:t>
          </a:r>
          <a:r>
            <a:rPr lang="en-US" sz="1200" kern="1200" dirty="0" smtClean="0"/>
            <a:t>place</a:t>
          </a:r>
          <a:r>
            <a:rPr lang="zh-TW" sz="1200" kern="1200" dirty="0" smtClean="0"/>
            <a:t>）</a:t>
          </a:r>
          <a:r>
            <a:rPr lang="en-US" sz="1200" kern="1200" dirty="0" smtClean="0"/>
            <a:t> </a:t>
          </a:r>
          <a:endParaRPr lang="zh-TW" sz="1600" kern="1200" dirty="0"/>
        </a:p>
      </dsp:txBody>
      <dsp:txXfrm>
        <a:off x="3629902" y="1500925"/>
        <a:ext cx="1141553" cy="1141553"/>
      </dsp:txXfrm>
    </dsp:sp>
    <dsp:sp modelId="{DCC22BD0-2D16-42DC-BA4B-D07A3EBDB8E8}">
      <dsp:nvSpPr>
        <dsp:cNvPr id="0" name=""/>
        <dsp:cNvSpPr/>
      </dsp:nvSpPr>
      <dsp:spPr>
        <a:xfrm rot="5400000">
          <a:off x="2542403" y="2795796"/>
          <a:ext cx="344481" cy="37846"/>
        </a:xfrm>
        <a:custGeom>
          <a:avLst/>
          <a:gdLst/>
          <a:ahLst/>
          <a:cxnLst/>
          <a:rect l="0" t="0" r="0" b="0"/>
          <a:pathLst>
            <a:path>
              <a:moveTo>
                <a:pt x="0" y="18923"/>
              </a:moveTo>
              <a:lnTo>
                <a:pt x="344481" y="18923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5400000">
        <a:off x="2706031" y="2806107"/>
        <a:ext cx="17224" cy="17224"/>
      </dsp:txXfrm>
    </dsp:sp>
    <dsp:sp modelId="{6C2AE7C0-E613-4FCE-A8C1-DCD524C0A50F}">
      <dsp:nvSpPr>
        <dsp:cNvPr id="0" name=""/>
        <dsp:cNvSpPr/>
      </dsp:nvSpPr>
      <dsp:spPr>
        <a:xfrm>
          <a:off x="2143867" y="2986960"/>
          <a:ext cx="1141553" cy="11415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dirty="0" smtClean="0"/>
            <a:t>促銷</a:t>
          </a:r>
          <a:endParaRPr lang="en-US" altLang="zh-TW" sz="1600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000" kern="1200" dirty="0" smtClean="0"/>
            <a:t>（</a:t>
          </a:r>
          <a:r>
            <a:rPr lang="en-US" sz="1000" kern="1200" dirty="0" smtClean="0"/>
            <a:t>promotion</a:t>
          </a:r>
          <a:r>
            <a:rPr lang="zh-TW" sz="1000" kern="1200" dirty="0" smtClean="0"/>
            <a:t>）</a:t>
          </a:r>
          <a:r>
            <a:rPr lang="en-US" sz="1000" kern="1200" dirty="0" smtClean="0"/>
            <a:t> </a:t>
          </a:r>
          <a:endParaRPr lang="zh-TW" sz="1000" kern="1200" dirty="0"/>
        </a:p>
      </dsp:txBody>
      <dsp:txXfrm>
        <a:off x="2143867" y="2986960"/>
        <a:ext cx="1141553" cy="1141553"/>
      </dsp:txXfrm>
    </dsp:sp>
    <dsp:sp modelId="{D98E3D9F-003B-4367-836D-D5B4DBEB3D6B}">
      <dsp:nvSpPr>
        <dsp:cNvPr id="0" name=""/>
        <dsp:cNvSpPr/>
      </dsp:nvSpPr>
      <dsp:spPr>
        <a:xfrm rot="10800000">
          <a:off x="1799385" y="2052778"/>
          <a:ext cx="344481" cy="37846"/>
        </a:xfrm>
        <a:custGeom>
          <a:avLst/>
          <a:gdLst/>
          <a:ahLst/>
          <a:cxnLst/>
          <a:rect l="0" t="0" r="0" b="0"/>
          <a:pathLst>
            <a:path>
              <a:moveTo>
                <a:pt x="0" y="18923"/>
              </a:moveTo>
              <a:lnTo>
                <a:pt x="344481" y="18923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10800000">
        <a:off x="1963014" y="2063089"/>
        <a:ext cx="17224" cy="17224"/>
      </dsp:txXfrm>
    </dsp:sp>
    <dsp:sp modelId="{B1AAEFF9-324B-42D5-AA60-7460C6159ECE}">
      <dsp:nvSpPr>
        <dsp:cNvPr id="0" name=""/>
        <dsp:cNvSpPr/>
      </dsp:nvSpPr>
      <dsp:spPr>
        <a:xfrm>
          <a:off x="657831" y="1500925"/>
          <a:ext cx="1141553" cy="11415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dirty="0" smtClean="0"/>
            <a:t>售價</a:t>
          </a:r>
          <a:endParaRPr lang="en-US" altLang="zh-TW" sz="1600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dirty="0" smtClean="0"/>
            <a:t>（</a:t>
          </a:r>
          <a:r>
            <a:rPr lang="en-US" sz="1400" kern="1200" dirty="0" smtClean="0"/>
            <a:t>price</a:t>
          </a:r>
          <a:r>
            <a:rPr lang="zh-TW" sz="1400" kern="1200" dirty="0" smtClean="0"/>
            <a:t>）</a:t>
          </a:r>
          <a:r>
            <a:rPr lang="en-US" sz="1400" kern="1200" dirty="0" smtClean="0"/>
            <a:t> </a:t>
          </a:r>
          <a:endParaRPr lang="zh-TW" sz="1600" kern="1200" dirty="0"/>
        </a:p>
      </dsp:txBody>
      <dsp:txXfrm>
        <a:off x="657831" y="1500925"/>
        <a:ext cx="1141553" cy="114155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42D370-CC1A-47B7-839B-B9DAFA9B2DEF}">
      <dsp:nvSpPr>
        <dsp:cNvPr id="0" name=""/>
        <dsp:cNvSpPr/>
      </dsp:nvSpPr>
      <dsp:spPr>
        <a:xfrm>
          <a:off x="2179499" y="0"/>
          <a:ext cx="5526561" cy="4830909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13970" rIns="27940" bIns="1397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200" kern="1200" dirty="0" smtClean="0"/>
            <a:t>顧客價值（</a:t>
          </a:r>
          <a:r>
            <a:rPr lang="en-US" sz="2200" kern="1200" dirty="0" smtClean="0"/>
            <a:t>customer value)</a:t>
          </a:r>
          <a:endParaRPr lang="zh-TW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200" kern="1200" dirty="0" smtClean="0"/>
            <a:t>顧客成本（</a:t>
          </a:r>
          <a:r>
            <a:rPr lang="en-US" sz="2200" kern="1200" dirty="0" smtClean="0"/>
            <a:t>customer cost)</a:t>
          </a:r>
          <a:endParaRPr lang="zh-TW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200" kern="1200" dirty="0" smtClean="0"/>
            <a:t>多向溝通（</a:t>
          </a:r>
          <a:r>
            <a:rPr lang="en-US" sz="2200" kern="1200" dirty="0" smtClean="0"/>
            <a:t>communication)</a:t>
          </a:r>
          <a:endParaRPr lang="zh-TW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200" kern="1200" dirty="0" smtClean="0"/>
            <a:t>便利性（</a:t>
          </a:r>
          <a:r>
            <a:rPr lang="en-US" sz="2200" kern="1200" dirty="0" smtClean="0"/>
            <a:t>convenience</a:t>
          </a:r>
          <a:r>
            <a:rPr lang="zh-TW" sz="2200" kern="1200" dirty="0" smtClean="0"/>
            <a:t>）</a:t>
          </a:r>
          <a:endParaRPr lang="zh-TW" sz="2200" kern="1200" dirty="0"/>
        </a:p>
      </dsp:txBody>
      <dsp:txXfrm>
        <a:off x="3561139" y="0"/>
        <a:ext cx="4144920" cy="4830909"/>
      </dsp:txXfrm>
    </dsp:sp>
    <dsp:sp modelId="{3489748E-B094-4C3C-86A6-24A74EFDE52E}">
      <dsp:nvSpPr>
        <dsp:cNvPr id="0" name=""/>
        <dsp:cNvSpPr/>
      </dsp:nvSpPr>
      <dsp:spPr>
        <a:xfrm>
          <a:off x="797859" y="1033814"/>
          <a:ext cx="2763280" cy="27632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4C</a:t>
          </a:r>
          <a:endParaRPr lang="zh-TW" sz="6500" kern="1200" dirty="0"/>
        </a:p>
      </dsp:txBody>
      <dsp:txXfrm>
        <a:off x="797859" y="1033814"/>
        <a:ext cx="2763280" cy="27632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83D89F-D876-41DF-9E09-32B529B722E8}">
      <dsp:nvSpPr>
        <dsp:cNvPr id="0" name=""/>
        <dsp:cNvSpPr/>
      </dsp:nvSpPr>
      <dsp:spPr>
        <a:xfrm>
          <a:off x="2226563" y="260603"/>
          <a:ext cx="1979676" cy="197967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社交價值</a:t>
          </a:r>
          <a:r>
            <a:rPr lang="en-US" sz="2000" kern="1200" dirty="0" smtClean="0"/>
            <a:t>(Social Value)</a:t>
          </a:r>
          <a:endParaRPr lang="zh-TW" sz="2000" kern="1200" dirty="0"/>
        </a:p>
      </dsp:txBody>
      <dsp:txXfrm>
        <a:off x="2226563" y="260603"/>
        <a:ext cx="1979676" cy="1979676"/>
      </dsp:txXfrm>
    </dsp:sp>
    <dsp:sp modelId="{FFDC1376-4ADF-421A-BD3A-B6842E8C44C5}">
      <dsp:nvSpPr>
        <dsp:cNvPr id="0" name=""/>
        <dsp:cNvSpPr/>
      </dsp:nvSpPr>
      <dsp:spPr>
        <a:xfrm rot="5400000">
          <a:off x="4297680" y="260603"/>
          <a:ext cx="1979676" cy="197967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社交成本</a:t>
          </a:r>
          <a:r>
            <a:rPr lang="en-US" sz="2000" kern="1200" dirty="0" smtClean="0"/>
            <a:t>(Social Cost)</a:t>
          </a:r>
          <a:endParaRPr lang="zh-TW" sz="2000" kern="1200" dirty="0"/>
        </a:p>
      </dsp:txBody>
      <dsp:txXfrm rot="5400000">
        <a:off x="4297680" y="260603"/>
        <a:ext cx="1979676" cy="1979676"/>
      </dsp:txXfrm>
    </dsp:sp>
    <dsp:sp modelId="{49C891A8-EE65-4D2C-BE80-9861C523733E}">
      <dsp:nvSpPr>
        <dsp:cNvPr id="0" name=""/>
        <dsp:cNvSpPr/>
      </dsp:nvSpPr>
      <dsp:spPr>
        <a:xfrm rot="10800000">
          <a:off x="4297680" y="2331720"/>
          <a:ext cx="1979676" cy="197967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社交溝通</a:t>
          </a:r>
          <a:r>
            <a:rPr lang="en-US" sz="2000" kern="1200" dirty="0" smtClean="0"/>
            <a:t>(Social Communication)</a:t>
          </a:r>
          <a:endParaRPr lang="zh-TW" sz="2000" kern="1200" dirty="0"/>
        </a:p>
      </dsp:txBody>
      <dsp:txXfrm rot="10800000">
        <a:off x="4297680" y="2331720"/>
        <a:ext cx="1979676" cy="1979676"/>
      </dsp:txXfrm>
    </dsp:sp>
    <dsp:sp modelId="{48C855A7-D0B6-49A4-98AC-00B00334BE98}">
      <dsp:nvSpPr>
        <dsp:cNvPr id="0" name=""/>
        <dsp:cNvSpPr/>
      </dsp:nvSpPr>
      <dsp:spPr>
        <a:xfrm rot="16200000">
          <a:off x="2226563" y="2331720"/>
          <a:ext cx="1979676" cy="1979676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2000" kern="1200" dirty="0" smtClean="0"/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社交便利與熱情</a:t>
          </a:r>
          <a:r>
            <a:rPr lang="en-US" sz="2000" kern="1200" dirty="0" smtClean="0"/>
            <a:t>(Social Convenience)</a:t>
          </a:r>
          <a:endParaRPr lang="zh-TW" sz="2000" kern="1200" dirty="0"/>
        </a:p>
      </dsp:txBody>
      <dsp:txXfrm rot="16200000">
        <a:off x="2226563" y="2331720"/>
        <a:ext cx="1979676" cy="1979676"/>
      </dsp:txXfrm>
    </dsp:sp>
    <dsp:sp modelId="{6D74C06A-B9DF-4EAB-999F-B8B507B02AEC}">
      <dsp:nvSpPr>
        <dsp:cNvPr id="0" name=""/>
        <dsp:cNvSpPr/>
      </dsp:nvSpPr>
      <dsp:spPr>
        <a:xfrm>
          <a:off x="3910203" y="1874520"/>
          <a:ext cx="683514" cy="594360"/>
        </a:xfrm>
        <a:prstGeom prst="circularArrow">
          <a:avLst/>
        </a:prstGeom>
        <a:solidFill>
          <a:schemeClr val="accent6">
            <a:lumMod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07B308-44B3-43A8-967C-3D39B6707FE0}">
      <dsp:nvSpPr>
        <dsp:cNvPr id="0" name=""/>
        <dsp:cNvSpPr/>
      </dsp:nvSpPr>
      <dsp:spPr>
        <a:xfrm rot="10800000">
          <a:off x="3910203" y="2103119"/>
          <a:ext cx="683514" cy="594360"/>
        </a:xfrm>
        <a:prstGeom prst="circularArrow">
          <a:avLst/>
        </a:prstGeom>
        <a:solidFill>
          <a:schemeClr val="accent6">
            <a:lumMod val="5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BC564-E8EE-492C-8720-6B5D1C71BCA2}" type="datetimeFigureOut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63EE0-270B-4140-AD2E-06003376C2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3C18-E77E-4F2A-A85C-1CCA8768D782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8DDD-95D7-4D88-A865-D40EED8E9841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3DB65-4FA1-48A2-B99D-351FB39B8516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4D1D0-4B6D-4E5B-BE93-A612F48A6BA1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DBC57-D71F-4EF0-B65F-E2D5585B041A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244882C-8C83-499B-AB89-404E7C2FA0B6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4FAE9-73B8-4B61-BDC5-9673174447CA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D7892-08E4-4494-A78A-CF1E2F8B66FD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29FA7-A620-4AB2-946E-FAB9D313E0CE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3348030" cy="5867400"/>
          </a:xfrm>
          <a:prstGeom prst="rect">
            <a:avLst/>
          </a:prstGeom>
          <a:solidFill>
            <a:schemeClr val="accent2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762240" cy="990600"/>
          </a:xfrm>
        </p:spPr>
        <p:txBody>
          <a:bodyPr anchor="b">
            <a:noAutofit/>
          </a:bodyPr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285720" y="2285992"/>
            <a:ext cx="3143272" cy="3840171"/>
          </a:xfrm>
          <a:noFill/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857620" y="685800"/>
            <a:ext cx="490538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1DC64-365B-48DE-A1C6-460F722D9665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3848096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3262306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479087A-579A-45E0-819D-5992A97F7ED2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A420C35-FBB2-4CDF-86FC-D237715FCE4B}" type="datetime1">
              <a:rPr lang="zh-TW" altLang="en-US" smtClean="0"/>
              <a:pPr/>
              <a:t>2012/1/3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381000" y="714356"/>
            <a:ext cx="2762240" cy="1357322"/>
          </a:xfrm>
        </p:spPr>
        <p:txBody>
          <a:bodyPr/>
          <a:lstStyle/>
          <a:p>
            <a:r>
              <a:rPr lang="zh-TW" altLang="en-US" dirty="0" smtClean="0"/>
              <a:t>第二章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數位行銷新典範</a:t>
            </a:r>
            <a:r>
              <a:rPr lang="en-US" altLang="zh-TW" dirty="0" smtClean="0"/>
              <a:t>: </a:t>
            </a:r>
            <a:r>
              <a:rPr lang="zh-TW" altLang="zh-TW" dirty="0" smtClean="0"/>
              <a:t> 進化論</a:t>
            </a:r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2"/>
          </p:nvPr>
        </p:nvSpPr>
        <p:spPr>
          <a:xfrm>
            <a:off x="285720" y="2071678"/>
            <a:ext cx="3143272" cy="405448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en-US" altLang="zh-TW" sz="1400" dirty="0" smtClean="0">
              <a:latin typeface="+mj-ea"/>
            </a:endParaRPr>
          </a:p>
          <a:p>
            <a:pPr>
              <a:lnSpc>
                <a:spcPct val="150000"/>
              </a:lnSpc>
            </a:pPr>
            <a:r>
              <a:rPr lang="zh-TW" altLang="zh-TW" sz="1400" dirty="0" smtClean="0">
                <a:latin typeface="+mj-ea"/>
              </a:rPr>
              <a:t>我看過一篇有關汽車設計的文章，設計師們討論說：「如果汽車有生命的話，進入二十一世紀後，會演化成什麼樣子？」他們的結論是應該會是短短高高的。現在停車位難找，人類的身高也較高，所以早期矮矮長長的大型車將不適生存。</a:t>
            </a:r>
          </a:p>
          <a:p>
            <a:pPr>
              <a:lnSpc>
                <a:spcPct val="150000"/>
              </a:lnSpc>
            </a:pPr>
            <a:r>
              <a:rPr lang="en-US" altLang="zh-TW" sz="1400" dirty="0" smtClean="0">
                <a:latin typeface="+mj-ea"/>
              </a:rPr>
              <a:t>    </a:t>
            </a:r>
            <a:r>
              <a:rPr lang="zh-TW" altLang="zh-TW" sz="1400" b="1" dirty="0" smtClean="0">
                <a:latin typeface="+mj-ea"/>
              </a:rPr>
              <a:t>在這裡，我要問大家的是，如果數位行銷也有生命的話，隨著環境的變化，將會演化成什麼樣子？</a:t>
            </a:r>
            <a:endParaRPr lang="zh-TW" altLang="en-US" sz="1400" dirty="0" smtClean="0">
              <a:latin typeface="+mj-ea"/>
            </a:endParaRPr>
          </a:p>
          <a:p>
            <a:pPr>
              <a:lnSpc>
                <a:spcPct val="150000"/>
              </a:lnSpc>
            </a:pP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altLang="zh-TW" b="1" dirty="0" smtClean="0"/>
          </a:p>
          <a:p>
            <a:pPr>
              <a:lnSpc>
                <a:spcPct val="150000"/>
              </a:lnSpc>
            </a:pPr>
            <a:r>
              <a:rPr lang="zh-TW" altLang="zh-TW" dirty="0" smtClean="0">
                <a:latin typeface="+mj-ea"/>
                <a:ea typeface="+mj-ea"/>
              </a:rPr>
              <a:t>第一節</a:t>
            </a:r>
            <a:r>
              <a:rPr lang="zh-TW" altLang="en-US" dirty="0" smtClean="0">
                <a:latin typeface="+mj-ea"/>
                <a:ea typeface="+mj-ea"/>
              </a:rPr>
              <a:t>   </a:t>
            </a:r>
            <a:r>
              <a:rPr lang="zh-TW" altLang="zh-TW" dirty="0" smtClean="0">
                <a:latin typeface="+mj-ea"/>
                <a:ea typeface="+mj-ea"/>
              </a:rPr>
              <a:t>行銷進化論</a:t>
            </a:r>
            <a:endParaRPr lang="en-US" altLang="zh-TW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TW" altLang="en-US" dirty="0" smtClean="0">
                <a:latin typeface="+mj-ea"/>
                <a:ea typeface="+mj-ea"/>
              </a:rPr>
              <a:t>第二節  </a:t>
            </a:r>
            <a:r>
              <a:rPr lang="zh-TW" altLang="zh-TW" dirty="0" smtClean="0">
                <a:latin typeface="+mj-ea"/>
                <a:ea typeface="+mj-ea"/>
              </a:rPr>
              <a:t>資訊空間的新典範</a:t>
            </a:r>
            <a:endParaRPr lang="en-US" altLang="zh-TW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TW" altLang="zh-TW" dirty="0" smtClean="0">
                <a:latin typeface="+mj-ea"/>
                <a:ea typeface="+mj-ea"/>
              </a:rPr>
              <a:t>第</a:t>
            </a:r>
            <a:r>
              <a:rPr lang="zh-TW" altLang="en-US" dirty="0" smtClean="0">
                <a:latin typeface="+mj-ea"/>
                <a:ea typeface="+mj-ea"/>
              </a:rPr>
              <a:t>三</a:t>
            </a:r>
            <a:r>
              <a:rPr lang="zh-TW" altLang="zh-TW" dirty="0" smtClean="0">
                <a:latin typeface="+mj-ea"/>
                <a:ea typeface="+mj-ea"/>
              </a:rPr>
              <a:t>節 </a:t>
            </a:r>
            <a:r>
              <a:rPr lang="zh-TW" altLang="en-US" dirty="0" smtClean="0">
                <a:latin typeface="+mj-ea"/>
                <a:ea typeface="+mj-ea"/>
              </a:rPr>
              <a:t> </a:t>
            </a:r>
            <a:r>
              <a:rPr lang="zh-TW" altLang="zh-TW" dirty="0" smtClean="0">
                <a:latin typeface="+mj-ea"/>
                <a:ea typeface="+mj-ea"/>
              </a:rPr>
              <a:t>交流空間的新典範</a:t>
            </a:r>
          </a:p>
          <a:p>
            <a:pPr>
              <a:lnSpc>
                <a:spcPct val="150000"/>
              </a:lnSpc>
            </a:pPr>
            <a:r>
              <a:rPr lang="zh-TW" altLang="zh-TW" dirty="0" smtClean="0">
                <a:latin typeface="+mj-ea"/>
                <a:ea typeface="+mj-ea"/>
              </a:rPr>
              <a:t>第四節</a:t>
            </a:r>
            <a:r>
              <a:rPr lang="zh-TW" altLang="en-US" dirty="0" smtClean="0">
                <a:latin typeface="+mj-ea"/>
                <a:ea typeface="+mj-ea"/>
              </a:rPr>
              <a:t> </a:t>
            </a:r>
            <a:r>
              <a:rPr lang="zh-TW" altLang="zh-TW" dirty="0" smtClean="0">
                <a:latin typeface="+mj-ea"/>
                <a:ea typeface="+mj-ea"/>
              </a:rPr>
              <a:t> 市場空間的新典範</a:t>
            </a:r>
            <a:endParaRPr lang="en-US" altLang="zh-TW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zh-TW" altLang="zh-TW" dirty="0" smtClean="0">
                <a:latin typeface="+mj-ea"/>
                <a:ea typeface="+mj-ea"/>
              </a:rPr>
              <a:t>第五節 社交空間</a:t>
            </a:r>
            <a:r>
              <a:rPr lang="zh-TW" altLang="zh-TW" dirty="0" smtClean="0">
                <a:latin typeface="+mj-ea"/>
              </a:rPr>
              <a:t>的新典範</a:t>
            </a:r>
            <a:endParaRPr lang="zh-TW" altLang="zh-TW" dirty="0" smtClean="0">
              <a:latin typeface="+mj-ea"/>
              <a:ea typeface="+mj-ea"/>
            </a:endParaRPr>
          </a:p>
          <a:p>
            <a:endParaRPr lang="zh-TW" altLang="zh-TW" dirty="0" smtClean="0"/>
          </a:p>
          <a:p>
            <a:endParaRPr lang="zh-TW" altLang="zh-TW" dirty="0" smtClean="0"/>
          </a:p>
          <a:p>
            <a:endParaRPr lang="zh-TW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想想看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想想看</a:t>
            </a:r>
            <a:r>
              <a:rPr lang="en-US" altLang="zh-TW" dirty="0" smtClean="0"/>
              <a:t>: </a:t>
            </a:r>
            <a:r>
              <a:rPr lang="zh-TW" altLang="en-US" dirty="0" smtClean="0"/>
              <a:t>如果你自己是商品，在四波經濟中，你會如何行銷你自己</a:t>
            </a:r>
            <a:r>
              <a:rPr lang="en-US" altLang="zh-TW" dirty="0" smtClean="0"/>
              <a:t>?</a:t>
            </a:r>
            <a:endParaRPr lang="zh-TW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數位典範轉移：網際網路改變了什麼？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973258"/>
          </a:xfrm>
        </p:spPr>
        <p:txBody>
          <a:bodyPr>
            <a:normAutofit/>
          </a:bodyPr>
          <a:lstStyle/>
          <a:p>
            <a:r>
              <a:rPr lang="zh-TW" altLang="zh-TW" sz="2400" dirty="0" smtClean="0"/>
              <a:t>「用兩隻腳走路的老鼠，是什麼老鼠？」</a:t>
            </a:r>
            <a:endParaRPr lang="en-US" altLang="zh-TW" sz="2400" dirty="0" smtClean="0"/>
          </a:p>
          <a:p>
            <a:r>
              <a:rPr lang="zh-TW" altLang="zh-TW" sz="2400" dirty="0" smtClean="0"/>
              <a:t>「那麼用兩隻腳走路的鴨子，是什麼鴨呢？」</a:t>
            </a:r>
            <a:endParaRPr lang="zh-TW" altLang="en-US" sz="2400" dirty="0"/>
          </a:p>
        </p:txBody>
      </p:sp>
      <p:graphicFrame>
        <p:nvGraphicFramePr>
          <p:cNvPr id="6" name="資料庫圖表 5"/>
          <p:cNvGraphicFramePr/>
          <p:nvPr/>
        </p:nvGraphicFramePr>
        <p:xfrm>
          <a:off x="1285852" y="2571744"/>
          <a:ext cx="6429420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dirty="0" smtClean="0"/>
              <a:t>在虛擬的世界中，由於數位資訊易於切割、儲存與重組，因而有以下幾類的趨勢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第二節 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zh-TW" b="1" dirty="0" smtClean="0"/>
              <a:t>資訊空間的新典範</a:t>
            </a:r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資訊空間中的新典範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571472" y="1643050"/>
          <a:ext cx="7985024" cy="3687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1714480" y="5743534"/>
            <a:ext cx="5129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 smtClean="0">
                <a:latin typeface="+mj-ea"/>
                <a:ea typeface="+mj-ea"/>
              </a:rPr>
              <a:t>對行銷者的啟示是</a:t>
            </a:r>
            <a:r>
              <a:rPr lang="en-US" altLang="zh-TW" sz="2000" dirty="0" smtClean="0">
                <a:latin typeface="+mj-ea"/>
                <a:ea typeface="+mj-ea"/>
              </a:rPr>
              <a:t>: ________________________</a:t>
            </a:r>
            <a:endParaRPr lang="zh-TW" altLang="en-US" sz="20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dirty="0" smtClean="0"/>
              <a:t>網際網路提供了一個低成本、快速而且無時間和空間限制的環境，使得企業經營面臨以下幾項趨勢。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第三節 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zh-TW" b="1" dirty="0" smtClean="0"/>
              <a:t>交流空間的新典範</a:t>
            </a:r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第</a:t>
            </a:r>
            <a:r>
              <a:rPr lang="zh-TW" altLang="en-US" b="1" dirty="0" smtClean="0"/>
              <a:t>三</a:t>
            </a:r>
            <a:r>
              <a:rPr lang="zh-TW" altLang="zh-TW" b="1" dirty="0" smtClean="0"/>
              <a:t>節 </a:t>
            </a:r>
            <a:r>
              <a:rPr lang="zh-TW" altLang="en-US" b="1" dirty="0" smtClean="0"/>
              <a:t>  </a:t>
            </a:r>
            <a:r>
              <a:rPr lang="zh-TW" altLang="zh-TW" b="1" dirty="0" smtClean="0"/>
              <a:t>交流空間中的新典範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15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785786" y="1785926"/>
          <a:ext cx="7127768" cy="361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1714480" y="5743534"/>
            <a:ext cx="5129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 smtClean="0">
                <a:latin typeface="+mj-ea"/>
                <a:ea typeface="+mj-ea"/>
              </a:rPr>
              <a:t>對行銷者的啟示是</a:t>
            </a:r>
            <a:r>
              <a:rPr lang="en-US" altLang="zh-TW" sz="2000" dirty="0" smtClean="0">
                <a:latin typeface="+mj-ea"/>
                <a:ea typeface="+mj-ea"/>
              </a:rPr>
              <a:t>: ________________________</a:t>
            </a:r>
            <a:endParaRPr lang="zh-TW" altLang="en-US" sz="20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dirty="0" smtClean="0"/>
              <a:t>第一波網路行銷強調數位出版，第二波網際網路革命（</a:t>
            </a:r>
            <a:r>
              <a:rPr lang="en-US" altLang="zh-TW" dirty="0" smtClean="0"/>
              <a:t>Web 2.0</a:t>
            </a:r>
            <a:r>
              <a:rPr lang="zh-TW" altLang="zh-TW" dirty="0" smtClean="0"/>
              <a:t>）隨即登場，強調網際網路不只是數位出版，更是網友分享的平台。在</a:t>
            </a:r>
            <a:r>
              <a:rPr lang="en-US" altLang="zh-TW" dirty="0" smtClean="0"/>
              <a:t>web 2.0</a:t>
            </a:r>
            <a:r>
              <a:rPr lang="zh-TW" altLang="zh-TW" dirty="0" smtClean="0"/>
              <a:t>時代，我們對</a:t>
            </a:r>
            <a:r>
              <a:rPr lang="en-US" altLang="zh-TW" dirty="0" smtClean="0"/>
              <a:t>4P</a:t>
            </a:r>
            <a:r>
              <a:rPr lang="zh-TW" altLang="zh-TW" dirty="0" smtClean="0"/>
              <a:t>必須重新定義。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第四節 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zh-TW" b="1" dirty="0" smtClean="0"/>
              <a:t>市場空間的新典範</a:t>
            </a:r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第四節 市場空間的新典範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17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3545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1714480" y="5743534"/>
            <a:ext cx="5129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 smtClean="0">
                <a:latin typeface="+mj-ea"/>
                <a:ea typeface="+mj-ea"/>
              </a:rPr>
              <a:t>對行銷者的啟示是</a:t>
            </a:r>
            <a:r>
              <a:rPr lang="en-US" altLang="zh-TW" sz="2000" dirty="0" smtClean="0">
                <a:latin typeface="+mj-ea"/>
                <a:ea typeface="+mj-ea"/>
              </a:rPr>
              <a:t>: ________________________</a:t>
            </a:r>
            <a:endParaRPr lang="zh-TW" altLang="en-US" sz="20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dirty="0" smtClean="0"/>
              <a:t>商業活動可以看做是一種社交對話，而在網路上，對話模式也在變，我對新的對話模式六項觀察。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18</a:t>
            </a:fld>
            <a:endParaRPr lang="zh-TW" altLang="en-US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第</a:t>
            </a:r>
            <a:r>
              <a:rPr lang="zh-TW" altLang="en-US" b="1" dirty="0" smtClean="0"/>
              <a:t>五</a:t>
            </a:r>
            <a:r>
              <a:rPr lang="zh-TW" altLang="zh-TW" b="1" dirty="0" smtClean="0"/>
              <a:t>節 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dirty="0" smtClean="0"/>
              <a:t>社交</a:t>
            </a:r>
            <a:r>
              <a:rPr lang="zh-TW" altLang="zh-TW" b="1" dirty="0" smtClean="0"/>
              <a:t>空間的新典範</a:t>
            </a:r>
            <a:endParaRPr lang="zh-TW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第五節 社交網路空間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19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587504" y="1669924"/>
          <a:ext cx="7985024" cy="3902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橢圓 5"/>
          <p:cNvSpPr/>
          <p:nvPr/>
        </p:nvSpPr>
        <p:spPr>
          <a:xfrm>
            <a:off x="3913058" y="3000372"/>
            <a:ext cx="1408658" cy="11892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solidFill>
                  <a:srgbClr val="FF0000"/>
                </a:solidFill>
              </a:rPr>
              <a:t>社交網路</a:t>
            </a:r>
            <a:endParaRPr lang="en-US" altLang="zh-TW" sz="1600" dirty="0" smtClean="0">
              <a:solidFill>
                <a:srgbClr val="FF0000"/>
              </a:solidFill>
            </a:endParaRPr>
          </a:p>
          <a:p>
            <a:pPr algn="ctr"/>
            <a:r>
              <a:rPr lang="zh-TW" altLang="en-US" sz="1600" dirty="0" smtClean="0">
                <a:solidFill>
                  <a:srgbClr val="FF0000"/>
                </a:solidFill>
              </a:rPr>
              <a:t>空間</a:t>
            </a:r>
            <a:endParaRPr lang="zh-TW" altLang="en-US" sz="1600" dirty="0">
              <a:solidFill>
                <a:srgbClr val="FF000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714480" y="5743534"/>
            <a:ext cx="5129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 smtClean="0">
                <a:latin typeface="+mj-ea"/>
                <a:ea typeface="+mj-ea"/>
              </a:rPr>
              <a:t>對行銷者的啟示是</a:t>
            </a:r>
            <a:r>
              <a:rPr lang="en-US" altLang="zh-TW" sz="2000" dirty="0" smtClean="0">
                <a:latin typeface="+mj-ea"/>
                <a:ea typeface="+mj-ea"/>
              </a:rPr>
              <a:t>: ________________________</a:t>
            </a:r>
            <a:endParaRPr lang="zh-TW" altLang="en-US" sz="20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沒有標準答案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zh-TW" sz="2400" b="1" dirty="0" smtClean="0">
                <a:latin typeface="+mj-ea"/>
              </a:rPr>
              <a:t>你答案是甚麼？</a:t>
            </a:r>
          </a:p>
          <a:p>
            <a:pPr>
              <a:lnSpc>
                <a:spcPct val="150000"/>
              </a:lnSpc>
              <a:buNone/>
            </a:pPr>
            <a:r>
              <a:rPr lang="en-US" altLang="zh-TW" sz="2400" dirty="0" smtClean="0">
                <a:latin typeface="+mj-ea"/>
              </a:rPr>
              <a:t>    </a:t>
            </a:r>
            <a:r>
              <a:rPr lang="zh-TW" altLang="zh-TW" sz="2400" dirty="0" smtClean="0">
                <a:latin typeface="+mj-ea"/>
              </a:rPr>
              <a:t>我記得在美國讀書時，在管理學院上的第一堂個案討論課，老師與同學在黑板上寫的是天花亂綴，但是上完課後，我的筆記卻是空白的。如果沒有筆記，就沒有辦法準備考試，於是下課後，台灣來的幾個同學鼓起勇氣去問老師，那個個案討論的答案是甚麼</a:t>
            </a:r>
            <a:r>
              <a:rPr lang="en-US" altLang="zh-TW" sz="2400" dirty="0" smtClean="0">
                <a:latin typeface="+mj-ea"/>
              </a:rPr>
              <a:t>……</a:t>
            </a:r>
            <a:endParaRPr lang="zh-TW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個案討論</a:t>
            </a:r>
            <a:r>
              <a:rPr lang="en-US" altLang="zh-TW" dirty="0" smtClean="0"/>
              <a:t>: Amazon.com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20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zh-TW" altLang="zh-TW" dirty="0" smtClean="0">
                <a:latin typeface="+mj-ea"/>
                <a:ea typeface="+mj-ea"/>
              </a:rPr>
              <a:t>個案討論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zh-TW" dirty="0" smtClean="0">
                <a:latin typeface="+mj-ea"/>
                <a:ea typeface="+mj-ea"/>
              </a:rPr>
              <a:t>請同學們分享最近一次買書的經驗。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zh-TW" dirty="0" smtClean="0">
                <a:latin typeface="+mj-ea"/>
                <a:ea typeface="+mj-ea"/>
              </a:rPr>
              <a:t>是甚麼因素，影響你買書的決定。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zh-TW" dirty="0" smtClean="0">
                <a:latin typeface="+mj-ea"/>
                <a:ea typeface="+mj-ea"/>
              </a:rPr>
              <a:t>今天如果你要行銷「哈里波特」這本書，分享在四波經濟中可能的做法</a:t>
            </a:r>
            <a:r>
              <a:rPr lang="en-US" altLang="zh-TW" dirty="0" smtClean="0">
                <a:latin typeface="+mj-ea"/>
                <a:ea typeface="+mj-ea"/>
              </a:rPr>
              <a:t>?</a:t>
            </a:r>
            <a:endParaRPr lang="zh-TW" altLang="zh-TW" dirty="0" smtClean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zh-TW" dirty="0" smtClean="0">
                <a:latin typeface="+mj-ea"/>
                <a:ea typeface="+mj-ea"/>
              </a:rPr>
              <a:t>你會如何利用網路所提供的資訊、交流、交易、與社交空間呢</a:t>
            </a:r>
            <a:r>
              <a:rPr lang="en-US" altLang="zh-TW" dirty="0" smtClean="0">
                <a:latin typeface="+mj-ea"/>
                <a:ea typeface="+mj-ea"/>
              </a:rPr>
              <a:t>?</a:t>
            </a:r>
            <a:endParaRPr lang="zh-TW" altLang="zh-TW" dirty="0" smtClean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zh-TW" dirty="0" smtClean="0">
                <a:latin typeface="+mj-ea"/>
                <a:ea typeface="+mj-ea"/>
              </a:rPr>
              <a:t>你覺得</a:t>
            </a:r>
            <a:r>
              <a:rPr lang="en-US" altLang="zh-TW" dirty="0" smtClean="0">
                <a:latin typeface="+mj-ea"/>
                <a:ea typeface="+mj-ea"/>
              </a:rPr>
              <a:t>Amazon.com</a:t>
            </a:r>
            <a:r>
              <a:rPr lang="zh-TW" altLang="zh-TW" dirty="0" smtClean="0">
                <a:latin typeface="+mj-ea"/>
                <a:ea typeface="+mj-ea"/>
              </a:rPr>
              <a:t>為什麼要賣電子書，會不會侵蝕傳統書的市場</a:t>
            </a:r>
            <a:r>
              <a:rPr lang="en-US" altLang="zh-TW" dirty="0" smtClean="0">
                <a:latin typeface="+mj-ea"/>
                <a:ea typeface="+mj-ea"/>
              </a:rPr>
              <a:t>?</a:t>
            </a:r>
            <a:endParaRPr lang="zh-TW" altLang="zh-TW" dirty="0" smtClean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zh-TW" dirty="0" smtClean="0">
                <a:latin typeface="+mj-ea"/>
                <a:ea typeface="+mj-ea"/>
              </a:rPr>
              <a:t>你覺得</a:t>
            </a:r>
            <a:r>
              <a:rPr lang="en-US" altLang="zh-TW" dirty="0" smtClean="0">
                <a:latin typeface="+mj-ea"/>
                <a:ea typeface="+mj-ea"/>
              </a:rPr>
              <a:t>Amazon.com</a:t>
            </a:r>
            <a:r>
              <a:rPr lang="zh-TW" altLang="zh-TW" dirty="0" smtClean="0">
                <a:latin typeface="+mj-ea"/>
                <a:ea typeface="+mj-ea"/>
              </a:rPr>
              <a:t>為什麼要展</a:t>
            </a:r>
            <a:r>
              <a:rPr lang="en-US" altLang="zh-TW" dirty="0" smtClean="0">
                <a:latin typeface="+mj-ea"/>
                <a:ea typeface="+mj-ea"/>
              </a:rPr>
              <a:t>EC2? </a:t>
            </a:r>
            <a:r>
              <a:rPr lang="zh-TW" altLang="zh-TW" dirty="0" smtClean="0">
                <a:latin typeface="+mj-ea"/>
                <a:ea typeface="+mj-ea"/>
              </a:rPr>
              <a:t>會不會模糊了</a:t>
            </a:r>
            <a:r>
              <a:rPr lang="en-US" altLang="zh-TW" dirty="0" smtClean="0">
                <a:latin typeface="+mj-ea"/>
                <a:ea typeface="+mj-ea"/>
              </a:rPr>
              <a:t>Amazon.com</a:t>
            </a:r>
            <a:r>
              <a:rPr lang="zh-TW" altLang="zh-TW" dirty="0" smtClean="0">
                <a:latin typeface="+mj-ea"/>
                <a:ea typeface="+mj-ea"/>
              </a:rPr>
              <a:t>的定位。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zh-TW" dirty="0" smtClean="0">
                <a:latin typeface="+mj-ea"/>
                <a:ea typeface="+mj-ea"/>
              </a:rPr>
              <a:t>你覺得</a:t>
            </a:r>
            <a:r>
              <a:rPr lang="en-US" altLang="zh-TW" dirty="0" smtClean="0">
                <a:latin typeface="+mj-ea"/>
                <a:ea typeface="+mj-ea"/>
              </a:rPr>
              <a:t>Amazon.com</a:t>
            </a:r>
            <a:r>
              <a:rPr lang="zh-TW" altLang="zh-TW" dirty="0" smtClean="0">
                <a:latin typeface="+mj-ea"/>
                <a:ea typeface="+mj-ea"/>
              </a:rPr>
              <a:t>還能做甚麼</a:t>
            </a:r>
            <a:r>
              <a:rPr lang="en-US" altLang="zh-TW" dirty="0" smtClean="0">
                <a:latin typeface="+mj-ea"/>
                <a:ea typeface="+mj-ea"/>
              </a:rPr>
              <a:t>?</a:t>
            </a:r>
            <a:endParaRPr lang="zh-TW" altLang="zh-TW" dirty="0" smtClean="0">
              <a:latin typeface="+mj-ea"/>
              <a:ea typeface="+mj-ea"/>
            </a:endParaRPr>
          </a:p>
          <a:p>
            <a:pPr marL="514350" indent="-514350">
              <a:buFont typeface="+mj-lt"/>
              <a:buAutoNum type="arabicPeriod"/>
            </a:pPr>
            <a:endParaRPr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沒有標準答案</a:t>
            </a:r>
            <a:r>
              <a:rPr lang="en-US" altLang="zh-TW" b="1" dirty="0" smtClean="0"/>
              <a:t>!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None/>
            </a:pPr>
            <a:r>
              <a:rPr lang="zh-TW" altLang="zh-TW" u="sng" dirty="0" smtClean="0">
                <a:latin typeface="+mj-ea"/>
                <a:ea typeface="+mj-ea"/>
              </a:rPr>
              <a:t>問題與討論</a:t>
            </a:r>
            <a:endParaRPr lang="zh-TW" altLang="zh-TW" dirty="0" smtClean="0">
              <a:latin typeface="+mj-ea"/>
              <a:ea typeface="+mj-ea"/>
            </a:endParaRPr>
          </a:p>
          <a:p>
            <a:pPr marL="514350" indent="-514350" latinLnBrk="1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 smtClean="0">
                <a:latin typeface="+mj-ea"/>
                <a:ea typeface="+mj-ea"/>
              </a:rPr>
              <a:t>甚麼是行銷</a:t>
            </a:r>
            <a:r>
              <a:rPr lang="en-US" altLang="zh-TW" dirty="0" smtClean="0">
                <a:latin typeface="+mj-ea"/>
                <a:ea typeface="+mj-ea"/>
              </a:rPr>
              <a:t>? </a:t>
            </a:r>
            <a:r>
              <a:rPr lang="zh-TW" altLang="zh-TW" dirty="0" smtClean="0">
                <a:latin typeface="+mj-ea"/>
                <a:ea typeface="+mj-ea"/>
              </a:rPr>
              <a:t>你的答案是甚麼</a:t>
            </a:r>
            <a:r>
              <a:rPr lang="en-US" altLang="zh-TW" dirty="0" smtClean="0">
                <a:latin typeface="+mj-ea"/>
                <a:ea typeface="+mj-ea"/>
              </a:rPr>
              <a:t>? </a:t>
            </a:r>
            <a:endParaRPr lang="zh-TW" altLang="zh-TW" dirty="0" smtClean="0">
              <a:latin typeface="+mj-ea"/>
              <a:ea typeface="+mj-ea"/>
            </a:endParaRPr>
          </a:p>
          <a:p>
            <a:pPr marL="514350" indent="-514350" latinLnBrk="1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 smtClean="0">
                <a:latin typeface="+mj-ea"/>
                <a:ea typeface="+mj-ea"/>
              </a:rPr>
              <a:t>你畢業找工作，面試時要行銷你自己，你要如何做</a:t>
            </a:r>
            <a:r>
              <a:rPr lang="en-US" altLang="zh-TW" dirty="0" smtClean="0">
                <a:latin typeface="+mj-ea"/>
                <a:ea typeface="+mj-ea"/>
              </a:rPr>
              <a:t>?</a:t>
            </a:r>
            <a:endParaRPr lang="zh-TW" altLang="zh-TW" dirty="0" smtClean="0">
              <a:latin typeface="+mj-ea"/>
              <a:ea typeface="+mj-ea"/>
            </a:endParaRPr>
          </a:p>
          <a:p>
            <a:pPr marL="514350" indent="-514350" latinLnBrk="1">
              <a:lnSpc>
                <a:spcPct val="150000"/>
              </a:lnSpc>
              <a:buFont typeface="+mj-lt"/>
              <a:buAutoNum type="arabicPeriod"/>
            </a:pPr>
            <a:r>
              <a:rPr lang="zh-TW" altLang="zh-TW" dirty="0" smtClean="0">
                <a:latin typeface="+mj-ea"/>
                <a:ea typeface="+mj-ea"/>
              </a:rPr>
              <a:t>你要如何用網路來行銷你的學校</a:t>
            </a:r>
            <a:r>
              <a:rPr lang="en-US" altLang="zh-TW" dirty="0" smtClean="0">
                <a:latin typeface="+mj-ea"/>
                <a:ea typeface="+mj-ea"/>
              </a:rPr>
              <a:t>? </a:t>
            </a:r>
            <a:r>
              <a:rPr lang="zh-TW" altLang="zh-TW" dirty="0" smtClean="0">
                <a:latin typeface="+mj-ea"/>
                <a:ea typeface="+mj-ea"/>
              </a:rPr>
              <a:t>你所謂的行銷，又是甚麼</a:t>
            </a:r>
            <a:r>
              <a:rPr lang="en-US" altLang="zh-TW" dirty="0" smtClean="0">
                <a:latin typeface="+mj-ea"/>
                <a:ea typeface="+mj-ea"/>
              </a:rPr>
              <a:t>?</a:t>
            </a:r>
            <a:endParaRPr lang="zh-TW" altLang="zh-TW" dirty="0" smtClean="0">
              <a:latin typeface="+mj-ea"/>
              <a:ea typeface="+mj-ea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u="sng" dirty="0" smtClean="0"/>
              <a:t>問題與與討論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1. </a:t>
            </a:r>
            <a:r>
              <a:rPr lang="zh-TW" altLang="zh-TW" dirty="0" smtClean="0"/>
              <a:t>什麼是行銷？分享四波行銷的差異點</a:t>
            </a:r>
          </a:p>
          <a:p>
            <a:r>
              <a:rPr lang="en-US" altLang="zh-TW" dirty="0" smtClean="0"/>
              <a:t>2. </a:t>
            </a:r>
            <a:r>
              <a:rPr lang="zh-TW" altLang="zh-TW" dirty="0" smtClean="0"/>
              <a:t>分享資訊空間新典範對行銷人的啟示</a:t>
            </a:r>
          </a:p>
          <a:p>
            <a:r>
              <a:rPr lang="en-US" altLang="zh-TW" dirty="0" smtClean="0"/>
              <a:t>3. </a:t>
            </a:r>
            <a:r>
              <a:rPr lang="zh-TW" altLang="zh-TW" dirty="0" smtClean="0"/>
              <a:t>分享交流空間新典範對行銷人的啟示</a:t>
            </a:r>
          </a:p>
          <a:p>
            <a:r>
              <a:rPr lang="en-US" altLang="zh-TW" dirty="0" smtClean="0"/>
              <a:t>4. </a:t>
            </a:r>
            <a:r>
              <a:rPr lang="zh-TW" altLang="zh-TW" dirty="0" smtClean="0"/>
              <a:t>分享交易空間新典範對行銷人的啟示</a:t>
            </a:r>
          </a:p>
          <a:p>
            <a:r>
              <a:rPr lang="en-US" altLang="zh-TW" dirty="0" smtClean="0"/>
              <a:t>5. </a:t>
            </a:r>
            <a:r>
              <a:rPr lang="zh-TW" altLang="zh-TW" dirty="0" smtClean="0"/>
              <a:t>分享社交空間新典範對行銷人的啟示</a:t>
            </a:r>
          </a:p>
          <a:p>
            <a:r>
              <a:rPr lang="en-US" altLang="zh-TW" dirty="0" smtClean="0"/>
              <a:t>6. </a:t>
            </a:r>
            <a:r>
              <a:rPr lang="zh-TW" altLang="zh-TW" dirty="0" smtClean="0"/>
              <a:t>舉例說明上述對你最大的啟發是甚麼</a:t>
            </a:r>
          </a:p>
          <a:p>
            <a:r>
              <a:rPr lang="en-US" altLang="zh-TW" dirty="0" smtClean="0"/>
              <a:t>7. </a:t>
            </a:r>
            <a:r>
              <a:rPr lang="zh-TW" altLang="zh-TW" dirty="0" smtClean="0"/>
              <a:t>如果你要向高中生行銷你的大學，請舉例說明甚麼是</a:t>
            </a:r>
            <a:r>
              <a:rPr lang="en-US" altLang="zh-TW" dirty="0" smtClean="0"/>
              <a:t>4P, 4C </a:t>
            </a:r>
            <a:r>
              <a:rPr lang="zh-TW" altLang="zh-TW" dirty="0" smtClean="0"/>
              <a:t>與</a:t>
            </a:r>
            <a:r>
              <a:rPr lang="en-US" altLang="zh-TW" dirty="0" smtClean="0"/>
              <a:t>4S</a:t>
            </a:r>
            <a:endParaRPr lang="zh-TW" altLang="zh-TW" dirty="0" smtClean="0"/>
          </a:p>
          <a:p>
            <a:r>
              <a:rPr lang="en-US" altLang="zh-TW" dirty="0" smtClean="0"/>
              <a:t>8. </a:t>
            </a:r>
            <a:r>
              <a:rPr lang="zh-TW" altLang="zh-TW" dirty="0" smtClean="0"/>
              <a:t>想想看</a:t>
            </a:r>
            <a:r>
              <a:rPr lang="en-US" altLang="zh-TW" dirty="0" smtClean="0"/>
              <a:t>: </a:t>
            </a:r>
            <a:r>
              <a:rPr lang="zh-TW" altLang="zh-TW" dirty="0" smtClean="0"/>
              <a:t>如果你自己是商品，在四波經濟中，你會如何行銷你自己</a:t>
            </a:r>
            <a:r>
              <a:rPr lang="en-US" altLang="zh-TW" dirty="0" smtClean="0"/>
              <a:t>? </a:t>
            </a:r>
            <a:endParaRPr lang="zh-TW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dirty="0" smtClean="0"/>
              <a:t>行銷的觀念在進化，行銷學的考量（檢視行銷活動是否完備的檢視表）從早期的口碑，到銷售端考量的</a:t>
            </a:r>
            <a:r>
              <a:rPr lang="en-US" altLang="zh-TW" dirty="0" smtClean="0"/>
              <a:t>4P</a:t>
            </a:r>
            <a:r>
              <a:rPr lang="zh-TW" altLang="zh-TW" dirty="0" smtClean="0"/>
              <a:t>、消費者端考量的</a:t>
            </a:r>
            <a:r>
              <a:rPr lang="en-US" altLang="zh-TW" dirty="0" smtClean="0"/>
              <a:t>4C</a:t>
            </a:r>
            <a:r>
              <a:rPr lang="zh-TW" altLang="zh-TW" dirty="0" smtClean="0"/>
              <a:t>、到由社交網路考量的</a:t>
            </a:r>
            <a:r>
              <a:rPr lang="en-US" altLang="zh-TW" dirty="0" smtClean="0"/>
              <a:t>4S</a:t>
            </a:r>
            <a:r>
              <a:rPr lang="zh-TW" altLang="zh-TW" dirty="0" smtClean="0"/>
              <a:t>。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第一節　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行銷進化論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行銷的演化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TW" sz="3600" u="sng" dirty="0" smtClean="0"/>
              <a:t>第二波行銷</a:t>
            </a:r>
            <a:r>
              <a:rPr lang="en-US" altLang="zh-TW" sz="3600" u="sng" dirty="0" smtClean="0"/>
              <a:t>(4P)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1857356" y="1714488"/>
          <a:ext cx="5429288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TW" sz="3600" u="sng" dirty="0" smtClean="0"/>
              <a:t>第三波行銷</a:t>
            </a:r>
            <a:r>
              <a:rPr lang="en-US" altLang="zh-TW" sz="3600" u="sng" dirty="0" smtClean="0"/>
              <a:t>(4C)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830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TW" sz="3600" u="sng" dirty="0" smtClean="0"/>
              <a:t>第四波行銷</a:t>
            </a:r>
            <a:r>
              <a:rPr lang="en-US" altLang="zh-TW" sz="3600" u="sng" dirty="0" smtClean="0"/>
              <a:t>(4S</a:t>
            </a:r>
            <a:r>
              <a:rPr lang="en-US" altLang="zh-TW" sz="3600" dirty="0" smtClean="0"/>
              <a:t>): 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301752" y="1527048"/>
          <a:ext cx="850392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橢圓 5"/>
          <p:cNvSpPr/>
          <p:nvPr/>
        </p:nvSpPr>
        <p:spPr>
          <a:xfrm>
            <a:off x="4143372" y="3429000"/>
            <a:ext cx="785818" cy="78581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4S</a:t>
            </a:r>
            <a:endParaRPr lang="zh-TW" alt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2156</TotalTime>
  <Words>1214</Words>
  <Application>Microsoft Office PowerPoint</Application>
  <PresentationFormat>如螢幕大小 (4:3)</PresentationFormat>
  <Paragraphs>148</Paragraphs>
  <Slides>20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市鎮</vt:lpstr>
      <vt:lpstr>第二章 數位行銷新典範:  進化論</vt:lpstr>
      <vt:lpstr>沒有標準答案</vt:lpstr>
      <vt:lpstr>沒有標準答案!</vt:lpstr>
      <vt:lpstr>問題與與討論</vt:lpstr>
      <vt:lpstr>第一節　 行銷進化論</vt:lpstr>
      <vt:lpstr>行銷的演化</vt:lpstr>
      <vt:lpstr>第二波行銷(4P)</vt:lpstr>
      <vt:lpstr>第三波行銷(4C)</vt:lpstr>
      <vt:lpstr>第四波行銷(4S): </vt:lpstr>
      <vt:lpstr>想想看</vt:lpstr>
      <vt:lpstr>數位典範轉移：網際網路改變了什麼？</vt:lpstr>
      <vt:lpstr>第二節  資訊空間的新典範</vt:lpstr>
      <vt:lpstr>資訊空間中的新典範</vt:lpstr>
      <vt:lpstr>第三節  交流空間的新典範</vt:lpstr>
      <vt:lpstr>第三節   交流空間中的新典範</vt:lpstr>
      <vt:lpstr>第四節  市場空間的新典範</vt:lpstr>
      <vt:lpstr>第四節 市場空間的新典範</vt:lpstr>
      <vt:lpstr>第五節  社交空間的新典範</vt:lpstr>
      <vt:lpstr>第五節 社交網路空間</vt:lpstr>
      <vt:lpstr>個案討論: Amazon.com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</dc:title>
  <dc:creator>Lu</dc:creator>
  <cp:lastModifiedBy>admin</cp:lastModifiedBy>
  <cp:revision>204</cp:revision>
  <dcterms:created xsi:type="dcterms:W3CDTF">2010-02-22T16:45:26Z</dcterms:created>
  <dcterms:modified xsi:type="dcterms:W3CDTF">2012-01-03T04:49:22Z</dcterms:modified>
</cp:coreProperties>
</file>