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87" r:id="rId3"/>
    <p:sldId id="288" r:id="rId4"/>
    <p:sldId id="289" r:id="rId5"/>
    <p:sldId id="290" r:id="rId6"/>
    <p:sldId id="291" r:id="rId7"/>
    <p:sldId id="294" r:id="rId8"/>
    <p:sldId id="295" r:id="rId9"/>
    <p:sldId id="296" r:id="rId10"/>
    <p:sldId id="293" r:id="rId11"/>
    <p:sldId id="292" r:id="rId12"/>
    <p:sldId id="297" r:id="rId13"/>
    <p:sldId id="298" r:id="rId14"/>
    <p:sldId id="299" r:id="rId15"/>
    <p:sldId id="300" r:id="rId16"/>
    <p:sldId id="301" r:id="rId17"/>
    <p:sldId id="275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A40000"/>
    <a:srgbClr val="FFFF00"/>
    <a:srgbClr val="FF9900"/>
    <a:srgbClr val="CC0066"/>
    <a:srgbClr val="CC00CC"/>
    <a:srgbClr val="CC00FF"/>
    <a:srgbClr val="0066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710" autoAdjust="0"/>
  </p:normalViewPr>
  <p:slideViewPr>
    <p:cSldViewPr>
      <p:cViewPr varScale="1">
        <p:scale>
          <a:sx n="103" d="100"/>
          <a:sy n="103" d="100"/>
        </p:scale>
        <p:origin x="2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30"/>
    </p:cViewPr>
  </p:sorterViewPr>
  <p:notesViewPr>
    <p:cSldViewPr>
      <p:cViewPr varScale="1">
        <p:scale>
          <a:sx n="66" d="100"/>
          <a:sy n="66" d="100"/>
        </p:scale>
        <p:origin x="-3139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1008B-0867-4127-A1CE-90C33F72EB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0CCCEE-6528-4795-AFAD-E9CE6D6E8E14}">
      <dgm:prSet/>
      <dgm:spPr/>
      <dgm:t>
        <a:bodyPr/>
        <a:lstStyle/>
        <a:p>
          <a:pPr rtl="0"/>
          <a:r>
            <a:rPr lang="zh-TW" dirty="0" smtClean="0"/>
            <a:t>零件</a:t>
          </a:r>
          <a:r>
            <a:rPr lang="en-US" dirty="0" smtClean="0"/>
            <a:t>2</a:t>
          </a:r>
          <a:r>
            <a:rPr lang="zh-TW" dirty="0" smtClean="0"/>
            <a:t> 蝸桿軸  </a:t>
          </a:r>
          <a:r>
            <a:rPr lang="zh-TW" altLang="en-US" dirty="0" smtClean="0"/>
            <a:t>設計</a:t>
          </a:r>
          <a:endParaRPr lang="zh-TW" dirty="0"/>
        </a:p>
      </dgm:t>
    </dgm:pt>
    <dgm:pt modelId="{1365A62E-294B-4F23-834E-571CA7C22997}" type="parTrans" cxnId="{2C458403-FC58-40B1-95F4-7B283A87C80D}">
      <dgm:prSet/>
      <dgm:spPr/>
      <dgm:t>
        <a:bodyPr/>
        <a:lstStyle/>
        <a:p>
          <a:endParaRPr lang="zh-TW" altLang="en-US"/>
        </a:p>
      </dgm:t>
    </dgm:pt>
    <dgm:pt modelId="{9F6B344C-482D-454A-8C53-22BE8D073C82}" type="sibTrans" cxnId="{2C458403-FC58-40B1-95F4-7B283A87C80D}">
      <dgm:prSet/>
      <dgm:spPr/>
      <dgm:t>
        <a:bodyPr/>
        <a:lstStyle/>
        <a:p>
          <a:endParaRPr lang="zh-TW" altLang="en-US"/>
        </a:p>
      </dgm:t>
    </dgm:pt>
    <dgm:pt modelId="{96B3B0E8-5B97-4F6A-8849-178660ECA014}" type="pres">
      <dgm:prSet presAssocID="{60B1008B-0867-4127-A1CE-90C33F72EB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F76B99-79E6-4D55-9732-FFB9D043625F}" type="pres">
      <dgm:prSet presAssocID="{180CCCEE-6528-4795-AFAD-E9CE6D6E8E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2FB79B-F2C5-4127-B825-90C219F68E8C}" type="presOf" srcId="{180CCCEE-6528-4795-AFAD-E9CE6D6E8E14}" destId="{D7F76B99-79E6-4D55-9732-FFB9D043625F}" srcOrd="0" destOrd="0" presId="urn:microsoft.com/office/officeart/2005/8/layout/vList2"/>
    <dgm:cxn modelId="{6EBC7DF4-45FC-40A9-9503-7EECB49AA33C}" type="presOf" srcId="{60B1008B-0867-4127-A1CE-90C33F72EBA2}" destId="{96B3B0E8-5B97-4F6A-8849-178660ECA014}" srcOrd="0" destOrd="0" presId="urn:microsoft.com/office/officeart/2005/8/layout/vList2"/>
    <dgm:cxn modelId="{2C458403-FC58-40B1-95F4-7B283A87C80D}" srcId="{60B1008B-0867-4127-A1CE-90C33F72EBA2}" destId="{180CCCEE-6528-4795-AFAD-E9CE6D6E8E14}" srcOrd="0" destOrd="0" parTransId="{1365A62E-294B-4F23-834E-571CA7C22997}" sibTransId="{9F6B344C-482D-454A-8C53-22BE8D073C82}"/>
    <dgm:cxn modelId="{589E964F-87FC-481E-9BA5-09BC58A710D6}" type="presParOf" srcId="{96B3B0E8-5B97-4F6A-8849-178660ECA014}" destId="{D7F76B99-79E6-4D55-9732-FFB9D04362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76B99-79E6-4D55-9732-FFB9D043625F}">
      <dsp:nvSpPr>
        <dsp:cNvPr id="0" name=""/>
        <dsp:cNvSpPr/>
      </dsp:nvSpPr>
      <dsp:spPr>
        <a:xfrm>
          <a:off x="0" y="4625"/>
          <a:ext cx="3888432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dirty="0" smtClean="0"/>
            <a:t>零件</a:t>
          </a:r>
          <a:r>
            <a:rPr lang="en-US" sz="2100" kern="1200" dirty="0" smtClean="0"/>
            <a:t>2</a:t>
          </a:r>
          <a:r>
            <a:rPr lang="zh-TW" sz="2100" kern="1200" dirty="0" smtClean="0"/>
            <a:t> 蝸桿軸  </a:t>
          </a:r>
          <a:r>
            <a:rPr lang="zh-TW" altLang="en-US" sz="2100" kern="1200" dirty="0" smtClean="0"/>
            <a:t>設計</a:t>
          </a:r>
          <a:endParaRPr lang="zh-TW" sz="2100" kern="1200" dirty="0"/>
        </a:p>
      </dsp:txBody>
      <dsp:txXfrm>
        <a:off x="31185" y="35810"/>
        <a:ext cx="3826062" cy="57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99C356-882C-4F3E-A54E-481477AF39F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141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2202D3-8875-4706-8C75-2408DEBF22CD}" type="datetimeFigureOut">
              <a:rPr lang="zh-TW" altLang="en-US"/>
              <a:pPr>
                <a:defRPr/>
              </a:pPr>
              <a:t>2016/3/8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270A4A-E5F0-4DC5-8304-EF3BC31A8E8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4564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3115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2"/>
          <p:cNvSpPr>
            <a:spLocks noChangeArrowheads="1"/>
          </p:cNvSpPr>
          <p:nvPr userDrawn="1"/>
        </p:nvSpPr>
        <p:spPr bwMode="grayWhite">
          <a:xfrm>
            <a:off x="4284663" y="4869408"/>
            <a:ext cx="4875212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9" name="Line 63"/>
          <p:cNvSpPr>
            <a:spLocks noChangeShapeType="1"/>
          </p:cNvSpPr>
          <p:nvPr userDrawn="1"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" name="Line 64"/>
          <p:cNvSpPr>
            <a:spLocks noChangeShapeType="1"/>
          </p:cNvSpPr>
          <p:nvPr userDrawn="1"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275856" y="2348880"/>
            <a:ext cx="5976664" cy="1219200"/>
          </a:xfrm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4897983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942975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58674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E0DF744D-1F22-415D-A601-F7772785D0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314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8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6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7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263EE-E303-4DB6-B471-F42B87E5D0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325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2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6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7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AA787-EB7D-438E-A193-690DF470FB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594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76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6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7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7D70-B748-4518-B2F8-1D6541AACF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152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0715" y="188640"/>
            <a:ext cx="7848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EC6A59-DA18-4F96-A360-0419AB5C2E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65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0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6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7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1C657-A497-4821-BCF3-C7C4DBF472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928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4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8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1B215-426D-465F-AA9E-BC4FFB9A39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946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8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9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10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1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940EE4-0B43-4181-8208-94767FB64C1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126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2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5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6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73A5E-ADE9-4C74-B5A2-A87A01E173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588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6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4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5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6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3A120-42F6-4287-9AA9-C4F14E7AAA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409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0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8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86A96-1D5F-4CBC-8AF6-5BB372AD0F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58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4" name="Image" r:id="rId3" imgW="8825397" imgH="990476" progId="">
                  <p:embed/>
                </p:oleObj>
              </mc:Choice>
              <mc:Fallback>
                <p:oleObj name="Image" r:id="rId3" imgW="8825397" imgH="9904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8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335FF-1E72-4C38-80FC-616415229D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80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Image" r:id="rId15" imgW="8825397" imgH="990476" progId="">
                  <p:embed/>
                </p:oleObj>
              </mc:Choice>
              <mc:Fallback>
                <p:oleObj name="Image" r:id="rId15" imgW="8825397" imgH="990476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7D6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新細明體" panose="02020500000000000000" pitchFamily="18" charset="-120"/>
              </a:defRPr>
            </a:lvl1pPr>
          </a:lstStyle>
          <a:p>
            <a:fld id="{A2342DC8-8687-491F-81C8-6CC0F1BA297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85800" y="228600"/>
            <a:ext cx="7848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字方塊 3"/>
          <p:cNvSpPr txBox="1">
            <a:spLocks noChangeArrowheads="1"/>
          </p:cNvSpPr>
          <p:nvPr/>
        </p:nvSpPr>
        <p:spPr bwMode="auto">
          <a:xfrm>
            <a:off x="6105202" y="406405"/>
            <a:ext cx="3435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修平科技大學</a:t>
            </a:r>
          </a:p>
        </p:txBody>
      </p:sp>
      <p:sp>
        <p:nvSpPr>
          <p:cNvPr id="31747" name="文字方塊 4"/>
          <p:cNvSpPr txBox="1">
            <a:spLocks noChangeArrowheads="1"/>
          </p:cNvSpPr>
          <p:nvPr/>
        </p:nvSpPr>
        <p:spPr bwMode="auto">
          <a:xfrm>
            <a:off x="6012160" y="1143149"/>
            <a:ext cx="273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zh-TW" altLang="en-US" sz="3200" dirty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機械工程系</a:t>
            </a:r>
            <a:endParaRPr lang="en-US" altLang="zh-TW" sz="3200" dirty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1753" name="投影片編號版面配置區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157254-B8FF-43E7-B367-4FDC75C61C28}" type="slidenum">
              <a:rPr lang="en-US" altLang="zh-TW">
                <a:solidFill>
                  <a:schemeClr val="tx2"/>
                </a:solidFill>
              </a:rPr>
              <a:pPr eaLnBrk="1" hangingPunct="1"/>
              <a:t>1</a:t>
            </a:fld>
            <a:endParaRPr lang="en-US" altLang="zh-TW">
              <a:solidFill>
                <a:schemeClr val="tx2"/>
              </a:solidFill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38703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資料庫圖表 10"/>
          <p:cNvGraphicFramePr/>
          <p:nvPr/>
        </p:nvGraphicFramePr>
        <p:xfrm>
          <a:off x="2555776" y="3356992"/>
          <a:ext cx="388843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4040172"/>
            <a:ext cx="6377583" cy="281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蝸桿節圓直徑 </a:t>
            </a:r>
            <a:r>
              <a:rPr lang="en-US" altLang="zh-TW" dirty="0" smtClean="0"/>
              <a:t>d’=30</a:t>
            </a:r>
          </a:p>
          <a:p>
            <a:r>
              <a:rPr lang="zh-TW" altLang="en-US" dirty="0" smtClean="0"/>
              <a:t>法面模數 </a:t>
            </a:r>
            <a:r>
              <a:rPr lang="en-US" altLang="zh-TW" dirty="0" err="1" smtClean="0"/>
              <a:t>Mn</a:t>
            </a:r>
            <a:r>
              <a:rPr lang="en-US" altLang="zh-TW" dirty="0" smtClean="0"/>
              <a:t>=2.5</a:t>
            </a:r>
          </a:p>
          <a:p>
            <a:r>
              <a:rPr lang="zh-TW" altLang="en-US" dirty="0" smtClean="0"/>
              <a:t>螺紋數 </a:t>
            </a:r>
            <a:r>
              <a:rPr lang="en-US" altLang="zh-TW" dirty="0" smtClean="0"/>
              <a:t>n=2</a:t>
            </a:r>
          </a:p>
          <a:p>
            <a:r>
              <a:rPr lang="zh-TW" altLang="en-US" dirty="0" smtClean="0"/>
              <a:t>蝸輪齒數 </a:t>
            </a:r>
            <a:r>
              <a:rPr lang="en-US" altLang="zh-TW" dirty="0" smtClean="0"/>
              <a:t>N=38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25" y="2564904"/>
            <a:ext cx="531495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TW" dirty="0" smtClean="0"/>
              <a:t>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3702744" cy="284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397151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52834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536742" cy="34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5570190" cy="42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352504" cy="332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1916832"/>
            <a:ext cx="53387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636955" cy="35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7" y="1916832"/>
            <a:ext cx="57780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中心距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455393" cy="34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5286920" cy="40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鍵選用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18154"/>
            <a:ext cx="8064896" cy="54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6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4E71EF-C5D9-4701-968B-9825861981AE}" type="slidenum">
              <a:rPr lang="en-US" altLang="zh-TW">
                <a:solidFill>
                  <a:schemeClr val="tx2"/>
                </a:solidFill>
              </a:rPr>
              <a:pPr eaLnBrk="1" hangingPunct="1"/>
              <a:t>17</a:t>
            </a:fld>
            <a:endParaRPr lang="en-US" altLang="zh-TW">
              <a:solidFill>
                <a:schemeClr val="tx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624" y="3861048"/>
            <a:ext cx="7290136" cy="5909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單元結束</a:t>
            </a:r>
            <a:endParaRPr lang="en-US" altLang="zh-TW" sz="3600" b="1" dirty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944216" cy="18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蝸桿節圓直徑 </a:t>
            </a:r>
            <a:r>
              <a:rPr lang="en-US" altLang="zh-TW" dirty="0" smtClean="0"/>
              <a:t>d’=30</a:t>
            </a:r>
          </a:p>
          <a:p>
            <a:r>
              <a:rPr lang="zh-TW" altLang="en-US" dirty="0" smtClean="0"/>
              <a:t>法面模數 </a:t>
            </a:r>
            <a:r>
              <a:rPr lang="en-US" altLang="zh-TW" dirty="0" err="1" smtClean="0"/>
              <a:t>Mn</a:t>
            </a:r>
            <a:r>
              <a:rPr lang="en-US" altLang="zh-TW" dirty="0" smtClean="0"/>
              <a:t>=3</a:t>
            </a:r>
          </a:p>
          <a:p>
            <a:r>
              <a:rPr lang="zh-TW" altLang="en-US" dirty="0" smtClean="0"/>
              <a:t>螺紋數 </a:t>
            </a:r>
            <a:r>
              <a:rPr lang="en-US" altLang="zh-TW" dirty="0" smtClean="0"/>
              <a:t>n=1</a:t>
            </a:r>
          </a:p>
          <a:p>
            <a:r>
              <a:rPr lang="zh-TW" altLang="en-US" dirty="0" smtClean="0"/>
              <a:t>蝸輪齒數 </a:t>
            </a:r>
            <a:r>
              <a:rPr lang="en-US" altLang="zh-TW" dirty="0" smtClean="0"/>
              <a:t>N=32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276872"/>
            <a:ext cx="531495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212976"/>
            <a:ext cx="4090200" cy="222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05625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104456" cy="32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11328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TW" dirty="0" smtClean="0"/>
              <a:t>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3920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3960440" cy="30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2708920"/>
            <a:ext cx="489135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312368" cy="255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3301168" cy="252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12776"/>
            <a:ext cx="3312368" cy="25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060848"/>
            <a:ext cx="3533199" cy="269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399413"/>
            <a:ext cx="4464496" cy="3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9"/>
            <a:ext cx="3816424" cy="29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5184576" cy="39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3672408" cy="28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4176464" cy="317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20888"/>
            <a:ext cx="4392488" cy="335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780928"/>
            <a:ext cx="4752528" cy="363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1807" y="3429000"/>
            <a:ext cx="430219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中心距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6A59-DA18-4F96-A360-0419AB5C2E9D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817044" cy="368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556792"/>
            <a:ext cx="5416078" cy="416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23&quot;&gt;&lt;property id=&quot;20148&quot; value=&quot;5&quot;/&gt;&lt;property id=&quot;20300&quot; value=&quot;Slide 45&quot;/&gt;&lt;property id=&quot;20307&quot; value=&quot;275&quot;/&gt;&lt;/object&gt;&lt;object type=&quot;3&quot; unique_id=&quot;10244&quot;&gt;&lt;property id=&quot;20148&quot; value=&quot;5&quot;/&gt;&lt;property id=&quot;20300&quot; value=&quot;Slide 1&quot;/&gt;&lt;property id=&quot;20307&quot; value=&quot;286&quot;/&gt;&lt;/object&gt;&lt;object type=&quot;3&quot; unique_id=&quot;10245&quot;&gt;&lt;property id=&quot;20148&quot; value=&quot;5&quot;/&gt;&lt;property id=&quot;20300&quot; value=&quot;Slide 2 - &amp;quot;簡報內容&amp;quot;&quot;/&gt;&lt;property id=&quot;20307&quot; value=&quot;287&quot;/&gt;&lt;/object&gt;&lt;object type=&quot;3&quot; unique_id=&quot;10246&quot;&gt;&lt;property id=&quot;20148&quot; value=&quot;5&quot;/&gt;&lt;property id=&quot;20300&quot; value=&quot;Slide 3 - &amp;quot;系務發展 (1/8)&amp;quot;&quot;/&gt;&lt;property id=&quot;20307&quot; value=&quot;288&quot;/&gt;&lt;/object&gt;&lt;object type=&quot;3&quot; unique_id=&quot;10295&quot;&gt;&lt;property id=&quot;20148&quot; value=&quot;5&quot;/&gt;&lt;property id=&quot;20300&quot; value=&quot;Slide 4 - &amp;quot;系務發展 (2/8)&amp;quot;&quot;/&gt;&lt;property id=&quot;20307&quot; value=&quot;290&quot;/&gt;&lt;/object&gt;&lt;object type=&quot;3&quot; unique_id=&quot;10296&quot;&gt;&lt;property id=&quot;20148&quot; value=&quot;5&quot;/&gt;&lt;property id=&quot;20300&quot; value=&quot;Slide 5 - &amp;quot;系務發展(3/8)&amp;quot;&quot;/&gt;&lt;property id=&quot;20307&quot; value=&quot;292&quot;/&gt;&lt;/object&gt;&lt;object type=&quot;3&quot; unique_id=&quot;10297&quot;&gt;&lt;property id=&quot;20148&quot; value=&quot;5&quot;/&gt;&lt;property id=&quot;20300&quot; value=&quot;Slide 6 - &amp;quot;系務發展 (4/8)&amp;quot;&quot;/&gt;&lt;property id=&quot;20307&quot; value=&quot;289&quot;/&gt;&lt;/object&gt;&lt;object type=&quot;3&quot; unique_id=&quot;10298&quot;&gt;&lt;property id=&quot;20148&quot; value=&quot;5&quot;/&gt;&lt;property id=&quot;20300&quot; value=&quot;Slide 11 - &amp;quot;課程規劃(1/6)&amp;quot;&quot;/&gt;&lt;property id=&quot;20307&quot; value=&quot;294&quot;/&gt;&lt;/object&gt;&lt;object type=&quot;3&quot; unique_id=&quot;10299&quot;&gt;&lt;property id=&quot;20148&quot; value=&quot;5&quot;/&gt;&lt;property id=&quot;20300&quot; value=&quot;Slide 15 - &amp;quot;課程規劃(5/6)&amp;quot;&quot;/&gt;&lt;property id=&quot;20307&quot; value=&quot;295&quot;/&gt;&lt;/object&gt;&lt;object type=&quot;3&quot; unique_id=&quot;10300&quot;&gt;&lt;property id=&quot;20148&quot; value=&quot;5&quot;/&gt;&lt;property id=&quot;20300&quot; value=&quot;Slide 17 - &amp;quot;師資結構與素養 (1/3)&amp;quot;&quot;/&gt;&lt;property id=&quot;20307&quot; value=&quot;293&quot;/&gt;&lt;/object&gt;&lt;object type=&quot;3&quot; unique_id=&quot;10301&quot;&gt;&lt;property id=&quot;20148&quot; value=&quot;5&quot;/&gt;&lt;property id=&quot;20300&quot; value=&quot;Slide 10 - &amp;quot;系務發展(8/8)&amp;quot;&quot;/&gt;&lt;property id=&quot;20307&quot; value=&quot;291&quot;/&gt;&lt;/object&gt;&lt;object type=&quot;3&quot; unique_id=&quot;10471&quot;&gt;&lt;property id=&quot;20148&quot; value=&quot;5&quot;/&gt;&lt;property id=&quot;20300&quot; value=&quot;Slide 7 - &amp;quot;系務發展(5/8)&amp;quot;&quot;/&gt;&lt;property id=&quot;20307&quot; value=&quot;301&quot;/&gt;&lt;/object&gt;&lt;object type=&quot;3&quot; unique_id=&quot;10472&quot;&gt;&lt;property id=&quot;20148&quot; value=&quot;5&quot;/&gt;&lt;property id=&quot;20300&quot; value=&quot;Slide 12 - &amp;quot;課程規劃(2/6)&amp;quot;&quot;/&gt;&lt;property id=&quot;20307&quot; value=&quot;297&quot;/&gt;&lt;/object&gt;&lt;object type=&quot;3&quot; unique_id=&quot;10473&quot;&gt;&lt;property id=&quot;20148&quot; value=&quot;5&quot;/&gt;&lt;property id=&quot;20300&quot; value=&quot;Slide 13 - &amp;quot;課程規劃(3/6)&amp;quot;&quot;/&gt;&lt;property id=&quot;20307&quot; value=&quot;298&quot;/&gt;&lt;/object&gt;&lt;object type=&quot;3&quot; unique_id=&quot;10474&quot;&gt;&lt;property id=&quot;20148&quot; value=&quot;5&quot;/&gt;&lt;property id=&quot;20300&quot; value=&quot;Slide 14 - &amp;quot;課程規劃(4/6)&amp;quot;&quot;/&gt;&lt;property id=&quot;20307&quot; value=&quot;299&quot;/&gt;&lt;/object&gt;&lt;object type=&quot;3&quot; unique_id=&quot;10475&quot;&gt;&lt;property id=&quot;20148&quot; value=&quot;5&quot;/&gt;&lt;property id=&quot;20300&quot; value=&quot;Slide 16 - &amp;quot;課程規劃(6/6)&amp;quot;&quot;/&gt;&lt;property id=&quot;20307&quot; value=&quot;296&quot;/&gt;&lt;/object&gt;&lt;object type=&quot;3&quot; unique_id=&quot;10476&quot;&gt;&lt;property id=&quot;20148&quot; value=&quot;5&quot;/&gt;&lt;property id=&quot;20300&quot; value=&quot;Slide 18 - &amp;quot;師資結構與素養 (2/3)&amp;quot;&quot;/&gt;&lt;property id=&quot;20307&quot; value=&quot;302&quot;/&gt;&lt;/object&gt;&lt;object type=&quot;3&quot; unique_id=&quot;10477&quot;&gt;&lt;property id=&quot;20148&quot; value=&quot;5&quot;/&gt;&lt;property id=&quot;20300&quot; value=&quot;Slide 19 - &amp;quot;師資結構與素養(3/3)&amp;quot;&quot;/&gt;&lt;property id=&quot;20307&quot; value=&quot;300&quot;/&gt;&lt;/object&gt;&lt;object type=&quot;3&quot; unique_id=&quot;10478&quot;&gt;&lt;property id=&quot;20148&quot; value=&quot;5&quot;/&gt;&lt;property id=&quot;20300&quot; value=&quot;Slide 20 - &amp;quot;設備與圖書資源&amp;quot;&quot;/&gt;&lt;property id=&quot;20307&quot; value=&quot;303&quot;/&gt;&lt;/object&gt;&lt;object type=&quot;3&quot; unique_id=&quot;10479&quot;&gt;&lt;property id=&quot;20148&quot; value=&quot;5&quot;/&gt;&lt;property id=&quot;20300&quot; value=&quot;Slide 21 - &amp;quot;教學品質(1/5)&amp;quot;&quot;/&gt;&lt;property id=&quot;20307&quot; value=&quot;304&quot;/&gt;&lt;/object&gt;&lt;object type=&quot;3&quot; unique_id=&quot;10480&quot;&gt;&lt;property id=&quot;20148&quot; value=&quot;5&quot;/&gt;&lt;property id=&quot;20300&quot; value=&quot;Slide 22 - &amp;quot;教學品質(2/5)&amp;quot;&quot;/&gt;&lt;property id=&quot;20307&quot; value=&quot;305&quot;/&gt;&lt;/object&gt;&lt;object type=&quot;3&quot; unique_id=&quot;10983&quot;&gt;&lt;property id=&quot;20148&quot; value=&quot;5&quot;/&gt;&lt;property id=&quot;20300&quot; value=&quot;Slide 25 - &amp;quot;學生成就與發展 (1/8)&amp;quot;&quot;/&gt;&lt;property id=&quot;20307&quot; value=&quot;307&quot;/&gt;&lt;/object&gt;&lt;object type=&quot;3&quot; unique_id=&quot;10984&quot;&gt;&lt;property id=&quot;20148&quot; value=&quot;5&quot;/&gt;&lt;property id=&quot;20300&quot; value=&quot;Slide 26 - &amp;quot;學生成就與發展 (2/8)&amp;quot;&quot;/&gt;&lt;property id=&quot;20307&quot; value=&quot;308&quot;/&gt;&lt;/object&gt;&lt;object type=&quot;3&quot; unique_id=&quot;10985&quot;&gt;&lt;property id=&quot;20148&quot; value=&quot;5&quot;/&gt;&lt;property id=&quot;20300&quot; value=&quot;Slide 27 - &amp;quot;學生成就與發展 (3/8)&amp;quot;&quot;/&gt;&lt;property id=&quot;20307&quot; value=&quot;309&quot;/&gt;&lt;/object&gt;&lt;object type=&quot;3&quot; unique_id=&quot;10986&quot;&gt;&lt;property id=&quot;20148&quot; value=&quot;5&quot;/&gt;&lt;property id=&quot;20300&quot; value=&quot;Slide 28 - &amp;quot;學生成就與發展 (4/8)&amp;quot;&quot;/&gt;&lt;property id=&quot;20307&quot; value=&quot;310&quot;/&gt;&lt;/object&gt;&lt;object type=&quot;3&quot; unique_id=&quot;10987&quot;&gt;&lt;property id=&quot;20148&quot; value=&quot;5&quot;/&gt;&lt;property id=&quot;20300&quot; value=&quot;Slide 29 - &amp;quot;學生成就與發展 (5/8)&amp;quot;&quot;/&gt;&lt;property id=&quot;20307&quot; value=&quot;311&quot;/&gt;&lt;/object&gt;&lt;object type=&quot;3&quot; unique_id=&quot;10988&quot;&gt;&lt;property id=&quot;20148&quot; value=&quot;5&quot;/&gt;&lt;property id=&quot;20300&quot; value=&quot;Slide 30 - &amp;quot;學生成就與發展 (6/8)&amp;quot;&quot;/&gt;&lt;property id=&quot;20307&quot; value=&quot;312&quot;/&gt;&lt;/object&gt;&lt;object type=&quot;3&quot; unique_id=&quot;10989&quot;&gt;&lt;property id=&quot;20148&quot; value=&quot;5&quot;/&gt;&lt;property id=&quot;20300&quot; value=&quot;Slide 33 - &amp;quot;學生成就與發展 (7/8)&amp;quot;&quot;/&gt;&lt;property id=&quot;20307&quot; value=&quot;314&quot;/&gt;&lt;/object&gt;&lt;object type=&quot;3&quot; unique_id=&quot;10990&quot;&gt;&lt;property id=&quot;20148&quot; value=&quot;5&quot;/&gt;&lt;property id=&quot;20300&quot; value=&quot;Slide 34 - &amp;quot;學生成就與發展 (8/8)&amp;quot;&quot;/&gt;&lt;property id=&quot;20307&quot; value=&quot;313&quot;/&gt;&lt;/object&gt;&lt;object type=&quot;3&quot; unique_id=&quot;10991&quot;&gt;&lt;property id=&quot;20148&quot; value=&quot;5&quot;/&gt;&lt;property id=&quot;20300&quot; value=&quot;Slide 35 - &amp;quot;研究與技術發展(1/9) &amp;quot;&quot;/&gt;&lt;property id=&quot;20307&quot; value=&quot;315&quot;/&gt;&lt;/object&gt;&lt;object type=&quot;3&quot; unique_id=&quot;10992&quot;&gt;&lt;property id=&quot;20148&quot; value=&quot;5&quot;/&gt;&lt;property id=&quot;20300&quot; value=&quot;Slide 36 - &amp;quot;研究與技術發展(2/9) &amp;quot;&quot;/&gt;&lt;property id=&quot;20307&quot; value=&quot;316&quot;/&gt;&lt;/object&gt;&lt;object type=&quot;3&quot; unique_id=&quot;10993&quot;&gt;&lt;property id=&quot;20148&quot; value=&quot;5&quot;/&gt;&lt;property id=&quot;20300&quot; value=&quot;Slide 37 - &amp;quot;研究與技術發展(3/9) &amp;quot;&quot;/&gt;&lt;property id=&quot;20307&quot; value=&quot;317&quot;/&gt;&lt;/object&gt;&lt;object type=&quot;3&quot; unique_id=&quot;10994&quot;&gt;&lt;property id=&quot;20148&quot; value=&quot;5&quot;/&gt;&lt;property id=&quot;20300&quot; value=&quot;Slide 38 - &amp;quot;研究與技術發展 (4/9)&amp;quot;&quot;/&gt;&lt;property id=&quot;20307&quot; value=&quot;318&quot;/&gt;&lt;/object&gt;&lt;object type=&quot;3&quot; unique_id=&quot;10995&quot;&gt;&lt;property id=&quot;20148&quot; value=&quot;5&quot;/&gt;&lt;property id=&quot;20300&quot; value=&quot;Slide 39 - &amp;quot;研究與技術發展 &amp;quot;&quot;/&gt;&lt;property id=&quot;20307&quot; value=&quot;319&quot;/&gt;&lt;/object&gt;&lt;object type=&quot;3&quot; unique_id=&quot;11403&quot;&gt;&lt;property id=&quot;20148&quot; value=&quot;5&quot;/&gt;&lt;property id=&quot;20300&quot; value=&quot;Slide 8 - &amp;quot;系務發展(6/8)&amp;quot;&quot;/&gt;&lt;property id=&quot;20307&quot; value=&quot;325&quot;/&gt;&lt;/object&gt;&lt;object type=&quot;3&quot; unique_id=&quot;11404&quot;&gt;&lt;property id=&quot;20148&quot; value=&quot;5&quot;/&gt;&lt;property id=&quot;20300&quot; value=&quot;Slide 9 - &amp;quot;系務發展 (7/8)&amp;quot;&quot;/&gt;&lt;property id=&quot;20307&quot; value=&quot;326&quot;/&gt;&lt;/object&gt;&lt;object type=&quot;3&quot; unique_id=&quot;11405&quot;&gt;&lt;property id=&quot;20148&quot; value=&quot;5&quot;/&gt;&lt;property id=&quot;20300&quot; value=&quot;Slide 23 - &amp;quot;教學品質(4/5)&amp;quot;&quot;/&gt;&lt;property id=&quot;20307&quot; value=&quot;324&quot;/&gt;&lt;/object&gt;&lt;object type=&quot;3&quot; unique_id=&quot;11406&quot;&gt;&lt;property id=&quot;20148&quot; value=&quot;5&quot;/&gt;&lt;property id=&quot;20300&quot; value=&quot;Slide 40 - &amp;quot;研究與技術發展(5/9) &amp;quot;&quot;/&gt;&lt;property id=&quot;20307&quot; value=&quot;320&quot;/&gt;&lt;/object&gt;&lt;object type=&quot;3&quot; unique_id=&quot;11407&quot;&gt;&lt;property id=&quot;20148&quot; value=&quot;5&quot;/&gt;&lt;property id=&quot;20300&quot; value=&quot;Slide 41 - &amp;quot;研究與技術發展 (6/9)&amp;quot;&quot;/&gt;&lt;property id=&quot;20307&quot; value=&quot;321&quot;/&gt;&lt;/object&gt;&lt;object type=&quot;3&quot; unique_id=&quot;11408&quot;&gt;&lt;property id=&quot;20148&quot; value=&quot;5&quot;/&gt;&lt;property id=&quot;20300&quot; value=&quot;Slide 42 - &amp;quot;研究與技術發展 (7/9)&amp;quot;&quot;/&gt;&lt;property id=&quot;20307&quot; value=&quot;322&quot;/&gt;&lt;/object&gt;&lt;object type=&quot;3&quot; unique_id=&quot;11409&quot;&gt;&lt;property id=&quot;20148&quot; value=&quot;5&quot;/&gt;&lt;property id=&quot;20300&quot; value=&quot;Slide 43 - &amp;quot;研究與技術發展(8/9) &amp;quot;&quot;/&gt;&lt;property id=&quot;20307&quot; value=&quot;323&quot;/&gt;&lt;/object&gt;&lt;object type=&quot;3&quot; unique_id=&quot;11542&quot;&gt;&lt;property id=&quot;20148&quot; value=&quot;5&quot;/&gt;&lt;property id=&quot;20300&quot; value=&quot;Slide 44 - &amp;quot;前評鑑建議之改善&amp;quot;&quot;/&gt;&lt;property id=&quot;20307&quot; value=&quot;327&quot;/&gt;&lt;/object&gt;&lt;object type=&quot;3&quot; unique_id=&quot;11588&quot;&gt;&lt;property id=&quot;20148&quot; value=&quot;5&quot;/&gt;&lt;property id=&quot;20300&quot; value=&quot;Slide 24 - &amp;quot;教學品質(5/5)&amp;quot;&quot;/&gt;&lt;property id=&quot;20307&quot; value=&quot;328&quot;/&gt;&lt;/object&gt;&lt;object type=&quot;3&quot; unique_id=&quot;12233&quot;&gt;&lt;property id=&quot;20148&quot; value=&quot;5&quot;/&gt;&lt;property id=&quot;20300&quot; value=&quot;Slide 31 - &amp;quot;學生成就與發展&amp;quot;&quot;/&gt;&lt;property id=&quot;20307&quot; value=&quot;329&quot;/&gt;&lt;/object&gt;&lt;object type=&quot;3&quot; unique_id=&quot;12234&quot;&gt;&lt;property id=&quot;20148&quot; value=&quot;5&quot;/&gt;&lt;property id=&quot;20300&quot; value=&quot;Slide 32 - &amp;quot;學生成就與發展&amp;quot;&quot;/&gt;&lt;property id=&quot;20307&quot; value=&quot;3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15TGp_time_light_v2">
  <a:themeElements>
    <a:clrScheme name="208tgp_time_light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208tgp_tim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8tgp_time_light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215TGp_time_light_v2</Template>
  <TotalTime>9532</TotalTime>
  <Words>87</Words>
  <Application>Microsoft Office PowerPoint</Application>
  <PresentationFormat>如螢幕大小 (4:3)</PresentationFormat>
  <Paragraphs>40</Paragraphs>
  <Slides>17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Adobe 黑体 Std R</vt:lpstr>
      <vt:lpstr>微軟正黑體</vt:lpstr>
      <vt:lpstr>新細明體</vt:lpstr>
      <vt:lpstr>Arial</vt:lpstr>
      <vt:lpstr>Calibri</vt:lpstr>
      <vt:lpstr>Wingdings</vt:lpstr>
      <vt:lpstr>215TGp_time_light_v2</vt:lpstr>
      <vt:lpstr>Image</vt:lpstr>
      <vt:lpstr>PowerPoint 簡報</vt:lpstr>
      <vt:lpstr>PowerPoint 簡報</vt:lpstr>
      <vt:lpstr>PowerPoint 簡報</vt:lpstr>
      <vt:lpstr>PowerPoint 簡報</vt:lpstr>
      <vt:lpstr>θ</vt:lpstr>
      <vt:lpstr>Ms</vt:lpstr>
      <vt:lpstr>P</vt:lpstr>
      <vt:lpstr>D’</vt:lpstr>
      <vt:lpstr>中心距</vt:lpstr>
      <vt:lpstr>PowerPoint 簡報</vt:lpstr>
      <vt:lpstr>θ</vt:lpstr>
      <vt:lpstr>Ms</vt:lpstr>
      <vt:lpstr>P</vt:lpstr>
      <vt:lpstr>D’</vt:lpstr>
      <vt:lpstr>中心距</vt:lpstr>
      <vt:lpstr>鍵選用</vt:lpstr>
      <vt:lpstr>PowerPoint 簡報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mis</cp:lastModifiedBy>
  <cp:revision>469</cp:revision>
  <dcterms:created xsi:type="dcterms:W3CDTF">2010-09-01T05:19:25Z</dcterms:created>
  <dcterms:modified xsi:type="dcterms:W3CDTF">2016-03-08T07:29:04Z</dcterms:modified>
</cp:coreProperties>
</file>